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05" r:id="rId4"/>
    <p:sldId id="274" r:id="rId5"/>
    <p:sldId id="297" r:id="rId6"/>
    <p:sldId id="306" r:id="rId7"/>
    <p:sldId id="307" r:id="rId8"/>
    <p:sldId id="308" r:id="rId9"/>
    <p:sldId id="309" r:id="rId10"/>
    <p:sldId id="310" r:id="rId11"/>
    <p:sldId id="311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老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司机学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系列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NumPy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速学和数学恶补初级篇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预习和思考题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469204"/>
            <a:ext cx="11025027" cy="470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众数在</a:t>
            </a:r>
            <a:r>
              <a:rPr lang="en-US" altLang="zh-CN" sz="2000" smtClean="0"/>
              <a:t>numpy</a:t>
            </a:r>
            <a:r>
              <a:rPr lang="zh-CN" altLang="en-US" sz="2000" smtClean="0"/>
              <a:t>中怎么玩耍？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569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zh-CN" altLang="en-US" smtClean="0"/>
              <a:t>你所不知道的平均数和中位数作用、数组的</a:t>
            </a:r>
            <a:r>
              <a:rPr lang="en-US" altLang="zh-CN" smtClean="0"/>
              <a:t>reshape</a:t>
            </a:r>
            <a:r>
              <a:rPr lang="zh-CN" altLang="en-US" smtClean="0"/>
              <a:t>、简单排序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本课程定义的老司机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、有基本的</a:t>
            </a:r>
            <a:r>
              <a:rPr lang="en-US" altLang="zh-CN" smtClean="0"/>
              <a:t>python3</a:t>
            </a:r>
            <a:r>
              <a:rPr lang="zh-CN" altLang="en-US" smtClean="0"/>
              <a:t>语法基础，并简单写过程序。了解自己的电脑，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能自行上网，安装软件。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、对数据分析、数据挖掘、机器学习等感兴趣的同学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、能够</a:t>
            </a:r>
            <a:r>
              <a:rPr lang="zh-CN" altLang="en-US"/>
              <a:t>自行</a:t>
            </a:r>
            <a:r>
              <a:rPr lang="zh-CN" altLang="en-US" smtClean="0"/>
              <a:t>安装和配置</a:t>
            </a:r>
            <a:r>
              <a:rPr lang="en-US" altLang="zh-CN" smtClean="0"/>
              <a:t>python</a:t>
            </a:r>
            <a:r>
              <a:rPr lang="zh-CN" altLang="en-US" smtClean="0"/>
              <a:t>开发环境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、不抗拒查看文档进行知识恶补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如果你符合老司机的标准，那么本课程就是为你们定制的</a:t>
            </a:r>
            <a:r>
              <a:rPr lang="en-US" altLang="zh-CN" smtClean="0"/>
              <a:t> 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rgbClr val="FF0000"/>
                </a:solidFill>
              </a:rPr>
              <a:t>本课程是基于</a:t>
            </a:r>
            <a:r>
              <a:rPr lang="en-US" altLang="zh-CN" smtClean="0">
                <a:solidFill>
                  <a:srgbClr val="FF0000"/>
                </a:solidFill>
              </a:rPr>
              <a:t>python 3.6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24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上节</a:t>
            </a:r>
            <a:r>
              <a:rPr lang="zh-CN" altLang="en-US" smtClean="0"/>
              <a:t>课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469204"/>
            <a:ext cx="11025027" cy="470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/>
              <a:t>1</a:t>
            </a:r>
            <a:r>
              <a:rPr lang="zh-CN" altLang="en-US" sz="2000" smtClean="0"/>
              <a:t>、安装了</a:t>
            </a:r>
            <a:r>
              <a:rPr lang="en-US" altLang="zh-CN" sz="2000" smtClean="0"/>
              <a:t>numpy </a:t>
            </a:r>
            <a:r>
              <a:rPr lang="zh-CN" altLang="en-US" sz="2000" smtClean="0"/>
              <a:t>（</a:t>
            </a:r>
            <a:r>
              <a:rPr lang="en-US" sz="2000"/>
              <a:t>https://</a:t>
            </a:r>
            <a:r>
              <a:rPr lang="en-US" sz="2000" smtClean="0"/>
              <a:t>docs.scipy.org/doc/numpy-dev/user/quickstart.html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2</a:t>
            </a:r>
            <a:r>
              <a:rPr lang="zh-CN" altLang="en-US" sz="2000" smtClean="0"/>
              <a:t>、简单了解了</a:t>
            </a:r>
            <a:r>
              <a:rPr lang="en-US" altLang="zh-CN" sz="2000" smtClean="0"/>
              <a:t>numpy</a:t>
            </a:r>
            <a:r>
              <a:rPr lang="zh-CN" altLang="en-US" sz="2000" smtClean="0"/>
              <a:t>的数组创建方式、重要属性、数据类型 和预热了一些计算函数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/>
              <a:t>这节</a:t>
            </a:r>
            <a:r>
              <a:rPr lang="zh-CN" altLang="en-US" sz="2000" smtClean="0"/>
              <a:t>课开始我们正式进入学习，课程的讲解套路是：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  </a:t>
            </a:r>
            <a:r>
              <a:rPr lang="zh-CN" altLang="en-US" sz="2000" smtClean="0"/>
              <a:t>一边恶补数学基础、一边熟悉</a:t>
            </a:r>
            <a:r>
              <a:rPr lang="en-US" altLang="zh-CN" sz="2000" smtClean="0"/>
              <a:t>numpy  (</a:t>
            </a:r>
            <a:r>
              <a:rPr lang="zh-CN" altLang="en-US" sz="2000" smtClean="0"/>
              <a:t>绝对不是过文档</a:t>
            </a:r>
            <a:r>
              <a:rPr lang="en-US" altLang="zh-CN" sz="2000" smtClean="0"/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平均数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469204"/>
            <a:ext cx="11025027" cy="47077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首先看代码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arr=np.array([</a:t>
            </a:r>
            <a:r>
              <a:rPr lang="en-US" sz="2000" smtClean="0"/>
              <a:t>1,3,5,9,10])</a:t>
            </a:r>
            <a:endParaRPr lang="en-US" sz="2000"/>
          </a:p>
          <a:p>
            <a:pPr marL="0" indent="0">
              <a:buNone/>
            </a:pPr>
            <a:r>
              <a:rPr lang="en-US" sz="2000" smtClean="0"/>
              <a:t>print(np.mean(arr))</a:t>
            </a:r>
          </a:p>
          <a:p>
            <a:pPr marL="0" indent="0">
              <a:buNone/>
            </a:pPr>
            <a:r>
              <a:rPr lang="zh-CN" altLang="en-US" sz="2000" smtClean="0"/>
              <a:t>得值</a:t>
            </a:r>
            <a:r>
              <a:rPr lang="en-US" altLang="zh-CN" sz="2000" smtClean="0"/>
              <a:t>5.0</a:t>
            </a:r>
            <a:endParaRPr lang="en-US" sz="2000"/>
          </a:p>
          <a:p>
            <a:pPr marL="0" indent="0">
              <a:buNone/>
            </a:pPr>
            <a:r>
              <a:rPr lang="en-US" sz="2000" smtClean="0"/>
              <a:t>mean</a:t>
            </a:r>
            <a:r>
              <a:rPr lang="zh-CN" altLang="en-US" sz="2000" smtClean="0"/>
              <a:t>就是求出平均数。那么问题来了，我们常用的平均数不是</a:t>
            </a:r>
            <a:r>
              <a:rPr lang="en-US" sz="2000" smtClean="0"/>
              <a:t>Average</a:t>
            </a:r>
            <a:r>
              <a:rPr lang="zh-CN" altLang="en-US" sz="2000" smtClean="0"/>
              <a:t>么？这两者有啥区别呢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smtClean="0"/>
              <a:t>Average</a:t>
            </a:r>
            <a:r>
              <a:rPr lang="zh-CN" altLang="en-US" sz="2000" smtClean="0"/>
              <a:t>里面包含了三个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1</a:t>
            </a:r>
            <a:r>
              <a:rPr lang="zh-CN" altLang="en-US" sz="2000" smtClean="0"/>
              <a:t>、</a:t>
            </a:r>
            <a:r>
              <a:rPr lang="en-US" altLang="zh-CN" sz="2000" smtClean="0"/>
              <a:t>mean : </a:t>
            </a:r>
            <a:r>
              <a:rPr lang="zh-CN" altLang="en-US" sz="2000" smtClean="0"/>
              <a:t>就是算术平均数  </a:t>
            </a:r>
            <a:r>
              <a:rPr lang="en-US" altLang="zh-CN" sz="2000" smtClean="0"/>
              <a:t>(</a:t>
            </a:r>
            <a:r>
              <a:rPr lang="zh-CN" altLang="en-US" sz="2000" smtClean="0"/>
              <a:t>也是我们和我们理解的均值</a:t>
            </a:r>
            <a:r>
              <a:rPr lang="en-US" altLang="zh-CN" sz="2000" smtClean="0"/>
              <a:t>)</a:t>
            </a:r>
          </a:p>
          <a:p>
            <a:pPr marL="0" indent="0">
              <a:buNone/>
            </a:pPr>
            <a:r>
              <a:rPr lang="en-US" sz="2000" smtClean="0"/>
              <a:t>2</a:t>
            </a:r>
            <a:r>
              <a:rPr lang="zh-CN" altLang="en-US" sz="2000" smtClean="0"/>
              <a:t>、 </a:t>
            </a:r>
            <a:r>
              <a:rPr lang="en-US" altLang="zh-CN" sz="2000" smtClean="0"/>
              <a:t>median:</a:t>
            </a:r>
            <a:r>
              <a:rPr lang="zh-CN" altLang="en-US" sz="2000" smtClean="0"/>
              <a:t>中位数</a:t>
            </a:r>
            <a:r>
              <a:rPr lang="en-US" altLang="zh-CN" sz="2000" smtClean="0"/>
              <a:t>(</a:t>
            </a:r>
            <a:r>
              <a:rPr lang="zh-CN" altLang="en-US" sz="2000"/>
              <a:t>将数据按大小顺序排列起来，形成一个数列，居于数列中间位置的那个</a:t>
            </a:r>
            <a:r>
              <a:rPr lang="zh-CN" altLang="en-US" sz="2000" smtClean="0"/>
              <a:t>数据</a:t>
            </a:r>
            <a:r>
              <a:rPr lang="en-US" altLang="zh-CN" sz="2000" smtClean="0"/>
              <a:t>)</a:t>
            </a:r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  </a:t>
            </a:r>
            <a:r>
              <a:rPr lang="zh-CN" altLang="en-US" sz="2000" smtClean="0"/>
              <a:t>等差数列中，中位数和平均数是相等的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3</a:t>
            </a:r>
            <a:r>
              <a:rPr lang="zh-CN" altLang="en-US" sz="2000" smtClean="0"/>
              <a:t>、</a:t>
            </a:r>
            <a:r>
              <a:rPr lang="en-US" altLang="zh-CN" sz="2000" smtClean="0"/>
              <a:t>mode:</a:t>
            </a:r>
            <a:r>
              <a:rPr lang="zh-CN" altLang="en-US" sz="2000" smtClean="0"/>
              <a:t>众数 也就是出现最多的数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5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中位数有啥作用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469204"/>
            <a:ext cx="11025027" cy="470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很简单，譬如有一群人在一起聊天，聊到各自的工资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[</a:t>
            </a:r>
            <a:r>
              <a:rPr lang="en-US" sz="2000" smtClean="0"/>
              <a:t>1000,1500,800,2000,900,1200,20000] </a:t>
            </a:r>
            <a:endParaRPr lang="en-US" sz="200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上面的数组中， 有一个货色的工资 是两万， 请问这群人的属于高收入这还是低收入者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1</a:t>
            </a:r>
            <a:r>
              <a:rPr lang="zh-CN" altLang="en-US" sz="2000" smtClean="0"/>
              <a:t>、如果计算</a:t>
            </a:r>
            <a:r>
              <a:rPr lang="en-US" altLang="zh-CN" sz="2000" smtClean="0"/>
              <a:t>mean</a:t>
            </a:r>
            <a:r>
              <a:rPr lang="zh-CN" altLang="en-US" sz="2000" smtClean="0"/>
              <a:t>，那就是</a:t>
            </a:r>
            <a:r>
              <a:rPr lang="en-US" altLang="zh-CN" sz="2000" smtClean="0"/>
              <a:t>3914</a:t>
            </a:r>
            <a:r>
              <a:rPr lang="zh-CN" altLang="en-US" sz="2000" smtClean="0"/>
              <a:t>。  那这里只有一个人超过了平均工资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2</a:t>
            </a:r>
            <a:r>
              <a:rPr lang="zh-CN" altLang="en-US" sz="2000" smtClean="0"/>
              <a:t>、计算中位数</a:t>
            </a:r>
            <a:r>
              <a:rPr lang="en-US" altLang="zh-CN" sz="2000" smtClean="0"/>
              <a:t>=1200.</a:t>
            </a:r>
            <a:r>
              <a:rPr lang="zh-CN" altLang="en-US" sz="2000" smtClean="0"/>
              <a:t>实际上也反映了，这群人的普通收入水平（</a:t>
            </a:r>
            <a:r>
              <a:rPr lang="zh-CN" altLang="en-US" sz="2000" smtClean="0"/>
              <a:t>不 受极端</a:t>
            </a:r>
            <a:r>
              <a:rPr lang="zh-CN" altLang="en-US" sz="2000" smtClean="0"/>
              <a:t>值的影响）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并不能因为 其中正好有个人是</a:t>
            </a:r>
            <a:r>
              <a:rPr lang="en-US" altLang="zh-CN" sz="2000" smtClean="0"/>
              <a:t>20000</a:t>
            </a:r>
            <a:r>
              <a:rPr lang="zh-CN" altLang="en-US" sz="2000" smtClean="0"/>
              <a:t>，而认为整批人就是高收入者</a:t>
            </a:r>
            <a:endParaRPr lang="en-US" sz="200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当然实际上由于一些“不可描述的原因”或统计方便性，使用我们国民工资是使用平均数的</a:t>
            </a:r>
            <a:endParaRPr lang="en-US" sz="2000" smtClean="0"/>
          </a:p>
          <a:p>
            <a:pPr marL="0" indent="0">
              <a:buNone/>
            </a:pPr>
            <a:r>
              <a:rPr lang="en-US" sz="2000" smtClean="0"/>
              <a:t>numpy</a:t>
            </a:r>
            <a:r>
              <a:rPr lang="zh-CN" altLang="en-US" sz="2000" smtClean="0"/>
              <a:t>里面的函数</a:t>
            </a:r>
            <a:r>
              <a:rPr lang="en-US" altLang="zh-CN" sz="2000"/>
              <a:t>print(np.median(arr))</a:t>
            </a:r>
            <a:endParaRPr lang="en-US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706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开发中的场景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469204"/>
            <a:ext cx="11025027" cy="470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很简单，譬如两个分类的商品，销售数据分布是</a:t>
            </a:r>
            <a:endParaRPr lang="en-US" sz="2000" smtClean="0"/>
          </a:p>
          <a:p>
            <a:pPr marL="0" indent="0">
              <a:buNone/>
            </a:pPr>
            <a:r>
              <a:rPr lang="en-US" altLang="zh-CN" sz="2000" smtClean="0"/>
              <a:t>A</a:t>
            </a:r>
            <a:r>
              <a:rPr lang="zh-CN" altLang="en-US" sz="2000" smtClean="0"/>
              <a:t>类：</a:t>
            </a:r>
            <a:r>
              <a:rPr lang="en-US" sz="2000" smtClean="0"/>
              <a:t>[100,200,150,90,300,400] </a:t>
            </a:r>
          </a:p>
          <a:p>
            <a:pPr marL="0" indent="0">
              <a:buNone/>
            </a:pPr>
            <a:r>
              <a:rPr lang="en-US" altLang="zh-CN" sz="2000" smtClean="0"/>
              <a:t>B</a:t>
            </a:r>
            <a:r>
              <a:rPr lang="zh-CN" altLang="en-US" sz="2000" smtClean="0"/>
              <a:t>类：</a:t>
            </a:r>
            <a:r>
              <a:rPr lang="en-US" altLang="zh-CN" sz="2000" smtClean="0"/>
              <a:t>[200,120,230,80,100,9000]  #</a:t>
            </a:r>
            <a:r>
              <a:rPr lang="zh-CN" altLang="en-US" sz="2000" smtClean="0"/>
              <a:t>其中</a:t>
            </a:r>
            <a:r>
              <a:rPr lang="en-US" altLang="zh-CN" sz="2000" smtClean="0"/>
              <a:t>B</a:t>
            </a:r>
            <a:r>
              <a:rPr lang="zh-CN" altLang="en-US" sz="2000" smtClean="0"/>
              <a:t>类商品，正好做了一个</a:t>
            </a:r>
            <a:r>
              <a:rPr lang="en-US" altLang="zh-CN" sz="2000" smtClean="0"/>
              <a:t>1</a:t>
            </a:r>
            <a:r>
              <a:rPr lang="zh-CN" altLang="en-US" sz="2000" smtClean="0"/>
              <a:t>折秒杀活动，导致有个</a:t>
            </a:r>
            <a:r>
              <a:rPr lang="en-US" altLang="zh-CN" sz="2000" smtClean="0"/>
              <a:t>9000</a:t>
            </a:r>
            <a:r>
              <a:rPr lang="zh-CN" altLang="en-US" sz="2000" smtClean="0"/>
              <a:t>的销售</a:t>
            </a:r>
            <a:endParaRPr lang="en-US" sz="2000" smtClean="0"/>
          </a:p>
          <a:p>
            <a:pPr marL="0" indent="0">
              <a:buNone/>
            </a:pPr>
            <a:r>
              <a:rPr lang="zh-CN" altLang="en-US" sz="2000" smtClean="0"/>
              <a:t>请问，哪类商品更具有“热销”的标识</a:t>
            </a:r>
            <a:endParaRPr lang="en-US" sz="2000" smtClean="0"/>
          </a:p>
          <a:p>
            <a:pPr marL="0" indent="0">
              <a:buNone/>
            </a:pPr>
            <a:r>
              <a:rPr lang="zh-CN" altLang="en-US" sz="2000" smtClean="0"/>
              <a:t>通过代码我们知道，</a:t>
            </a:r>
            <a:r>
              <a:rPr lang="en-US" altLang="zh-CN" sz="2000" smtClean="0"/>
              <a:t>A</a:t>
            </a:r>
            <a:r>
              <a:rPr lang="zh-CN" altLang="en-US" sz="2000" smtClean="0"/>
              <a:t>类商品的</a:t>
            </a:r>
            <a:r>
              <a:rPr lang="en-US" altLang="zh-CN" sz="2000" smtClean="0"/>
              <a:t>mean</a:t>
            </a:r>
            <a:r>
              <a:rPr lang="zh-CN" altLang="en-US" sz="2000" smtClean="0"/>
              <a:t>和</a:t>
            </a:r>
            <a:r>
              <a:rPr lang="en-US" altLang="zh-CN" sz="2000" smtClean="0"/>
              <a:t>median</a:t>
            </a:r>
            <a:r>
              <a:rPr lang="zh-CN" altLang="en-US" sz="2000"/>
              <a:t>分别是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arr=np.array([100,200,150,90,300,400</a:t>
            </a:r>
            <a:r>
              <a:rPr lang="en-US" sz="2000" smtClean="0"/>
              <a:t>])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print(arr.mean</a:t>
            </a:r>
            <a:r>
              <a:rPr lang="en-US" sz="2000" smtClean="0"/>
              <a:t>())# </a:t>
            </a:r>
            <a:r>
              <a:rPr lang="en-US" sz="2000"/>
              <a:t>206.666666667</a:t>
            </a:r>
          </a:p>
          <a:p>
            <a:pPr marL="0" indent="0">
              <a:buNone/>
            </a:pPr>
            <a:r>
              <a:rPr lang="en-US" sz="2000"/>
              <a:t>print(np.median(arr</a:t>
            </a:r>
            <a:r>
              <a:rPr lang="en-US" sz="2000" smtClean="0"/>
              <a:t>))# 175.0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B </a:t>
            </a:r>
            <a:r>
              <a:rPr lang="zh-CN" altLang="en-US" sz="2000" smtClean="0"/>
              <a:t>类商品分</a:t>
            </a:r>
            <a:r>
              <a:rPr lang="en-US" altLang="zh-CN" sz="2000" smtClean="0"/>
              <a:t>1621.66666667</a:t>
            </a:r>
            <a:r>
              <a:rPr lang="zh-CN" altLang="en-US" sz="2000" smtClean="0"/>
              <a:t>和</a:t>
            </a:r>
            <a:r>
              <a:rPr lang="en-US" altLang="zh-CN" sz="2000"/>
              <a:t>160.0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127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</a:t>
            </a:r>
            <a:r>
              <a:rPr lang="zh-CN" altLang="en-US" smtClean="0"/>
              <a:t>组更方便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469204"/>
            <a:ext cx="11025027" cy="470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smtClean="0"/>
              <a:t> </a:t>
            </a:r>
            <a:r>
              <a:rPr lang="zh-CN" altLang="en-US" sz="2000" smtClean="0"/>
              <a:t>用一维数组的方式写 要写两遍，多麻烦。所以需要二维数组一次性计算，多丝滑、多高潮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arr=np.array([[100,200,150,90,300,400],[200,120,230,80,100,9000]])</a:t>
            </a:r>
          </a:p>
          <a:p>
            <a:pPr marL="0" indent="0">
              <a:buNone/>
            </a:pPr>
            <a:r>
              <a:rPr lang="en-US" sz="2000"/>
              <a:t>print(arr.ndim)</a:t>
            </a:r>
          </a:p>
          <a:p>
            <a:pPr marL="0" indent="0">
              <a:buNone/>
            </a:pPr>
            <a:r>
              <a:rPr lang="en-US" sz="2000"/>
              <a:t>print(arr.mean())</a:t>
            </a:r>
          </a:p>
          <a:p>
            <a:pPr marL="0" indent="0">
              <a:buNone/>
            </a:pPr>
            <a:r>
              <a:rPr lang="en-US" sz="2000"/>
              <a:t>print(np.median(arr</a:t>
            </a:r>
            <a:r>
              <a:rPr lang="en-US" sz="2000" smtClean="0"/>
              <a:t>))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因为 数据的个数是双数</a:t>
            </a:r>
            <a:r>
              <a:rPr lang="zh-CN" altLang="en-US" sz="2000" smtClean="0"/>
              <a:t>，它取得就是中间两个数的平均数 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此时我们只要加入</a:t>
            </a:r>
            <a:r>
              <a:rPr lang="en-US" altLang="zh-CN" sz="2000" smtClean="0"/>
              <a:t>axis=1  </a:t>
            </a:r>
            <a:r>
              <a:rPr lang="zh-CN" altLang="en-US" sz="2000" smtClean="0"/>
              <a:t>就可以对每一项进行 统计 </a:t>
            </a:r>
            <a:r>
              <a:rPr lang="zh-CN" altLang="en-US" sz="2000" smtClean="0"/>
              <a:t>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64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扩展知识点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469204"/>
            <a:ext cx="11025027" cy="470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怎么</a:t>
            </a:r>
            <a:r>
              <a:rPr lang="zh-CN" altLang="en-US" sz="2000" smtClean="0"/>
              <a:t>把数组变成一维的？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zh-CN" altLang="en-US" sz="2000" smtClean="0"/>
              <a:t>首先 看一下</a:t>
            </a:r>
            <a:r>
              <a:rPr lang="en-US" altLang="zh-CN" sz="2000" smtClean="0"/>
              <a:t>arr</a:t>
            </a:r>
            <a:r>
              <a:rPr lang="zh-CN" altLang="en-US" sz="2000" smtClean="0"/>
              <a:t>的</a:t>
            </a:r>
            <a:r>
              <a:rPr lang="en-US" altLang="zh-CN" sz="2000" smtClean="0"/>
              <a:t>shape =(2,6)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zh-CN" altLang="en-US" sz="2000" smtClean="0"/>
              <a:t>手工改一下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arr.shape=(1,12)</a:t>
            </a:r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zh-CN" altLang="en-US" sz="2000" smtClean="0"/>
              <a:t>或者</a:t>
            </a:r>
            <a:r>
              <a:rPr lang="en-US" altLang="zh-CN" sz="2000" smtClean="0"/>
              <a:t>arr.shape=(12,) </a:t>
            </a:r>
            <a:r>
              <a:rPr lang="zh-CN" altLang="en-US" sz="2000" smtClean="0"/>
              <a:t>这就变成一维的了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或者使用 </a:t>
            </a:r>
            <a:r>
              <a:rPr lang="en-US" altLang="zh-CN" sz="2000" smtClean="0"/>
              <a:t>reshape</a:t>
            </a:r>
            <a:r>
              <a:rPr lang="zh-CN" altLang="en-US" sz="2000" smtClean="0"/>
              <a:t>函数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arr.reshape(1,12)  </a:t>
            </a:r>
            <a:r>
              <a:rPr lang="zh-CN" altLang="en-US" sz="2000" smtClean="0"/>
              <a:t>效果是一样一样的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这时我们可以用</a:t>
            </a:r>
            <a:r>
              <a:rPr lang="en-US" altLang="zh-CN" sz="2000" smtClean="0"/>
              <a:t>np.sort</a:t>
            </a:r>
            <a:r>
              <a:rPr lang="zh-CN" altLang="en-US" sz="2000" smtClean="0"/>
              <a:t>函数来看下中位数到底怎么取的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5689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</TotalTime>
  <Words>707</Words>
  <Application>Microsoft Office PowerPoint</Application>
  <PresentationFormat>宽屏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你所不知道的平均数和中位数作用、数组的reshape、简单排序</vt:lpstr>
      <vt:lpstr>本课程定义的老司机</vt:lpstr>
      <vt:lpstr>上节课 </vt:lpstr>
      <vt:lpstr>平均数</vt:lpstr>
      <vt:lpstr>中位数有啥作用</vt:lpstr>
      <vt:lpstr>web开发中的场景</vt:lpstr>
      <vt:lpstr>二维数组更方便</vt:lpstr>
      <vt:lpstr>扩展知识点 </vt:lpstr>
      <vt:lpstr>预习和思考题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934</cp:revision>
  <dcterms:created xsi:type="dcterms:W3CDTF">2016-05-22T15:40:23Z</dcterms:created>
  <dcterms:modified xsi:type="dcterms:W3CDTF">2018-01-11T15:58:12Z</dcterms:modified>
</cp:coreProperties>
</file>