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05" r:id="rId4"/>
    <p:sldId id="274" r:id="rId5"/>
    <p:sldId id="312" r:id="rId6"/>
    <p:sldId id="304" r:id="rId7"/>
    <p:sldId id="313" r:id="rId8"/>
    <p:sldId id="309" r:id="rId9"/>
    <p:sldId id="307" r:id="rId10"/>
    <p:sldId id="308" r:id="rId11"/>
    <p:sldId id="310" r:id="rId12"/>
    <p:sldId id="31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取值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ss=pd.Series(sales,index</a:t>
            </a:r>
            <a:r>
              <a:rPr lang="en-US" sz="2400"/>
              <a:t>=[</a:t>
            </a:r>
            <a:r>
              <a:rPr lang="en-US" sz="2400" smtClean="0"/>
              <a:t>101,102,103,104,105,106])</a:t>
            </a:r>
          </a:p>
          <a:p>
            <a:pPr marL="0" indent="0">
              <a:buNone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/>
              <a:t>两个</a:t>
            </a:r>
            <a:r>
              <a:rPr lang="zh-CN" altLang="en-US" sz="2400"/>
              <a:t>重要</a:t>
            </a:r>
            <a:r>
              <a:rPr lang="zh-CN" altLang="en-US" sz="2400" smtClean="0"/>
              <a:t>属性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print(ss.index)</a:t>
            </a:r>
          </a:p>
          <a:p>
            <a:pPr marL="0" indent="0">
              <a:buNone/>
            </a:pPr>
            <a:r>
              <a:rPr lang="en-US" sz="2400"/>
              <a:t>print(ss.values</a:t>
            </a:r>
            <a:r>
              <a:rPr lang="en-US" sz="2400" smtClean="0"/>
              <a:t>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206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简单切片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切片说的有点高大上，其实就是通过不同的姿势、体位来取值。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1</a:t>
            </a:r>
            <a:r>
              <a:rPr lang="zh-CN" altLang="en-US" sz="2400" smtClean="0"/>
              <a:t>、根据索引来取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</a:t>
            </a:r>
            <a:r>
              <a:rPr lang="zh-CN" altLang="en-US" sz="2400" smtClean="0"/>
              <a:t>这个太</a:t>
            </a:r>
            <a:r>
              <a:rPr lang="en-US" altLang="zh-CN" sz="2400" smtClean="0"/>
              <a:t>easy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譬如</a:t>
            </a:r>
            <a:r>
              <a:rPr lang="en-US" altLang="zh-CN" sz="2400" smtClean="0"/>
              <a:t>ss[103]  </a:t>
            </a:r>
            <a:r>
              <a:rPr lang="zh-CN" altLang="en-US" sz="2400" smtClean="0"/>
              <a:t>直接就是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、取多个呢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ss[[103,106,102]]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、排个序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ss.sort_index(ascending=False)</a:t>
            </a:r>
          </a:p>
        </p:txBody>
      </p:sp>
    </p:spTree>
    <p:extLst>
      <p:ext uri="{BB962C8B-B14F-4D97-AF65-F5344CB8AC3E}">
        <p14:creationId xmlns:p14="http://schemas.microsoft.com/office/powerpoint/2010/main" val="30387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开张课</a:t>
            </a:r>
            <a:r>
              <a:rPr lang="zh-CN" altLang="en-US" smtClean="0"/>
              <a:t>、</a:t>
            </a:r>
            <a:r>
              <a:rPr lang="en-US" altLang="zh-CN" smtClean="0"/>
              <a:t>Series</a:t>
            </a:r>
            <a:r>
              <a:rPr lang="zh-CN" altLang="en-US" smtClean="0"/>
              <a:t>入门理解、简单取数、排序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本课程适合的同学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、了解</a:t>
            </a:r>
            <a:r>
              <a:rPr lang="en-US" altLang="zh-CN" smtClean="0"/>
              <a:t>numpy/scipy </a:t>
            </a:r>
            <a:r>
              <a:rPr lang="zh-CN" altLang="en-US" smtClean="0"/>
              <a:t>的简单调用、矩阵的相关初级知识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、对数据分析、数据挖掘、机器学习等感兴趣的同学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、能够</a:t>
            </a:r>
            <a:r>
              <a:rPr lang="zh-CN" altLang="en-US"/>
              <a:t>自行</a:t>
            </a:r>
            <a:r>
              <a:rPr lang="zh-CN" altLang="en-US" smtClean="0"/>
              <a:t>安装和配置</a:t>
            </a:r>
            <a:r>
              <a:rPr lang="en-US" altLang="zh-CN" smtClean="0"/>
              <a:t>python</a:t>
            </a:r>
            <a:r>
              <a:rPr lang="zh-CN" altLang="en-US" smtClean="0"/>
              <a:t>以及相关工具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、不抗拒查看文档进行知识恶补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本课程是基于</a:t>
            </a:r>
            <a:r>
              <a:rPr lang="en-US" altLang="zh-CN" smtClean="0">
                <a:solidFill>
                  <a:srgbClr val="FF0000"/>
                </a:solidFill>
              </a:rPr>
              <a:t>python 3.6+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本系列课程的内容结构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、基础篇 （</a:t>
            </a:r>
            <a:r>
              <a:rPr lang="zh-CN" altLang="en-US" smtClean="0">
                <a:solidFill>
                  <a:srgbClr val="FF0000"/>
                </a:solidFill>
              </a:rPr>
              <a:t>这就是本课程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基础学习、简单案例结合学习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、结合</a:t>
            </a:r>
            <a:r>
              <a:rPr lang="en-US" altLang="zh-CN" smtClean="0"/>
              <a:t>web</a:t>
            </a:r>
            <a:r>
              <a:rPr lang="zh-CN" altLang="en-US" smtClean="0"/>
              <a:t>实战篇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、结合机器学习案例篇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62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pandas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看下网址：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http://pandas.pydata.org</a:t>
            </a:r>
            <a:r>
              <a:rPr lang="en-US" sz="2400" smtClean="0"/>
              <a:t>/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pandas</a:t>
            </a:r>
            <a:r>
              <a:rPr lang="zh-CN" altLang="en-US" sz="2400" smtClean="0"/>
              <a:t>是极为流行的数据分析库。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安装套路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1</a:t>
            </a:r>
            <a:r>
              <a:rPr lang="zh-CN" altLang="en-US" sz="2400" smtClean="0"/>
              <a:t>、创建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虚拟环境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2</a:t>
            </a:r>
            <a:r>
              <a:rPr lang="zh-CN" altLang="en-US" sz="2400" smtClean="0"/>
              <a:t>、在虚拟环境中执行 </a:t>
            </a:r>
            <a:r>
              <a:rPr lang="en-US" altLang="zh-CN" sz="2400" smtClean="0"/>
              <a:t>python3 -m pip install pandas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zh-CN" altLang="en-US" sz="2400"/>
              <a:t>还</a:t>
            </a:r>
            <a:r>
              <a:rPr lang="zh-CN" altLang="en-US" sz="2400" smtClean="0"/>
              <a:t>会同时下载一些依赖包，譬如</a:t>
            </a:r>
            <a:r>
              <a:rPr lang="en-US" altLang="zh-CN" sz="2400" smtClean="0"/>
              <a:t>numpy . </a:t>
            </a:r>
            <a:r>
              <a:rPr lang="zh-CN" altLang="en-US" sz="2400" smtClean="0"/>
              <a:t>截止到目前，课程中使用的是</a:t>
            </a:r>
            <a:r>
              <a:rPr lang="en-US" altLang="zh-CN" sz="2400" smtClean="0"/>
              <a:t>0.23</a:t>
            </a:r>
            <a:r>
              <a:rPr lang="zh-CN" altLang="en-US" sz="2400" smtClean="0"/>
              <a:t>版本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看个草图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87482" y="1808018"/>
            <a:ext cx="1790700" cy="107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存放在</a:t>
            </a:r>
            <a:r>
              <a:rPr lang="en-US" altLang="zh-CN" smtClean="0">
                <a:solidFill>
                  <a:schemeClr val="tx1"/>
                </a:solidFill>
              </a:rPr>
              <a:t>mysql</a:t>
            </a:r>
            <a:r>
              <a:rPr lang="zh-CN" altLang="en-US" smtClean="0">
                <a:solidFill>
                  <a:schemeClr val="tx1"/>
                </a:solidFill>
              </a:rPr>
              <a:t>中的数据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7482" y="4156364"/>
            <a:ext cx="1790700" cy="1070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存放在文本文件中的数据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598" y="3290888"/>
            <a:ext cx="3418609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数据读取、清洗、分析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9" name="直接箭头连接符 8"/>
          <p:cNvCxnSpPr>
            <a:stCxn id="5" idx="5"/>
            <a:endCxn id="7" idx="1"/>
          </p:cNvCxnSpPr>
          <p:nvPr/>
        </p:nvCxnSpPr>
        <p:spPr>
          <a:xfrm>
            <a:off x="1815940" y="2721545"/>
            <a:ext cx="1841658" cy="124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1"/>
          </p:cNvCxnSpPr>
          <p:nvPr/>
        </p:nvCxnSpPr>
        <p:spPr>
          <a:xfrm flipV="1">
            <a:off x="2078182" y="3966297"/>
            <a:ext cx="1579416" cy="72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450282" y="976745"/>
            <a:ext cx="1839191" cy="1174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机器学习、深度学习</a:t>
            </a:r>
            <a:endParaRPr lang="en-US"/>
          </a:p>
        </p:txBody>
      </p:sp>
      <p:cxnSp>
        <p:nvCxnSpPr>
          <p:cNvPr id="16" name="直接箭头连接符 15"/>
          <p:cNvCxnSpPr>
            <a:stCxn id="7" idx="3"/>
          </p:cNvCxnSpPr>
          <p:nvPr/>
        </p:nvCxnSpPr>
        <p:spPr>
          <a:xfrm flipV="1">
            <a:off x="7076207" y="2220624"/>
            <a:ext cx="1194956" cy="17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626927" y="5631873"/>
            <a:ext cx="2213264" cy="101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matplot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生成数据</a:t>
            </a:r>
            <a:r>
              <a:rPr lang="zh-CN" altLang="en-US"/>
              <a:t>图表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203373" y="4572000"/>
            <a:ext cx="1756063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862695" y="5974773"/>
            <a:ext cx="1672936" cy="883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web</a:t>
            </a:r>
            <a:r>
              <a:rPr lang="zh-CN" altLang="en-US" smtClean="0">
                <a:solidFill>
                  <a:schemeClr val="tx1"/>
                </a:solidFill>
              </a:rPr>
              <a:t>后台定时处理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7" idx="2"/>
            <a:endCxn id="22" idx="0"/>
          </p:cNvCxnSpPr>
          <p:nvPr/>
        </p:nvCxnSpPr>
        <p:spPr>
          <a:xfrm flipH="1">
            <a:off x="3699163" y="4641706"/>
            <a:ext cx="1667740" cy="1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看例子</a:t>
            </a:r>
            <a:r>
              <a:rPr lang="en-US" altLang="zh-CN" smtClean="0"/>
              <a:t>	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在</a:t>
            </a:r>
            <a:r>
              <a:rPr lang="en-US" altLang="zh-CN" sz="2400" smtClean="0"/>
              <a:t>numpy</a:t>
            </a:r>
            <a:r>
              <a:rPr lang="zh-CN" altLang="en-US" sz="2400" smtClean="0"/>
              <a:t>里 你肯定用过一维数组</a:t>
            </a:r>
            <a:endParaRPr lang="en-US" altLang="zh-CN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zh-CN" altLang="en-US" sz="2400" smtClean="0"/>
              <a:t>譬如</a:t>
            </a:r>
            <a:r>
              <a:rPr lang="en-US" altLang="zh-CN" sz="2400" smtClean="0"/>
              <a:t> </a:t>
            </a:r>
            <a:r>
              <a:rPr lang="zh-CN" altLang="en-US" sz="2400" smtClean="0"/>
              <a:t>商品 ，</a:t>
            </a:r>
            <a:r>
              <a:rPr lang="en-US" altLang="zh-CN" sz="2400" smtClean="0"/>
              <a:t> </a:t>
            </a:r>
            <a:r>
              <a:rPr lang="zh-CN" altLang="en-US" sz="2400" smtClean="0"/>
              <a:t>销量</a:t>
            </a:r>
            <a:r>
              <a:rPr lang="en-US" altLang="zh-CN" sz="2400" smtClean="0">
                <a:sym typeface="Wingdings" panose="05000000000000000000" pitchFamily="2" charset="2"/>
              </a:rPr>
              <a:t>:(</a:t>
            </a:r>
            <a:r>
              <a:rPr lang="zh-CN" altLang="en-US" sz="2400" smtClean="0"/>
              <a:t>万元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sz="2400"/>
              <a:t>import  numpy as np</a:t>
            </a:r>
          </a:p>
          <a:p>
            <a:pPr marL="0" indent="0">
              <a:buNone/>
            </a:pPr>
            <a:r>
              <a:rPr lang="en-US" sz="2400"/>
              <a:t>import  pandas as pd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sales=np.array([23,40,55,62,30,29])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print(sales)</a:t>
            </a:r>
          </a:p>
          <a:p>
            <a:pPr marL="0" indent="0">
              <a:buNone/>
            </a:pPr>
            <a:r>
              <a:rPr lang="en-US" sz="2400"/>
              <a:t>print(pd.Series(sales))</a:t>
            </a:r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Series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Series</a:t>
            </a:r>
            <a:r>
              <a:rPr lang="zh-CN" altLang="en-US" sz="2400" smtClean="0"/>
              <a:t>是</a:t>
            </a:r>
            <a:r>
              <a:rPr lang="en-US" altLang="zh-CN" sz="2400" smtClean="0"/>
              <a:t>pandas</a:t>
            </a:r>
            <a:r>
              <a:rPr lang="zh-CN" altLang="en-US" sz="2400" smtClean="0"/>
              <a:t>重要的也是最基础数据结构。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/>
              <a:t> </a:t>
            </a:r>
            <a:r>
              <a:rPr lang="en-US" altLang="zh-CN" sz="2400" smtClean="0"/>
              <a:t> </a:t>
            </a:r>
            <a:r>
              <a:rPr lang="zh-CN" altLang="en-US" sz="2400" smtClean="0"/>
              <a:t>简单来说 </a:t>
            </a:r>
            <a:r>
              <a:rPr lang="en-US" altLang="zh-CN" sz="2400" smtClean="0"/>
              <a:t>Series </a:t>
            </a:r>
            <a:r>
              <a:rPr lang="zh-CN" altLang="en-US" sz="2400"/>
              <a:t>就</a:t>
            </a:r>
            <a:r>
              <a:rPr lang="zh-CN" altLang="en-US" sz="2400" smtClean="0"/>
              <a:t>好比是一个一维的数组</a:t>
            </a:r>
            <a:r>
              <a:rPr lang="en-US" altLang="zh-CN" sz="2400" smtClean="0"/>
              <a:t> </a:t>
            </a:r>
          </a:p>
          <a:p>
            <a:pPr marL="0" indent="0">
              <a:buNone/>
            </a:pPr>
            <a:r>
              <a:rPr lang="zh-CN" altLang="en-US" sz="2400" smtClean="0"/>
              <a:t>  只不过它</a:t>
            </a:r>
            <a:r>
              <a:rPr lang="en-US" sz="2400" smtClean="0"/>
              <a:t> </a:t>
            </a:r>
            <a:r>
              <a:rPr lang="zh-CN" altLang="en-US" sz="2400" smtClean="0"/>
              <a:t>带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索引</a:t>
            </a:r>
            <a:r>
              <a:rPr lang="en-US" altLang="zh-CN" sz="2400" smtClean="0"/>
              <a:t>(</a:t>
            </a:r>
            <a:r>
              <a:rPr lang="zh-CN" altLang="en-US" sz="2400" smtClean="0"/>
              <a:t>或者叫做标签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 </a:t>
            </a:r>
          </a:p>
          <a:p>
            <a:pPr marL="0" indent="0">
              <a:buNone/>
            </a:pPr>
            <a:r>
              <a:rPr lang="zh-CN" altLang="en-US" sz="2400" smtClean="0"/>
              <a:t>如果你不做任何设置，那么默认</a:t>
            </a:r>
            <a:r>
              <a:rPr lang="zh-CN" altLang="en-US" sz="2400" smtClean="0"/>
              <a:t>的标签就是 </a:t>
            </a:r>
            <a:r>
              <a:rPr lang="zh-CN" altLang="en-US" sz="2400" smtClean="0"/>
              <a:t>按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顺序，从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开始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设置个</a:t>
            </a:r>
            <a:r>
              <a:rPr lang="zh-CN" altLang="en-US"/>
              <a:t>自定义</a:t>
            </a:r>
            <a:r>
              <a:rPr lang="zh-CN" altLang="en-US" smtClean="0"/>
              <a:t>索引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print(pd.Series(sales,index=[</a:t>
            </a:r>
            <a:r>
              <a:rPr lang="en-US" sz="2400"/>
              <a:t>101,102,103,104,105,106</a:t>
            </a:r>
            <a:r>
              <a:rPr lang="en-US" sz="2400" smtClean="0"/>
              <a:t>]))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放入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参数，这样出来的数据就带我们自己的 “自定义索引”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6725</TotalTime>
  <Words>420</Words>
  <Application>Microsoft Office PowerPoint</Application>
  <PresentationFormat>宽屏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开张课、Series入门理解、简单取数、排序</vt:lpstr>
      <vt:lpstr>本课程适合的同学</vt:lpstr>
      <vt:lpstr>本系列课程的内容结构</vt:lpstr>
      <vt:lpstr>pandas</vt:lpstr>
      <vt:lpstr>看个草图</vt:lpstr>
      <vt:lpstr>看例子 </vt:lpstr>
      <vt:lpstr>Series</vt:lpstr>
      <vt:lpstr>设置个自定义索引</vt:lpstr>
      <vt:lpstr>取值</vt:lpstr>
      <vt:lpstr>简单切片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955</cp:revision>
  <dcterms:created xsi:type="dcterms:W3CDTF">2016-05-22T15:40:23Z</dcterms:created>
  <dcterms:modified xsi:type="dcterms:W3CDTF">2018-06-05T04:29:03Z</dcterms:modified>
</cp:coreProperties>
</file>