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notesMasterIdLst>
    <p:notesMasterId r:id="rId13"/>
  </p:notesMasterIdLst>
  <p:sldIdLst>
    <p:sldId id="265" r:id="rId3"/>
    <p:sldId id="305" r:id="rId4"/>
    <p:sldId id="309" r:id="rId5"/>
    <p:sldId id="307" r:id="rId6"/>
    <p:sldId id="308" r:id="rId7"/>
    <p:sldId id="311" r:id="rId8"/>
    <p:sldId id="312" r:id="rId9"/>
    <p:sldId id="313" r:id="rId10"/>
    <p:sldId id="314"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snapToGrid="0">
      <p:cViewPr varScale="1">
        <p:scale>
          <a:sx n="73" d="100"/>
          <a:sy n="73"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B0A70-8184-4CEA-B6D5-08E2E1CE93CD}"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E9138-A24A-4391-984E-BA3BB549BA05}" type="slidenum">
              <a:rPr lang="zh-CN" altLang="en-US" smtClean="0"/>
              <a:t>‹#›</a:t>
            </a:fld>
            <a:endParaRPr lang="zh-CN" altLang="en-US"/>
          </a:p>
        </p:txBody>
      </p:sp>
    </p:spTree>
    <p:extLst>
      <p:ext uri="{BB962C8B-B14F-4D97-AF65-F5344CB8AC3E}">
        <p14:creationId xmlns:p14="http://schemas.microsoft.com/office/powerpoint/2010/main" val="197322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296103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41928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606786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26340141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1290332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387622950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25449176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8833381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386647848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4384669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25639120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843747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7125680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8984567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28899222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328751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0202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48327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4778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204792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33638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262E2C-A2CC-494A-8C3F-53906177508A}"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12357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24986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spcBef>
                <a:spcPts val="0"/>
              </a:spcBef>
              <a:spcAft>
                <a:spcPts val="0"/>
              </a:spcAft>
              <a:defRPr sz="1600" smtClean="0">
                <a:solidFill>
                  <a:schemeClr val="tx1">
                    <a:tint val="75000"/>
                  </a:schemeClr>
                </a:solidFill>
                <a:latin typeface="+mn-lt"/>
                <a:ea typeface="+mn-ea"/>
              </a:defRPr>
            </a:lvl1pPr>
          </a:lstStyle>
          <a:p>
            <a:fld id="{12262E2C-A2CC-494A-8C3F-53906177508A}" type="datetimeFigureOut">
              <a:rPr lang="zh-CN" altLang="en-US" smtClean="0"/>
              <a:t>2018/6/7</a:t>
            </a:fld>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spcBef>
                <a:spcPts val="0"/>
              </a:spcBef>
              <a:spcAft>
                <a:spcPts val="0"/>
              </a:spcAft>
              <a:defRPr sz="16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spcBef>
                <a:spcPts val="0"/>
              </a:spcBef>
              <a:spcAft>
                <a:spcPts val="0"/>
              </a:spcAft>
              <a:defRPr sz="1600" smtClean="0">
                <a:solidFill>
                  <a:schemeClr val="tx1">
                    <a:tint val="75000"/>
                  </a:schemeClr>
                </a:solidFill>
                <a:latin typeface="+mn-lt"/>
                <a:ea typeface="+mn-ea"/>
              </a:defRPr>
            </a:lvl1pPr>
          </a:lstStyle>
          <a:p>
            <a:fld id="{464D194B-6111-4B23-8170-AE884B01C72C}" type="slidenum">
              <a:rPr lang="zh-CN" altLang="en-US" smtClean="0"/>
              <a:t>‹#›</a:t>
            </a:fld>
            <a:endParaRPr lang="zh-CN" altLang="en-US"/>
          </a:p>
        </p:txBody>
      </p:sp>
    </p:spTree>
    <p:extLst>
      <p:ext uri="{BB962C8B-B14F-4D97-AF65-F5344CB8AC3E}">
        <p14:creationId xmlns:p14="http://schemas.microsoft.com/office/powerpoint/2010/main" val="16120199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宋体" pitchFamily="2" charset="-122"/>
        </a:defRPr>
      </a:lvl2pPr>
      <a:lvl3pPr algn="ctr" rtl="0" eaLnBrk="1" fontAlgn="base" hangingPunct="1">
        <a:spcBef>
          <a:spcPct val="0"/>
        </a:spcBef>
        <a:spcAft>
          <a:spcPct val="0"/>
        </a:spcAft>
        <a:defRPr sz="5867">
          <a:solidFill>
            <a:schemeClr val="tx1"/>
          </a:solidFill>
          <a:latin typeface="Calibri" pitchFamily="34" charset="0"/>
          <a:ea typeface="宋体" pitchFamily="2" charset="-122"/>
        </a:defRPr>
      </a:lvl3pPr>
      <a:lvl4pPr algn="ctr" rtl="0" eaLnBrk="1" fontAlgn="base" hangingPunct="1">
        <a:spcBef>
          <a:spcPct val="0"/>
        </a:spcBef>
        <a:spcAft>
          <a:spcPct val="0"/>
        </a:spcAft>
        <a:defRPr sz="5867">
          <a:solidFill>
            <a:schemeClr val="tx1"/>
          </a:solidFill>
          <a:latin typeface="Calibri" pitchFamily="34" charset="0"/>
          <a:ea typeface="宋体" pitchFamily="2" charset="-122"/>
        </a:defRPr>
      </a:lvl4pPr>
      <a:lvl5pPr algn="ctr" rtl="0" eaLnBrk="1" fontAlgn="base" hangingPunct="1">
        <a:spcBef>
          <a:spcPct val="0"/>
        </a:spcBef>
        <a:spcAft>
          <a:spcPct val="0"/>
        </a:spcAft>
        <a:defRPr sz="5867">
          <a:solidFill>
            <a:schemeClr val="tx1"/>
          </a:solidFill>
          <a:latin typeface="Calibri" pitchFamily="34" charset="0"/>
          <a:ea typeface="宋体" pitchFamily="2" charset="-122"/>
        </a:defRPr>
      </a:lvl5pPr>
      <a:lvl6pPr marL="609585" algn="ctr" rtl="0" eaLnBrk="1" fontAlgn="base" hangingPunct="1">
        <a:spcBef>
          <a:spcPct val="0"/>
        </a:spcBef>
        <a:spcAft>
          <a:spcPct val="0"/>
        </a:spcAft>
        <a:defRPr sz="5867">
          <a:solidFill>
            <a:schemeClr val="tx1"/>
          </a:solidFill>
          <a:latin typeface="Calibri" pitchFamily="34" charset="0"/>
          <a:ea typeface="宋体" pitchFamily="2" charset="-122"/>
        </a:defRPr>
      </a:lvl6pPr>
      <a:lvl7pPr marL="1219170" algn="ctr" rtl="0" eaLnBrk="1" fontAlgn="base" hangingPunct="1">
        <a:spcBef>
          <a:spcPct val="0"/>
        </a:spcBef>
        <a:spcAft>
          <a:spcPct val="0"/>
        </a:spcAft>
        <a:defRPr sz="5867">
          <a:solidFill>
            <a:schemeClr val="tx1"/>
          </a:solidFill>
          <a:latin typeface="Calibri" pitchFamily="34" charset="0"/>
          <a:ea typeface="宋体" pitchFamily="2" charset="-122"/>
        </a:defRPr>
      </a:lvl7pPr>
      <a:lvl8pPr marL="1828754" algn="ctr" rtl="0" eaLnBrk="1" fontAlgn="base" hangingPunct="1">
        <a:spcBef>
          <a:spcPct val="0"/>
        </a:spcBef>
        <a:spcAft>
          <a:spcPct val="0"/>
        </a:spcAft>
        <a:defRPr sz="5867">
          <a:solidFill>
            <a:schemeClr val="tx1"/>
          </a:solidFill>
          <a:latin typeface="Calibri" pitchFamily="34" charset="0"/>
          <a:ea typeface="宋体" pitchFamily="2" charset="-122"/>
        </a:defRPr>
      </a:lvl8pPr>
      <a:lvl9pPr marL="2438339" algn="ctr" rtl="0" eaLnBrk="1" fontAlgn="base" hangingPunct="1">
        <a:spcBef>
          <a:spcPct val="0"/>
        </a:spcBef>
        <a:spcAft>
          <a:spcPct val="0"/>
        </a:spcAft>
        <a:defRPr sz="5867">
          <a:solidFill>
            <a:schemeClr val="tx1"/>
          </a:solidFill>
          <a:latin typeface="Calibri" pitchFamily="34" charset="0"/>
          <a:ea typeface="宋体" pitchFamily="2" charset="-122"/>
        </a:defRPr>
      </a:lvl9pPr>
    </p:titleStyle>
    <p:bodyStyle>
      <a:lvl1pPr marL="457189" indent="-457189" algn="l" rtl="0" eaLnBrk="1" fontAlgn="base" hangingPunct="1">
        <a:spcBef>
          <a:spcPct val="20000"/>
        </a:spcBef>
        <a:spcAft>
          <a:spcPct val="0"/>
        </a:spcAft>
        <a:buFont typeface="Arial"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6.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MH_Other_1"/>
          <p:cNvSpPr>
            <a:spLocks/>
          </p:cNvSpPr>
          <p:nvPr>
            <p:custDataLst>
              <p:tags r:id="rId2"/>
            </p:custDataLst>
          </p:nvPr>
        </p:nvSpPr>
        <p:spPr bwMode="auto">
          <a:xfrm>
            <a:off x="2633664" y="2650332"/>
            <a:ext cx="1400175" cy="1400175"/>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5126" name="MH_Other_2"/>
          <p:cNvSpPr>
            <a:spLocks/>
          </p:cNvSpPr>
          <p:nvPr>
            <p:custDataLst>
              <p:tags r:id="rId3"/>
            </p:custDataLst>
          </p:nvPr>
        </p:nvSpPr>
        <p:spPr bwMode="auto">
          <a:xfrm>
            <a:off x="5400676" y="2650332"/>
            <a:ext cx="1400175" cy="1400175"/>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4"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4" y="0"/>
                  <a:pt x="77" y="4"/>
                  <a:pt x="77" y="8"/>
                </a:cubicBezTo>
                <a:cubicBezTo>
                  <a:pt x="77" y="68"/>
                  <a:pt x="77" y="68"/>
                  <a:pt x="77" y="68"/>
                </a:cubicBezTo>
              </a:path>
            </a:pathLst>
          </a:custGeom>
          <a:solidFill>
            <a:schemeClr val="accent2"/>
          </a:solidFill>
          <a:ln>
            <a:noFill/>
          </a:ln>
        </p:spPr>
        <p:txBody>
          <a:bodyPr anchor="ctr"/>
          <a:lstStyle/>
          <a:p>
            <a:endParaRPr lang="zh-CN" altLang="en-US"/>
          </a:p>
        </p:txBody>
      </p:sp>
      <p:sp>
        <p:nvSpPr>
          <p:cNvPr id="5127" name="MH_Other_3"/>
          <p:cNvSpPr>
            <a:spLocks/>
          </p:cNvSpPr>
          <p:nvPr>
            <p:custDataLst>
              <p:tags r:id="rId4"/>
            </p:custDataLst>
          </p:nvPr>
        </p:nvSpPr>
        <p:spPr bwMode="auto">
          <a:xfrm>
            <a:off x="8158164" y="2650332"/>
            <a:ext cx="1400175" cy="1400175"/>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3"/>
          </a:solidFill>
          <a:ln>
            <a:noFill/>
          </a:ln>
        </p:spPr>
        <p:txBody>
          <a:bodyPr anchor="ctr"/>
          <a:lstStyle/>
          <a:p>
            <a:endParaRPr lang="zh-CN" altLang="en-US"/>
          </a:p>
        </p:txBody>
      </p:sp>
      <p:sp>
        <p:nvSpPr>
          <p:cNvPr id="1303" name="MH_Other_4"/>
          <p:cNvSpPr/>
          <p:nvPr>
            <p:custDataLst>
              <p:tags r:id="rId5"/>
            </p:custDataLst>
          </p:nvPr>
        </p:nvSpPr>
        <p:spPr>
          <a:xfrm>
            <a:off x="2878932" y="3125392"/>
            <a:ext cx="1160860" cy="926306"/>
          </a:xfrm>
          <a:custGeom>
            <a:avLst/>
            <a:gdLst>
              <a:gd name="connsiteX0" fmla="*/ 812900 w 1547611"/>
              <a:gd name="connsiteY0" fmla="*/ 0 h 1235978"/>
              <a:gd name="connsiteX1" fmla="*/ 881733 w 1547611"/>
              <a:gd name="connsiteY1" fmla="*/ 14697 h 1235978"/>
              <a:gd name="connsiteX2" fmla="*/ 886301 w 1547611"/>
              <a:gd name="connsiteY2" fmla="*/ 19289 h 1235978"/>
              <a:gd name="connsiteX3" fmla="*/ 886847 w 1547611"/>
              <a:gd name="connsiteY3" fmla="*/ 19406 h 1235978"/>
              <a:gd name="connsiteX4" fmla="*/ 891414 w 1547611"/>
              <a:gd name="connsiteY4" fmla="*/ 23997 h 1235978"/>
              <a:gd name="connsiteX5" fmla="*/ 891960 w 1547611"/>
              <a:gd name="connsiteY5" fmla="*/ 24114 h 1235978"/>
              <a:gd name="connsiteX6" fmla="*/ 896528 w 1547611"/>
              <a:gd name="connsiteY6" fmla="*/ 28706 h 1235978"/>
              <a:gd name="connsiteX7" fmla="*/ 897074 w 1547611"/>
              <a:gd name="connsiteY7" fmla="*/ 28823 h 1235978"/>
              <a:gd name="connsiteX8" fmla="*/ 901641 w 1547611"/>
              <a:gd name="connsiteY8" fmla="*/ 33414 h 1235978"/>
              <a:gd name="connsiteX9" fmla="*/ 902188 w 1547611"/>
              <a:gd name="connsiteY9" fmla="*/ 33531 h 1235978"/>
              <a:gd name="connsiteX10" fmla="*/ 906756 w 1547611"/>
              <a:gd name="connsiteY10" fmla="*/ 38124 h 1235978"/>
              <a:gd name="connsiteX11" fmla="*/ 907301 w 1547611"/>
              <a:gd name="connsiteY11" fmla="*/ 38240 h 1235978"/>
              <a:gd name="connsiteX12" fmla="*/ 911869 w 1547611"/>
              <a:gd name="connsiteY12" fmla="*/ 42832 h 1235978"/>
              <a:gd name="connsiteX13" fmla="*/ 912415 w 1547611"/>
              <a:gd name="connsiteY13" fmla="*/ 42949 h 1235978"/>
              <a:gd name="connsiteX14" fmla="*/ 916982 w 1547611"/>
              <a:gd name="connsiteY14" fmla="*/ 47540 h 1235978"/>
              <a:gd name="connsiteX15" fmla="*/ 917529 w 1547611"/>
              <a:gd name="connsiteY15" fmla="*/ 47657 h 1235978"/>
              <a:gd name="connsiteX16" fmla="*/ 922097 w 1547611"/>
              <a:gd name="connsiteY16" fmla="*/ 52250 h 1235978"/>
              <a:gd name="connsiteX17" fmla="*/ 922642 w 1547611"/>
              <a:gd name="connsiteY17" fmla="*/ 52366 h 1235978"/>
              <a:gd name="connsiteX18" fmla="*/ 927209 w 1547611"/>
              <a:gd name="connsiteY18" fmla="*/ 56957 h 1235978"/>
              <a:gd name="connsiteX19" fmla="*/ 927756 w 1547611"/>
              <a:gd name="connsiteY19" fmla="*/ 57074 h 1235978"/>
              <a:gd name="connsiteX20" fmla="*/ 932324 w 1547611"/>
              <a:gd name="connsiteY20" fmla="*/ 61666 h 1235978"/>
              <a:gd name="connsiteX21" fmla="*/ 932870 w 1547611"/>
              <a:gd name="connsiteY21" fmla="*/ 61783 h 1235978"/>
              <a:gd name="connsiteX22" fmla="*/ 937438 w 1547611"/>
              <a:gd name="connsiteY22" fmla="*/ 66376 h 1235978"/>
              <a:gd name="connsiteX23" fmla="*/ 937983 w 1547611"/>
              <a:gd name="connsiteY23" fmla="*/ 66492 h 1235978"/>
              <a:gd name="connsiteX24" fmla="*/ 942550 w 1547611"/>
              <a:gd name="connsiteY24" fmla="*/ 71083 h 1235978"/>
              <a:gd name="connsiteX25" fmla="*/ 943097 w 1547611"/>
              <a:gd name="connsiteY25" fmla="*/ 71200 h 1235978"/>
              <a:gd name="connsiteX26" fmla="*/ 947665 w 1547611"/>
              <a:gd name="connsiteY26" fmla="*/ 75792 h 1235978"/>
              <a:gd name="connsiteX27" fmla="*/ 948211 w 1547611"/>
              <a:gd name="connsiteY27" fmla="*/ 75909 h 1235978"/>
              <a:gd name="connsiteX28" fmla="*/ 952778 w 1547611"/>
              <a:gd name="connsiteY28" fmla="*/ 80500 h 1235978"/>
              <a:gd name="connsiteX29" fmla="*/ 953324 w 1547611"/>
              <a:gd name="connsiteY29" fmla="*/ 80617 h 1235978"/>
              <a:gd name="connsiteX30" fmla="*/ 957892 w 1547611"/>
              <a:gd name="connsiteY30" fmla="*/ 85209 h 1235978"/>
              <a:gd name="connsiteX31" fmla="*/ 958438 w 1547611"/>
              <a:gd name="connsiteY31" fmla="*/ 85326 h 1235978"/>
              <a:gd name="connsiteX32" fmla="*/ 963005 w 1547611"/>
              <a:gd name="connsiteY32" fmla="*/ 89917 h 1235978"/>
              <a:gd name="connsiteX33" fmla="*/ 963552 w 1547611"/>
              <a:gd name="connsiteY33" fmla="*/ 90034 h 1235978"/>
              <a:gd name="connsiteX34" fmla="*/ 968120 w 1547611"/>
              <a:gd name="connsiteY34" fmla="*/ 94627 h 1235978"/>
              <a:gd name="connsiteX35" fmla="*/ 968665 w 1547611"/>
              <a:gd name="connsiteY35" fmla="*/ 94743 h 1235978"/>
              <a:gd name="connsiteX36" fmla="*/ 973233 w 1547611"/>
              <a:gd name="connsiteY36" fmla="*/ 99335 h 1235978"/>
              <a:gd name="connsiteX37" fmla="*/ 973779 w 1547611"/>
              <a:gd name="connsiteY37" fmla="*/ 99452 h 1235978"/>
              <a:gd name="connsiteX38" fmla="*/ 978346 w 1547611"/>
              <a:gd name="connsiteY38" fmla="*/ 104043 h 1235978"/>
              <a:gd name="connsiteX39" fmla="*/ 978892 w 1547611"/>
              <a:gd name="connsiteY39" fmla="*/ 104160 h 1235978"/>
              <a:gd name="connsiteX40" fmla="*/ 983460 w 1547611"/>
              <a:gd name="connsiteY40" fmla="*/ 108752 h 1235978"/>
              <a:gd name="connsiteX41" fmla="*/ 984006 w 1547611"/>
              <a:gd name="connsiteY41" fmla="*/ 108869 h 1235978"/>
              <a:gd name="connsiteX42" fmla="*/ 988573 w 1547611"/>
              <a:gd name="connsiteY42" fmla="*/ 113460 h 1235978"/>
              <a:gd name="connsiteX43" fmla="*/ 989120 w 1547611"/>
              <a:gd name="connsiteY43" fmla="*/ 113577 h 1235978"/>
              <a:gd name="connsiteX44" fmla="*/ 993688 w 1547611"/>
              <a:gd name="connsiteY44" fmla="*/ 118170 h 1235978"/>
              <a:gd name="connsiteX45" fmla="*/ 994233 w 1547611"/>
              <a:gd name="connsiteY45" fmla="*/ 118286 h 1235978"/>
              <a:gd name="connsiteX46" fmla="*/ 998460 w 1547611"/>
              <a:gd name="connsiteY46" fmla="*/ 122536 h 1235978"/>
              <a:gd name="connsiteX47" fmla="*/ 1044758 w 1547611"/>
              <a:gd name="connsiteY47" fmla="*/ 0 h 1235978"/>
              <a:gd name="connsiteX48" fmla="*/ 1101254 w 1547611"/>
              <a:gd name="connsiteY48" fmla="*/ 0 h 1235978"/>
              <a:gd name="connsiteX49" fmla="*/ 1099481 w 1547611"/>
              <a:gd name="connsiteY49" fmla="*/ 4709 h 1235978"/>
              <a:gd name="connsiteX50" fmla="*/ 1106368 w 1547611"/>
              <a:gd name="connsiteY50" fmla="*/ 4709 h 1235978"/>
              <a:gd name="connsiteX51" fmla="*/ 1104595 w 1547611"/>
              <a:gd name="connsiteY51" fmla="*/ 9417 h 1235978"/>
              <a:gd name="connsiteX52" fmla="*/ 1111481 w 1547611"/>
              <a:gd name="connsiteY52" fmla="*/ 9417 h 1235978"/>
              <a:gd name="connsiteX53" fmla="*/ 1109708 w 1547611"/>
              <a:gd name="connsiteY53" fmla="*/ 14126 h 1235978"/>
              <a:gd name="connsiteX54" fmla="*/ 1116595 w 1547611"/>
              <a:gd name="connsiteY54" fmla="*/ 14126 h 1235978"/>
              <a:gd name="connsiteX55" fmla="*/ 1114822 w 1547611"/>
              <a:gd name="connsiteY55" fmla="*/ 18834 h 1235978"/>
              <a:gd name="connsiteX56" fmla="*/ 1121709 w 1547611"/>
              <a:gd name="connsiteY56" fmla="*/ 18834 h 1235978"/>
              <a:gd name="connsiteX57" fmla="*/ 1119936 w 1547611"/>
              <a:gd name="connsiteY57" fmla="*/ 23543 h 1235978"/>
              <a:gd name="connsiteX58" fmla="*/ 1126822 w 1547611"/>
              <a:gd name="connsiteY58" fmla="*/ 23543 h 1235978"/>
              <a:gd name="connsiteX59" fmla="*/ 1125049 w 1547611"/>
              <a:gd name="connsiteY59" fmla="*/ 28252 h 1235978"/>
              <a:gd name="connsiteX60" fmla="*/ 1131936 w 1547611"/>
              <a:gd name="connsiteY60" fmla="*/ 28252 h 1235978"/>
              <a:gd name="connsiteX61" fmla="*/ 1130163 w 1547611"/>
              <a:gd name="connsiteY61" fmla="*/ 32960 h 1235978"/>
              <a:gd name="connsiteX62" fmla="*/ 1137050 w 1547611"/>
              <a:gd name="connsiteY62" fmla="*/ 32960 h 1235978"/>
              <a:gd name="connsiteX63" fmla="*/ 1135277 w 1547611"/>
              <a:gd name="connsiteY63" fmla="*/ 37669 h 1235978"/>
              <a:gd name="connsiteX64" fmla="*/ 1142163 w 1547611"/>
              <a:gd name="connsiteY64" fmla="*/ 37669 h 1235978"/>
              <a:gd name="connsiteX65" fmla="*/ 1140390 w 1547611"/>
              <a:gd name="connsiteY65" fmla="*/ 42377 h 1235978"/>
              <a:gd name="connsiteX66" fmla="*/ 1147277 w 1547611"/>
              <a:gd name="connsiteY66" fmla="*/ 42377 h 1235978"/>
              <a:gd name="connsiteX67" fmla="*/ 1145504 w 1547611"/>
              <a:gd name="connsiteY67" fmla="*/ 47086 h 1235978"/>
              <a:gd name="connsiteX68" fmla="*/ 1152391 w 1547611"/>
              <a:gd name="connsiteY68" fmla="*/ 47086 h 1235978"/>
              <a:gd name="connsiteX69" fmla="*/ 1150618 w 1547611"/>
              <a:gd name="connsiteY69" fmla="*/ 51795 h 1235978"/>
              <a:gd name="connsiteX70" fmla="*/ 1157504 w 1547611"/>
              <a:gd name="connsiteY70" fmla="*/ 51795 h 1235978"/>
              <a:gd name="connsiteX71" fmla="*/ 1155731 w 1547611"/>
              <a:gd name="connsiteY71" fmla="*/ 56503 h 1235978"/>
              <a:gd name="connsiteX72" fmla="*/ 1162618 w 1547611"/>
              <a:gd name="connsiteY72" fmla="*/ 56503 h 1235978"/>
              <a:gd name="connsiteX73" fmla="*/ 1160845 w 1547611"/>
              <a:gd name="connsiteY73" fmla="*/ 61212 h 1235978"/>
              <a:gd name="connsiteX74" fmla="*/ 1167732 w 1547611"/>
              <a:gd name="connsiteY74" fmla="*/ 61212 h 1235978"/>
              <a:gd name="connsiteX75" fmla="*/ 1165959 w 1547611"/>
              <a:gd name="connsiteY75" fmla="*/ 65920 h 1235978"/>
              <a:gd name="connsiteX76" fmla="*/ 1172845 w 1547611"/>
              <a:gd name="connsiteY76" fmla="*/ 65920 h 1235978"/>
              <a:gd name="connsiteX77" fmla="*/ 1171072 w 1547611"/>
              <a:gd name="connsiteY77" fmla="*/ 70629 h 1235978"/>
              <a:gd name="connsiteX78" fmla="*/ 1177959 w 1547611"/>
              <a:gd name="connsiteY78" fmla="*/ 70629 h 1235978"/>
              <a:gd name="connsiteX79" fmla="*/ 1176186 w 1547611"/>
              <a:gd name="connsiteY79" fmla="*/ 75337 h 1235978"/>
              <a:gd name="connsiteX80" fmla="*/ 1183073 w 1547611"/>
              <a:gd name="connsiteY80" fmla="*/ 75337 h 1235978"/>
              <a:gd name="connsiteX81" fmla="*/ 1181300 w 1547611"/>
              <a:gd name="connsiteY81" fmla="*/ 80046 h 1235978"/>
              <a:gd name="connsiteX82" fmla="*/ 1188186 w 1547611"/>
              <a:gd name="connsiteY82" fmla="*/ 80046 h 1235978"/>
              <a:gd name="connsiteX83" fmla="*/ 1186413 w 1547611"/>
              <a:gd name="connsiteY83" fmla="*/ 84755 h 1235978"/>
              <a:gd name="connsiteX84" fmla="*/ 1193300 w 1547611"/>
              <a:gd name="connsiteY84" fmla="*/ 84755 h 1235978"/>
              <a:gd name="connsiteX85" fmla="*/ 1191527 w 1547611"/>
              <a:gd name="connsiteY85" fmla="*/ 89463 h 1235978"/>
              <a:gd name="connsiteX86" fmla="*/ 1198413 w 1547611"/>
              <a:gd name="connsiteY86" fmla="*/ 89463 h 1235978"/>
              <a:gd name="connsiteX87" fmla="*/ 1196640 w 1547611"/>
              <a:gd name="connsiteY87" fmla="*/ 94172 h 1235978"/>
              <a:gd name="connsiteX88" fmla="*/ 1203527 w 1547611"/>
              <a:gd name="connsiteY88" fmla="*/ 94172 h 1235978"/>
              <a:gd name="connsiteX89" fmla="*/ 1201754 w 1547611"/>
              <a:gd name="connsiteY89" fmla="*/ 98880 h 1235978"/>
              <a:gd name="connsiteX90" fmla="*/ 1208641 w 1547611"/>
              <a:gd name="connsiteY90" fmla="*/ 98880 h 1235978"/>
              <a:gd name="connsiteX91" fmla="*/ 1206868 w 1547611"/>
              <a:gd name="connsiteY91" fmla="*/ 103589 h 1235978"/>
              <a:gd name="connsiteX92" fmla="*/ 1213754 w 1547611"/>
              <a:gd name="connsiteY92" fmla="*/ 103589 h 1235978"/>
              <a:gd name="connsiteX93" fmla="*/ 1211981 w 1547611"/>
              <a:gd name="connsiteY93" fmla="*/ 108297 h 1235978"/>
              <a:gd name="connsiteX94" fmla="*/ 1218868 w 1547611"/>
              <a:gd name="connsiteY94" fmla="*/ 108297 h 1235978"/>
              <a:gd name="connsiteX95" fmla="*/ 1217095 w 1547611"/>
              <a:gd name="connsiteY95" fmla="*/ 113006 h 1235978"/>
              <a:gd name="connsiteX96" fmla="*/ 1223982 w 1547611"/>
              <a:gd name="connsiteY96" fmla="*/ 113006 h 1235978"/>
              <a:gd name="connsiteX97" fmla="*/ 1222209 w 1547611"/>
              <a:gd name="connsiteY97" fmla="*/ 117715 h 1235978"/>
              <a:gd name="connsiteX98" fmla="*/ 1229095 w 1547611"/>
              <a:gd name="connsiteY98" fmla="*/ 117715 h 1235978"/>
              <a:gd name="connsiteX99" fmla="*/ 1227322 w 1547611"/>
              <a:gd name="connsiteY99" fmla="*/ 122423 h 1235978"/>
              <a:gd name="connsiteX100" fmla="*/ 1234209 w 1547611"/>
              <a:gd name="connsiteY100" fmla="*/ 122423 h 1235978"/>
              <a:gd name="connsiteX101" fmla="*/ 1232436 w 1547611"/>
              <a:gd name="connsiteY101" fmla="*/ 127132 h 1235978"/>
              <a:gd name="connsiteX102" fmla="*/ 1239323 w 1547611"/>
              <a:gd name="connsiteY102" fmla="*/ 127132 h 1235978"/>
              <a:gd name="connsiteX103" fmla="*/ 1237550 w 1547611"/>
              <a:gd name="connsiteY103" fmla="*/ 131841 h 1235978"/>
              <a:gd name="connsiteX104" fmla="*/ 1244436 w 1547611"/>
              <a:gd name="connsiteY104" fmla="*/ 131841 h 1235978"/>
              <a:gd name="connsiteX105" fmla="*/ 1242663 w 1547611"/>
              <a:gd name="connsiteY105" fmla="*/ 136549 h 1235978"/>
              <a:gd name="connsiteX106" fmla="*/ 1249550 w 1547611"/>
              <a:gd name="connsiteY106" fmla="*/ 136549 h 1235978"/>
              <a:gd name="connsiteX107" fmla="*/ 1247777 w 1547611"/>
              <a:gd name="connsiteY107" fmla="*/ 141258 h 1235978"/>
              <a:gd name="connsiteX108" fmla="*/ 1254663 w 1547611"/>
              <a:gd name="connsiteY108" fmla="*/ 141258 h 1235978"/>
              <a:gd name="connsiteX109" fmla="*/ 1252890 w 1547611"/>
              <a:gd name="connsiteY109" fmla="*/ 145966 h 1235978"/>
              <a:gd name="connsiteX110" fmla="*/ 1259777 w 1547611"/>
              <a:gd name="connsiteY110" fmla="*/ 145966 h 1235978"/>
              <a:gd name="connsiteX111" fmla="*/ 1258004 w 1547611"/>
              <a:gd name="connsiteY111" fmla="*/ 150675 h 1235978"/>
              <a:gd name="connsiteX112" fmla="*/ 1264891 w 1547611"/>
              <a:gd name="connsiteY112" fmla="*/ 150675 h 1235978"/>
              <a:gd name="connsiteX113" fmla="*/ 1263118 w 1547611"/>
              <a:gd name="connsiteY113" fmla="*/ 155383 h 1235978"/>
              <a:gd name="connsiteX114" fmla="*/ 1270004 w 1547611"/>
              <a:gd name="connsiteY114" fmla="*/ 155383 h 1235978"/>
              <a:gd name="connsiteX115" fmla="*/ 1268231 w 1547611"/>
              <a:gd name="connsiteY115" fmla="*/ 160092 h 1235978"/>
              <a:gd name="connsiteX116" fmla="*/ 1275118 w 1547611"/>
              <a:gd name="connsiteY116" fmla="*/ 160092 h 1235978"/>
              <a:gd name="connsiteX117" fmla="*/ 1273345 w 1547611"/>
              <a:gd name="connsiteY117" fmla="*/ 164801 h 1235978"/>
              <a:gd name="connsiteX118" fmla="*/ 1280232 w 1547611"/>
              <a:gd name="connsiteY118" fmla="*/ 164801 h 1235978"/>
              <a:gd name="connsiteX119" fmla="*/ 1278459 w 1547611"/>
              <a:gd name="connsiteY119" fmla="*/ 169509 h 1235978"/>
              <a:gd name="connsiteX120" fmla="*/ 1285345 w 1547611"/>
              <a:gd name="connsiteY120" fmla="*/ 169509 h 1235978"/>
              <a:gd name="connsiteX121" fmla="*/ 1283572 w 1547611"/>
              <a:gd name="connsiteY121" fmla="*/ 174218 h 1235978"/>
              <a:gd name="connsiteX122" fmla="*/ 1290459 w 1547611"/>
              <a:gd name="connsiteY122" fmla="*/ 174218 h 1235978"/>
              <a:gd name="connsiteX123" fmla="*/ 1288686 w 1547611"/>
              <a:gd name="connsiteY123" fmla="*/ 178926 h 1235978"/>
              <a:gd name="connsiteX124" fmla="*/ 1295573 w 1547611"/>
              <a:gd name="connsiteY124" fmla="*/ 178926 h 1235978"/>
              <a:gd name="connsiteX125" fmla="*/ 1293800 w 1547611"/>
              <a:gd name="connsiteY125" fmla="*/ 183635 h 1235978"/>
              <a:gd name="connsiteX126" fmla="*/ 1300686 w 1547611"/>
              <a:gd name="connsiteY126" fmla="*/ 183635 h 1235978"/>
              <a:gd name="connsiteX127" fmla="*/ 1298913 w 1547611"/>
              <a:gd name="connsiteY127" fmla="*/ 188344 h 1235978"/>
              <a:gd name="connsiteX128" fmla="*/ 1305800 w 1547611"/>
              <a:gd name="connsiteY128" fmla="*/ 188344 h 1235978"/>
              <a:gd name="connsiteX129" fmla="*/ 1304027 w 1547611"/>
              <a:gd name="connsiteY129" fmla="*/ 193052 h 1235978"/>
              <a:gd name="connsiteX130" fmla="*/ 1310914 w 1547611"/>
              <a:gd name="connsiteY130" fmla="*/ 193052 h 1235978"/>
              <a:gd name="connsiteX131" fmla="*/ 1309141 w 1547611"/>
              <a:gd name="connsiteY131" fmla="*/ 197761 h 1235978"/>
              <a:gd name="connsiteX132" fmla="*/ 1316027 w 1547611"/>
              <a:gd name="connsiteY132" fmla="*/ 197761 h 1235978"/>
              <a:gd name="connsiteX133" fmla="*/ 1314254 w 1547611"/>
              <a:gd name="connsiteY133" fmla="*/ 202469 h 1235978"/>
              <a:gd name="connsiteX134" fmla="*/ 1321141 w 1547611"/>
              <a:gd name="connsiteY134" fmla="*/ 202469 h 1235978"/>
              <a:gd name="connsiteX135" fmla="*/ 1319368 w 1547611"/>
              <a:gd name="connsiteY135" fmla="*/ 207178 h 1235978"/>
              <a:gd name="connsiteX136" fmla="*/ 1326254 w 1547611"/>
              <a:gd name="connsiteY136" fmla="*/ 207178 h 1235978"/>
              <a:gd name="connsiteX137" fmla="*/ 1324481 w 1547611"/>
              <a:gd name="connsiteY137" fmla="*/ 211886 h 1235978"/>
              <a:gd name="connsiteX138" fmla="*/ 1331368 w 1547611"/>
              <a:gd name="connsiteY138" fmla="*/ 211886 h 1235978"/>
              <a:gd name="connsiteX139" fmla="*/ 1329595 w 1547611"/>
              <a:gd name="connsiteY139" fmla="*/ 216595 h 1235978"/>
              <a:gd name="connsiteX140" fmla="*/ 1336482 w 1547611"/>
              <a:gd name="connsiteY140" fmla="*/ 216595 h 1235978"/>
              <a:gd name="connsiteX141" fmla="*/ 1334709 w 1547611"/>
              <a:gd name="connsiteY141" fmla="*/ 221304 h 1235978"/>
              <a:gd name="connsiteX142" fmla="*/ 1341595 w 1547611"/>
              <a:gd name="connsiteY142" fmla="*/ 221304 h 1235978"/>
              <a:gd name="connsiteX143" fmla="*/ 1339822 w 1547611"/>
              <a:gd name="connsiteY143" fmla="*/ 226012 h 1235978"/>
              <a:gd name="connsiteX144" fmla="*/ 1346709 w 1547611"/>
              <a:gd name="connsiteY144" fmla="*/ 226012 h 1235978"/>
              <a:gd name="connsiteX145" fmla="*/ 1344936 w 1547611"/>
              <a:gd name="connsiteY145" fmla="*/ 230721 h 1235978"/>
              <a:gd name="connsiteX146" fmla="*/ 1351823 w 1547611"/>
              <a:gd name="connsiteY146" fmla="*/ 230721 h 1235978"/>
              <a:gd name="connsiteX147" fmla="*/ 1350050 w 1547611"/>
              <a:gd name="connsiteY147" fmla="*/ 235430 h 1235978"/>
              <a:gd name="connsiteX148" fmla="*/ 1356936 w 1547611"/>
              <a:gd name="connsiteY148" fmla="*/ 235430 h 1235978"/>
              <a:gd name="connsiteX149" fmla="*/ 1355163 w 1547611"/>
              <a:gd name="connsiteY149" fmla="*/ 240138 h 1235978"/>
              <a:gd name="connsiteX150" fmla="*/ 1362050 w 1547611"/>
              <a:gd name="connsiteY150" fmla="*/ 240138 h 1235978"/>
              <a:gd name="connsiteX151" fmla="*/ 1360277 w 1547611"/>
              <a:gd name="connsiteY151" fmla="*/ 244847 h 1235978"/>
              <a:gd name="connsiteX152" fmla="*/ 1367164 w 1547611"/>
              <a:gd name="connsiteY152" fmla="*/ 244847 h 1235978"/>
              <a:gd name="connsiteX153" fmla="*/ 1365391 w 1547611"/>
              <a:gd name="connsiteY153" fmla="*/ 249555 h 1235978"/>
              <a:gd name="connsiteX154" fmla="*/ 1372277 w 1547611"/>
              <a:gd name="connsiteY154" fmla="*/ 249555 h 1235978"/>
              <a:gd name="connsiteX155" fmla="*/ 1370504 w 1547611"/>
              <a:gd name="connsiteY155" fmla="*/ 254264 h 1235978"/>
              <a:gd name="connsiteX156" fmla="*/ 1377391 w 1547611"/>
              <a:gd name="connsiteY156" fmla="*/ 254264 h 1235978"/>
              <a:gd name="connsiteX157" fmla="*/ 1375618 w 1547611"/>
              <a:gd name="connsiteY157" fmla="*/ 258972 h 1235978"/>
              <a:gd name="connsiteX158" fmla="*/ 1382505 w 1547611"/>
              <a:gd name="connsiteY158" fmla="*/ 258972 h 1235978"/>
              <a:gd name="connsiteX159" fmla="*/ 1380732 w 1547611"/>
              <a:gd name="connsiteY159" fmla="*/ 263681 h 1235978"/>
              <a:gd name="connsiteX160" fmla="*/ 1387618 w 1547611"/>
              <a:gd name="connsiteY160" fmla="*/ 263681 h 1235978"/>
              <a:gd name="connsiteX161" fmla="*/ 1385845 w 1547611"/>
              <a:gd name="connsiteY161" fmla="*/ 268390 h 1235978"/>
              <a:gd name="connsiteX162" fmla="*/ 1392732 w 1547611"/>
              <a:gd name="connsiteY162" fmla="*/ 268390 h 1235978"/>
              <a:gd name="connsiteX163" fmla="*/ 1390959 w 1547611"/>
              <a:gd name="connsiteY163" fmla="*/ 273098 h 1235978"/>
              <a:gd name="connsiteX164" fmla="*/ 1397845 w 1547611"/>
              <a:gd name="connsiteY164" fmla="*/ 273098 h 1235978"/>
              <a:gd name="connsiteX165" fmla="*/ 1396072 w 1547611"/>
              <a:gd name="connsiteY165" fmla="*/ 277807 h 1235978"/>
              <a:gd name="connsiteX166" fmla="*/ 1402959 w 1547611"/>
              <a:gd name="connsiteY166" fmla="*/ 277807 h 1235978"/>
              <a:gd name="connsiteX167" fmla="*/ 1401186 w 1547611"/>
              <a:gd name="connsiteY167" fmla="*/ 282516 h 1235978"/>
              <a:gd name="connsiteX168" fmla="*/ 1408073 w 1547611"/>
              <a:gd name="connsiteY168" fmla="*/ 282516 h 1235978"/>
              <a:gd name="connsiteX169" fmla="*/ 1406300 w 1547611"/>
              <a:gd name="connsiteY169" fmla="*/ 287224 h 1235978"/>
              <a:gd name="connsiteX170" fmla="*/ 1413186 w 1547611"/>
              <a:gd name="connsiteY170" fmla="*/ 287224 h 1235978"/>
              <a:gd name="connsiteX171" fmla="*/ 1411413 w 1547611"/>
              <a:gd name="connsiteY171" fmla="*/ 291933 h 1235978"/>
              <a:gd name="connsiteX172" fmla="*/ 1418300 w 1547611"/>
              <a:gd name="connsiteY172" fmla="*/ 291933 h 1235978"/>
              <a:gd name="connsiteX173" fmla="*/ 1416527 w 1547611"/>
              <a:gd name="connsiteY173" fmla="*/ 296641 h 1235978"/>
              <a:gd name="connsiteX174" fmla="*/ 1423414 w 1547611"/>
              <a:gd name="connsiteY174" fmla="*/ 296641 h 1235978"/>
              <a:gd name="connsiteX175" fmla="*/ 1421641 w 1547611"/>
              <a:gd name="connsiteY175" fmla="*/ 301350 h 1235978"/>
              <a:gd name="connsiteX176" fmla="*/ 1428527 w 1547611"/>
              <a:gd name="connsiteY176" fmla="*/ 301350 h 1235978"/>
              <a:gd name="connsiteX177" fmla="*/ 1426754 w 1547611"/>
              <a:gd name="connsiteY177" fmla="*/ 306058 h 1235978"/>
              <a:gd name="connsiteX178" fmla="*/ 1433641 w 1547611"/>
              <a:gd name="connsiteY178" fmla="*/ 306058 h 1235978"/>
              <a:gd name="connsiteX179" fmla="*/ 1431868 w 1547611"/>
              <a:gd name="connsiteY179" fmla="*/ 310767 h 1235978"/>
              <a:gd name="connsiteX180" fmla="*/ 1438755 w 1547611"/>
              <a:gd name="connsiteY180" fmla="*/ 310767 h 1235978"/>
              <a:gd name="connsiteX181" fmla="*/ 1436982 w 1547611"/>
              <a:gd name="connsiteY181" fmla="*/ 315476 h 1235978"/>
              <a:gd name="connsiteX182" fmla="*/ 1443868 w 1547611"/>
              <a:gd name="connsiteY182" fmla="*/ 315476 h 1235978"/>
              <a:gd name="connsiteX183" fmla="*/ 1442095 w 1547611"/>
              <a:gd name="connsiteY183" fmla="*/ 320184 h 1235978"/>
              <a:gd name="connsiteX184" fmla="*/ 1448982 w 1547611"/>
              <a:gd name="connsiteY184" fmla="*/ 320184 h 1235978"/>
              <a:gd name="connsiteX185" fmla="*/ 1447209 w 1547611"/>
              <a:gd name="connsiteY185" fmla="*/ 324893 h 1235978"/>
              <a:gd name="connsiteX186" fmla="*/ 1454096 w 1547611"/>
              <a:gd name="connsiteY186" fmla="*/ 324893 h 1235978"/>
              <a:gd name="connsiteX187" fmla="*/ 1452323 w 1547611"/>
              <a:gd name="connsiteY187" fmla="*/ 329601 h 1235978"/>
              <a:gd name="connsiteX188" fmla="*/ 1459209 w 1547611"/>
              <a:gd name="connsiteY188" fmla="*/ 329601 h 1235978"/>
              <a:gd name="connsiteX189" fmla="*/ 1457436 w 1547611"/>
              <a:gd name="connsiteY189" fmla="*/ 334310 h 1235978"/>
              <a:gd name="connsiteX190" fmla="*/ 1464323 w 1547611"/>
              <a:gd name="connsiteY190" fmla="*/ 334310 h 1235978"/>
              <a:gd name="connsiteX191" fmla="*/ 1462550 w 1547611"/>
              <a:gd name="connsiteY191" fmla="*/ 339018 h 1235978"/>
              <a:gd name="connsiteX192" fmla="*/ 1469436 w 1547611"/>
              <a:gd name="connsiteY192" fmla="*/ 339018 h 1235978"/>
              <a:gd name="connsiteX193" fmla="*/ 1467663 w 1547611"/>
              <a:gd name="connsiteY193" fmla="*/ 343727 h 1235978"/>
              <a:gd name="connsiteX194" fmla="*/ 1474550 w 1547611"/>
              <a:gd name="connsiteY194" fmla="*/ 343727 h 1235978"/>
              <a:gd name="connsiteX195" fmla="*/ 1472777 w 1547611"/>
              <a:gd name="connsiteY195" fmla="*/ 348436 h 1235978"/>
              <a:gd name="connsiteX196" fmla="*/ 1479664 w 1547611"/>
              <a:gd name="connsiteY196" fmla="*/ 348436 h 1235978"/>
              <a:gd name="connsiteX197" fmla="*/ 1477891 w 1547611"/>
              <a:gd name="connsiteY197" fmla="*/ 353144 h 1235978"/>
              <a:gd name="connsiteX198" fmla="*/ 1484777 w 1547611"/>
              <a:gd name="connsiteY198" fmla="*/ 353144 h 1235978"/>
              <a:gd name="connsiteX199" fmla="*/ 1483004 w 1547611"/>
              <a:gd name="connsiteY199" fmla="*/ 357853 h 1235978"/>
              <a:gd name="connsiteX200" fmla="*/ 1489891 w 1547611"/>
              <a:gd name="connsiteY200" fmla="*/ 357853 h 1235978"/>
              <a:gd name="connsiteX201" fmla="*/ 1488118 w 1547611"/>
              <a:gd name="connsiteY201" fmla="*/ 362561 h 1235978"/>
              <a:gd name="connsiteX202" fmla="*/ 1495005 w 1547611"/>
              <a:gd name="connsiteY202" fmla="*/ 362561 h 1235978"/>
              <a:gd name="connsiteX203" fmla="*/ 1493232 w 1547611"/>
              <a:gd name="connsiteY203" fmla="*/ 367270 h 1235978"/>
              <a:gd name="connsiteX204" fmla="*/ 1500118 w 1547611"/>
              <a:gd name="connsiteY204" fmla="*/ 367270 h 1235978"/>
              <a:gd name="connsiteX205" fmla="*/ 1498345 w 1547611"/>
              <a:gd name="connsiteY205" fmla="*/ 371979 h 1235978"/>
              <a:gd name="connsiteX206" fmla="*/ 1505232 w 1547611"/>
              <a:gd name="connsiteY206" fmla="*/ 371979 h 1235978"/>
              <a:gd name="connsiteX207" fmla="*/ 1503459 w 1547611"/>
              <a:gd name="connsiteY207" fmla="*/ 376687 h 1235978"/>
              <a:gd name="connsiteX208" fmla="*/ 1510346 w 1547611"/>
              <a:gd name="connsiteY208" fmla="*/ 376687 h 1235978"/>
              <a:gd name="connsiteX209" fmla="*/ 1508573 w 1547611"/>
              <a:gd name="connsiteY209" fmla="*/ 381396 h 1235978"/>
              <a:gd name="connsiteX210" fmla="*/ 1515459 w 1547611"/>
              <a:gd name="connsiteY210" fmla="*/ 381396 h 1235978"/>
              <a:gd name="connsiteX211" fmla="*/ 1513686 w 1547611"/>
              <a:gd name="connsiteY211" fmla="*/ 386104 h 1235978"/>
              <a:gd name="connsiteX212" fmla="*/ 1520573 w 1547611"/>
              <a:gd name="connsiteY212" fmla="*/ 386104 h 1235978"/>
              <a:gd name="connsiteX213" fmla="*/ 1518800 w 1547611"/>
              <a:gd name="connsiteY213" fmla="*/ 390813 h 1235978"/>
              <a:gd name="connsiteX214" fmla="*/ 1525686 w 1547611"/>
              <a:gd name="connsiteY214" fmla="*/ 390813 h 1235978"/>
              <a:gd name="connsiteX215" fmla="*/ 1523913 w 1547611"/>
              <a:gd name="connsiteY215" fmla="*/ 395521 h 1235978"/>
              <a:gd name="connsiteX216" fmla="*/ 1530800 w 1547611"/>
              <a:gd name="connsiteY216" fmla="*/ 395521 h 1235978"/>
              <a:gd name="connsiteX217" fmla="*/ 1529027 w 1547611"/>
              <a:gd name="connsiteY217" fmla="*/ 400230 h 1235978"/>
              <a:gd name="connsiteX218" fmla="*/ 1535914 w 1547611"/>
              <a:gd name="connsiteY218" fmla="*/ 400230 h 1235978"/>
              <a:gd name="connsiteX219" fmla="*/ 1534141 w 1547611"/>
              <a:gd name="connsiteY219" fmla="*/ 404939 h 1235978"/>
              <a:gd name="connsiteX220" fmla="*/ 1541028 w 1547611"/>
              <a:gd name="connsiteY220" fmla="*/ 404939 h 1235978"/>
              <a:gd name="connsiteX221" fmla="*/ 1539255 w 1547611"/>
              <a:gd name="connsiteY221" fmla="*/ 409647 h 1235978"/>
              <a:gd name="connsiteX222" fmla="*/ 1546141 w 1547611"/>
              <a:gd name="connsiteY222" fmla="*/ 409647 h 1235978"/>
              <a:gd name="connsiteX223" fmla="*/ 1544368 w 1547611"/>
              <a:gd name="connsiteY223" fmla="*/ 414356 h 1235978"/>
              <a:gd name="connsiteX224" fmla="*/ 1547611 w 1547611"/>
              <a:gd name="connsiteY224" fmla="*/ 414356 h 1235978"/>
              <a:gd name="connsiteX225" fmla="*/ 1547611 w 1547611"/>
              <a:gd name="connsiteY225" fmla="*/ 545023 h 1235978"/>
              <a:gd name="connsiteX226" fmla="*/ 1547611 w 1547611"/>
              <a:gd name="connsiteY226" fmla="*/ 1017759 h 1235978"/>
              <a:gd name="connsiteX227" fmla="*/ 1353639 w 1547611"/>
              <a:gd name="connsiteY227" fmla="*/ 1235978 h 1235978"/>
              <a:gd name="connsiteX228" fmla="*/ 873443 w 1547611"/>
              <a:gd name="connsiteY228" fmla="*/ 1235978 h 1235978"/>
              <a:gd name="connsiteX229" fmla="*/ 783923 w 1547611"/>
              <a:gd name="connsiteY229" fmla="*/ 1235978 h 1235978"/>
              <a:gd name="connsiteX230" fmla="*/ 783923 w 1547611"/>
              <a:gd name="connsiteY230" fmla="*/ 1235450 h 1235978"/>
              <a:gd name="connsiteX231" fmla="*/ 778809 w 1547611"/>
              <a:gd name="connsiteY231" fmla="*/ 1235450 h 1235978"/>
              <a:gd name="connsiteX232" fmla="*/ 778809 w 1547611"/>
              <a:gd name="connsiteY232" fmla="*/ 1230741 h 1235978"/>
              <a:gd name="connsiteX233" fmla="*/ 773696 w 1547611"/>
              <a:gd name="connsiteY233" fmla="*/ 1230741 h 1235978"/>
              <a:gd name="connsiteX234" fmla="*/ 773696 w 1547611"/>
              <a:gd name="connsiteY234" fmla="*/ 1226033 h 1235978"/>
              <a:gd name="connsiteX235" fmla="*/ 768582 w 1547611"/>
              <a:gd name="connsiteY235" fmla="*/ 1226033 h 1235978"/>
              <a:gd name="connsiteX236" fmla="*/ 768582 w 1547611"/>
              <a:gd name="connsiteY236" fmla="*/ 1221324 h 1235978"/>
              <a:gd name="connsiteX237" fmla="*/ 763468 w 1547611"/>
              <a:gd name="connsiteY237" fmla="*/ 1221324 h 1235978"/>
              <a:gd name="connsiteX238" fmla="*/ 763468 w 1547611"/>
              <a:gd name="connsiteY238" fmla="*/ 1216615 h 1235978"/>
              <a:gd name="connsiteX239" fmla="*/ 758355 w 1547611"/>
              <a:gd name="connsiteY239" fmla="*/ 1216615 h 1235978"/>
              <a:gd name="connsiteX240" fmla="*/ 758355 w 1547611"/>
              <a:gd name="connsiteY240" fmla="*/ 1211907 h 1235978"/>
              <a:gd name="connsiteX241" fmla="*/ 753241 w 1547611"/>
              <a:gd name="connsiteY241" fmla="*/ 1211907 h 1235978"/>
              <a:gd name="connsiteX242" fmla="*/ 753241 w 1547611"/>
              <a:gd name="connsiteY242" fmla="*/ 1207198 h 1235978"/>
              <a:gd name="connsiteX243" fmla="*/ 748127 w 1547611"/>
              <a:gd name="connsiteY243" fmla="*/ 1207198 h 1235978"/>
              <a:gd name="connsiteX244" fmla="*/ 748127 w 1547611"/>
              <a:gd name="connsiteY244" fmla="*/ 1202490 h 1235978"/>
              <a:gd name="connsiteX245" fmla="*/ 743014 w 1547611"/>
              <a:gd name="connsiteY245" fmla="*/ 1202490 h 1235978"/>
              <a:gd name="connsiteX246" fmla="*/ 743014 w 1547611"/>
              <a:gd name="connsiteY246" fmla="*/ 1197781 h 1235978"/>
              <a:gd name="connsiteX247" fmla="*/ 737900 w 1547611"/>
              <a:gd name="connsiteY247" fmla="*/ 1197781 h 1235978"/>
              <a:gd name="connsiteX248" fmla="*/ 737900 w 1547611"/>
              <a:gd name="connsiteY248" fmla="*/ 1193073 h 1235978"/>
              <a:gd name="connsiteX249" fmla="*/ 732787 w 1547611"/>
              <a:gd name="connsiteY249" fmla="*/ 1193073 h 1235978"/>
              <a:gd name="connsiteX250" fmla="*/ 732787 w 1547611"/>
              <a:gd name="connsiteY250" fmla="*/ 1188364 h 1235978"/>
              <a:gd name="connsiteX251" fmla="*/ 727673 w 1547611"/>
              <a:gd name="connsiteY251" fmla="*/ 1188364 h 1235978"/>
              <a:gd name="connsiteX252" fmla="*/ 727673 w 1547611"/>
              <a:gd name="connsiteY252" fmla="*/ 1183655 h 1235978"/>
              <a:gd name="connsiteX253" fmla="*/ 722559 w 1547611"/>
              <a:gd name="connsiteY253" fmla="*/ 1183655 h 1235978"/>
              <a:gd name="connsiteX254" fmla="*/ 722559 w 1547611"/>
              <a:gd name="connsiteY254" fmla="*/ 1178947 h 1235978"/>
              <a:gd name="connsiteX255" fmla="*/ 717446 w 1547611"/>
              <a:gd name="connsiteY255" fmla="*/ 1178947 h 1235978"/>
              <a:gd name="connsiteX256" fmla="*/ 717446 w 1547611"/>
              <a:gd name="connsiteY256" fmla="*/ 1174238 h 1235978"/>
              <a:gd name="connsiteX257" fmla="*/ 712332 w 1547611"/>
              <a:gd name="connsiteY257" fmla="*/ 1174238 h 1235978"/>
              <a:gd name="connsiteX258" fmla="*/ 712332 w 1547611"/>
              <a:gd name="connsiteY258" fmla="*/ 1169530 h 1235978"/>
              <a:gd name="connsiteX259" fmla="*/ 707218 w 1547611"/>
              <a:gd name="connsiteY259" fmla="*/ 1169530 h 1235978"/>
              <a:gd name="connsiteX260" fmla="*/ 707218 w 1547611"/>
              <a:gd name="connsiteY260" fmla="*/ 1164821 h 1235978"/>
              <a:gd name="connsiteX261" fmla="*/ 702105 w 1547611"/>
              <a:gd name="connsiteY261" fmla="*/ 1164821 h 1235978"/>
              <a:gd name="connsiteX262" fmla="*/ 702105 w 1547611"/>
              <a:gd name="connsiteY262" fmla="*/ 1160112 h 1235978"/>
              <a:gd name="connsiteX263" fmla="*/ 696991 w 1547611"/>
              <a:gd name="connsiteY263" fmla="*/ 1160112 h 1235978"/>
              <a:gd name="connsiteX264" fmla="*/ 696991 w 1547611"/>
              <a:gd name="connsiteY264" fmla="*/ 1155404 h 1235978"/>
              <a:gd name="connsiteX265" fmla="*/ 691877 w 1547611"/>
              <a:gd name="connsiteY265" fmla="*/ 1155404 h 1235978"/>
              <a:gd name="connsiteX266" fmla="*/ 691877 w 1547611"/>
              <a:gd name="connsiteY266" fmla="*/ 1150695 h 1235978"/>
              <a:gd name="connsiteX267" fmla="*/ 686764 w 1547611"/>
              <a:gd name="connsiteY267" fmla="*/ 1150695 h 1235978"/>
              <a:gd name="connsiteX268" fmla="*/ 686764 w 1547611"/>
              <a:gd name="connsiteY268" fmla="*/ 1145986 h 1235978"/>
              <a:gd name="connsiteX269" fmla="*/ 681650 w 1547611"/>
              <a:gd name="connsiteY269" fmla="*/ 1145986 h 1235978"/>
              <a:gd name="connsiteX270" fmla="*/ 681650 w 1547611"/>
              <a:gd name="connsiteY270" fmla="*/ 1141278 h 1235978"/>
              <a:gd name="connsiteX271" fmla="*/ 676536 w 1547611"/>
              <a:gd name="connsiteY271" fmla="*/ 1141278 h 1235978"/>
              <a:gd name="connsiteX272" fmla="*/ 676536 w 1547611"/>
              <a:gd name="connsiteY272" fmla="*/ 1136570 h 1235978"/>
              <a:gd name="connsiteX273" fmla="*/ 671423 w 1547611"/>
              <a:gd name="connsiteY273" fmla="*/ 1136570 h 1235978"/>
              <a:gd name="connsiteX274" fmla="*/ 671423 w 1547611"/>
              <a:gd name="connsiteY274" fmla="*/ 1131861 h 1235978"/>
              <a:gd name="connsiteX275" fmla="*/ 666309 w 1547611"/>
              <a:gd name="connsiteY275" fmla="*/ 1131861 h 1235978"/>
              <a:gd name="connsiteX276" fmla="*/ 666309 w 1547611"/>
              <a:gd name="connsiteY276" fmla="*/ 1127152 h 1235978"/>
              <a:gd name="connsiteX277" fmla="*/ 661195 w 1547611"/>
              <a:gd name="connsiteY277" fmla="*/ 1127152 h 1235978"/>
              <a:gd name="connsiteX278" fmla="*/ 661195 w 1547611"/>
              <a:gd name="connsiteY278" fmla="*/ 1122444 h 1235978"/>
              <a:gd name="connsiteX279" fmla="*/ 656082 w 1547611"/>
              <a:gd name="connsiteY279" fmla="*/ 1122444 h 1235978"/>
              <a:gd name="connsiteX280" fmla="*/ 656082 w 1547611"/>
              <a:gd name="connsiteY280" fmla="*/ 1117735 h 1235978"/>
              <a:gd name="connsiteX281" fmla="*/ 650968 w 1547611"/>
              <a:gd name="connsiteY281" fmla="*/ 1117735 h 1235978"/>
              <a:gd name="connsiteX282" fmla="*/ 650968 w 1547611"/>
              <a:gd name="connsiteY282" fmla="*/ 1113026 h 1235978"/>
              <a:gd name="connsiteX283" fmla="*/ 645854 w 1547611"/>
              <a:gd name="connsiteY283" fmla="*/ 1113026 h 1235978"/>
              <a:gd name="connsiteX284" fmla="*/ 645854 w 1547611"/>
              <a:gd name="connsiteY284" fmla="*/ 1108318 h 1235978"/>
              <a:gd name="connsiteX285" fmla="*/ 640741 w 1547611"/>
              <a:gd name="connsiteY285" fmla="*/ 1108318 h 1235978"/>
              <a:gd name="connsiteX286" fmla="*/ 640741 w 1547611"/>
              <a:gd name="connsiteY286" fmla="*/ 1103609 h 1235978"/>
              <a:gd name="connsiteX287" fmla="*/ 635627 w 1547611"/>
              <a:gd name="connsiteY287" fmla="*/ 1103609 h 1235978"/>
              <a:gd name="connsiteX288" fmla="*/ 635627 w 1547611"/>
              <a:gd name="connsiteY288" fmla="*/ 1098901 h 1235978"/>
              <a:gd name="connsiteX289" fmla="*/ 630514 w 1547611"/>
              <a:gd name="connsiteY289" fmla="*/ 1098901 h 1235978"/>
              <a:gd name="connsiteX290" fmla="*/ 630514 w 1547611"/>
              <a:gd name="connsiteY290" fmla="*/ 1094192 h 1235978"/>
              <a:gd name="connsiteX291" fmla="*/ 625400 w 1547611"/>
              <a:gd name="connsiteY291" fmla="*/ 1094192 h 1235978"/>
              <a:gd name="connsiteX292" fmla="*/ 625400 w 1547611"/>
              <a:gd name="connsiteY292" fmla="*/ 1089484 h 1235978"/>
              <a:gd name="connsiteX293" fmla="*/ 620286 w 1547611"/>
              <a:gd name="connsiteY293" fmla="*/ 1089484 h 1235978"/>
              <a:gd name="connsiteX294" fmla="*/ 620286 w 1547611"/>
              <a:gd name="connsiteY294" fmla="*/ 1084775 h 1235978"/>
              <a:gd name="connsiteX295" fmla="*/ 615173 w 1547611"/>
              <a:gd name="connsiteY295" fmla="*/ 1084775 h 1235978"/>
              <a:gd name="connsiteX296" fmla="*/ 615173 w 1547611"/>
              <a:gd name="connsiteY296" fmla="*/ 1080066 h 1235978"/>
              <a:gd name="connsiteX297" fmla="*/ 610059 w 1547611"/>
              <a:gd name="connsiteY297" fmla="*/ 1080066 h 1235978"/>
              <a:gd name="connsiteX298" fmla="*/ 610059 w 1547611"/>
              <a:gd name="connsiteY298" fmla="*/ 1075358 h 1235978"/>
              <a:gd name="connsiteX299" fmla="*/ 604945 w 1547611"/>
              <a:gd name="connsiteY299" fmla="*/ 1075358 h 1235978"/>
              <a:gd name="connsiteX300" fmla="*/ 604945 w 1547611"/>
              <a:gd name="connsiteY300" fmla="*/ 1070649 h 1235978"/>
              <a:gd name="connsiteX301" fmla="*/ 599832 w 1547611"/>
              <a:gd name="connsiteY301" fmla="*/ 1070649 h 1235978"/>
              <a:gd name="connsiteX302" fmla="*/ 599832 w 1547611"/>
              <a:gd name="connsiteY302" fmla="*/ 1065941 h 1235978"/>
              <a:gd name="connsiteX303" fmla="*/ 594718 w 1547611"/>
              <a:gd name="connsiteY303" fmla="*/ 1065941 h 1235978"/>
              <a:gd name="connsiteX304" fmla="*/ 594718 w 1547611"/>
              <a:gd name="connsiteY304" fmla="*/ 1061232 h 1235978"/>
              <a:gd name="connsiteX305" fmla="*/ 589604 w 1547611"/>
              <a:gd name="connsiteY305" fmla="*/ 1061232 h 1235978"/>
              <a:gd name="connsiteX306" fmla="*/ 589604 w 1547611"/>
              <a:gd name="connsiteY306" fmla="*/ 1056523 h 1235978"/>
              <a:gd name="connsiteX307" fmla="*/ 584491 w 1547611"/>
              <a:gd name="connsiteY307" fmla="*/ 1056523 h 1235978"/>
              <a:gd name="connsiteX308" fmla="*/ 584491 w 1547611"/>
              <a:gd name="connsiteY308" fmla="*/ 1051815 h 1235978"/>
              <a:gd name="connsiteX309" fmla="*/ 579377 w 1547611"/>
              <a:gd name="connsiteY309" fmla="*/ 1051815 h 1235978"/>
              <a:gd name="connsiteX310" fmla="*/ 579377 w 1547611"/>
              <a:gd name="connsiteY310" fmla="*/ 1047106 h 1235978"/>
              <a:gd name="connsiteX311" fmla="*/ 574263 w 1547611"/>
              <a:gd name="connsiteY311" fmla="*/ 1047106 h 1235978"/>
              <a:gd name="connsiteX312" fmla="*/ 574263 w 1547611"/>
              <a:gd name="connsiteY312" fmla="*/ 1042398 h 1235978"/>
              <a:gd name="connsiteX313" fmla="*/ 569150 w 1547611"/>
              <a:gd name="connsiteY313" fmla="*/ 1042398 h 1235978"/>
              <a:gd name="connsiteX314" fmla="*/ 569150 w 1547611"/>
              <a:gd name="connsiteY314" fmla="*/ 1037689 h 1235978"/>
              <a:gd name="connsiteX315" fmla="*/ 564036 w 1547611"/>
              <a:gd name="connsiteY315" fmla="*/ 1037689 h 1235978"/>
              <a:gd name="connsiteX316" fmla="*/ 564036 w 1547611"/>
              <a:gd name="connsiteY316" fmla="*/ 1032981 h 1235978"/>
              <a:gd name="connsiteX317" fmla="*/ 558923 w 1547611"/>
              <a:gd name="connsiteY317" fmla="*/ 1032981 h 1235978"/>
              <a:gd name="connsiteX318" fmla="*/ 558923 w 1547611"/>
              <a:gd name="connsiteY318" fmla="*/ 1028272 h 1235978"/>
              <a:gd name="connsiteX319" fmla="*/ 553809 w 1547611"/>
              <a:gd name="connsiteY319" fmla="*/ 1028272 h 1235978"/>
              <a:gd name="connsiteX320" fmla="*/ 553809 w 1547611"/>
              <a:gd name="connsiteY320" fmla="*/ 1023563 h 1235978"/>
              <a:gd name="connsiteX321" fmla="*/ 548695 w 1547611"/>
              <a:gd name="connsiteY321" fmla="*/ 1023563 h 1235978"/>
              <a:gd name="connsiteX322" fmla="*/ 548695 w 1547611"/>
              <a:gd name="connsiteY322" fmla="*/ 1018855 h 1235978"/>
              <a:gd name="connsiteX323" fmla="*/ 543582 w 1547611"/>
              <a:gd name="connsiteY323" fmla="*/ 1018855 h 1235978"/>
              <a:gd name="connsiteX324" fmla="*/ 543582 w 1547611"/>
              <a:gd name="connsiteY324" fmla="*/ 1014146 h 1235978"/>
              <a:gd name="connsiteX325" fmla="*/ 538468 w 1547611"/>
              <a:gd name="connsiteY325" fmla="*/ 1014146 h 1235978"/>
              <a:gd name="connsiteX326" fmla="*/ 538468 w 1547611"/>
              <a:gd name="connsiteY326" fmla="*/ 1009437 h 1235978"/>
              <a:gd name="connsiteX327" fmla="*/ 533354 w 1547611"/>
              <a:gd name="connsiteY327" fmla="*/ 1009437 h 1235978"/>
              <a:gd name="connsiteX328" fmla="*/ 533354 w 1547611"/>
              <a:gd name="connsiteY328" fmla="*/ 1004729 h 1235978"/>
              <a:gd name="connsiteX329" fmla="*/ 528240 w 1547611"/>
              <a:gd name="connsiteY329" fmla="*/ 1004729 h 1235978"/>
              <a:gd name="connsiteX330" fmla="*/ 528240 w 1547611"/>
              <a:gd name="connsiteY330" fmla="*/ 1000020 h 1235978"/>
              <a:gd name="connsiteX331" fmla="*/ 523127 w 1547611"/>
              <a:gd name="connsiteY331" fmla="*/ 1000020 h 1235978"/>
              <a:gd name="connsiteX332" fmla="*/ 523127 w 1547611"/>
              <a:gd name="connsiteY332" fmla="*/ 995312 h 1235978"/>
              <a:gd name="connsiteX333" fmla="*/ 518013 w 1547611"/>
              <a:gd name="connsiteY333" fmla="*/ 995312 h 1235978"/>
              <a:gd name="connsiteX334" fmla="*/ 518013 w 1547611"/>
              <a:gd name="connsiteY334" fmla="*/ 990603 h 1235978"/>
              <a:gd name="connsiteX335" fmla="*/ 512900 w 1547611"/>
              <a:gd name="connsiteY335" fmla="*/ 990603 h 1235978"/>
              <a:gd name="connsiteX336" fmla="*/ 512900 w 1547611"/>
              <a:gd name="connsiteY336" fmla="*/ 985895 h 1235978"/>
              <a:gd name="connsiteX337" fmla="*/ 507786 w 1547611"/>
              <a:gd name="connsiteY337" fmla="*/ 985895 h 1235978"/>
              <a:gd name="connsiteX338" fmla="*/ 507786 w 1547611"/>
              <a:gd name="connsiteY338" fmla="*/ 981186 h 1235978"/>
              <a:gd name="connsiteX339" fmla="*/ 502672 w 1547611"/>
              <a:gd name="connsiteY339" fmla="*/ 981186 h 1235978"/>
              <a:gd name="connsiteX340" fmla="*/ 502672 w 1547611"/>
              <a:gd name="connsiteY340" fmla="*/ 976477 h 1235978"/>
              <a:gd name="connsiteX341" fmla="*/ 497559 w 1547611"/>
              <a:gd name="connsiteY341" fmla="*/ 976477 h 1235978"/>
              <a:gd name="connsiteX342" fmla="*/ 497559 w 1547611"/>
              <a:gd name="connsiteY342" fmla="*/ 971769 h 1235978"/>
              <a:gd name="connsiteX343" fmla="*/ 492445 w 1547611"/>
              <a:gd name="connsiteY343" fmla="*/ 971769 h 1235978"/>
              <a:gd name="connsiteX344" fmla="*/ 492445 w 1547611"/>
              <a:gd name="connsiteY344" fmla="*/ 967060 h 1235978"/>
              <a:gd name="connsiteX345" fmla="*/ 487331 w 1547611"/>
              <a:gd name="connsiteY345" fmla="*/ 967060 h 1235978"/>
              <a:gd name="connsiteX346" fmla="*/ 487331 w 1547611"/>
              <a:gd name="connsiteY346" fmla="*/ 962352 h 1235978"/>
              <a:gd name="connsiteX347" fmla="*/ 482218 w 1547611"/>
              <a:gd name="connsiteY347" fmla="*/ 962352 h 1235978"/>
              <a:gd name="connsiteX348" fmla="*/ 482218 w 1547611"/>
              <a:gd name="connsiteY348" fmla="*/ 957643 h 1235978"/>
              <a:gd name="connsiteX349" fmla="*/ 477104 w 1547611"/>
              <a:gd name="connsiteY349" fmla="*/ 957643 h 1235978"/>
              <a:gd name="connsiteX350" fmla="*/ 477104 w 1547611"/>
              <a:gd name="connsiteY350" fmla="*/ 952934 h 1235978"/>
              <a:gd name="connsiteX351" fmla="*/ 471990 w 1547611"/>
              <a:gd name="connsiteY351" fmla="*/ 952934 h 1235978"/>
              <a:gd name="connsiteX352" fmla="*/ 471990 w 1547611"/>
              <a:gd name="connsiteY352" fmla="*/ 948226 h 1235978"/>
              <a:gd name="connsiteX353" fmla="*/ 466877 w 1547611"/>
              <a:gd name="connsiteY353" fmla="*/ 948226 h 1235978"/>
              <a:gd name="connsiteX354" fmla="*/ 466877 w 1547611"/>
              <a:gd name="connsiteY354" fmla="*/ 943517 h 1235978"/>
              <a:gd name="connsiteX355" fmla="*/ 461763 w 1547611"/>
              <a:gd name="connsiteY355" fmla="*/ 943517 h 1235978"/>
              <a:gd name="connsiteX356" fmla="*/ 461763 w 1547611"/>
              <a:gd name="connsiteY356" fmla="*/ 938809 h 1235978"/>
              <a:gd name="connsiteX357" fmla="*/ 456650 w 1547611"/>
              <a:gd name="connsiteY357" fmla="*/ 938809 h 1235978"/>
              <a:gd name="connsiteX358" fmla="*/ 456650 w 1547611"/>
              <a:gd name="connsiteY358" fmla="*/ 934100 h 1235978"/>
              <a:gd name="connsiteX359" fmla="*/ 451536 w 1547611"/>
              <a:gd name="connsiteY359" fmla="*/ 934100 h 1235978"/>
              <a:gd name="connsiteX360" fmla="*/ 451536 w 1547611"/>
              <a:gd name="connsiteY360" fmla="*/ 929392 h 1235978"/>
              <a:gd name="connsiteX361" fmla="*/ 446422 w 1547611"/>
              <a:gd name="connsiteY361" fmla="*/ 929392 h 1235978"/>
              <a:gd name="connsiteX362" fmla="*/ 446422 w 1547611"/>
              <a:gd name="connsiteY362" fmla="*/ 924683 h 1235978"/>
              <a:gd name="connsiteX363" fmla="*/ 441309 w 1547611"/>
              <a:gd name="connsiteY363" fmla="*/ 924683 h 1235978"/>
              <a:gd name="connsiteX364" fmla="*/ 441309 w 1547611"/>
              <a:gd name="connsiteY364" fmla="*/ 919974 h 1235978"/>
              <a:gd name="connsiteX365" fmla="*/ 436195 w 1547611"/>
              <a:gd name="connsiteY365" fmla="*/ 919974 h 1235978"/>
              <a:gd name="connsiteX366" fmla="*/ 436195 w 1547611"/>
              <a:gd name="connsiteY366" fmla="*/ 915266 h 1235978"/>
              <a:gd name="connsiteX367" fmla="*/ 431081 w 1547611"/>
              <a:gd name="connsiteY367" fmla="*/ 915266 h 1235978"/>
              <a:gd name="connsiteX368" fmla="*/ 431081 w 1547611"/>
              <a:gd name="connsiteY368" fmla="*/ 910557 h 1235978"/>
              <a:gd name="connsiteX369" fmla="*/ 425968 w 1547611"/>
              <a:gd name="connsiteY369" fmla="*/ 910557 h 1235978"/>
              <a:gd name="connsiteX370" fmla="*/ 425968 w 1547611"/>
              <a:gd name="connsiteY370" fmla="*/ 905849 h 1235978"/>
              <a:gd name="connsiteX371" fmla="*/ 420854 w 1547611"/>
              <a:gd name="connsiteY371" fmla="*/ 905849 h 1235978"/>
              <a:gd name="connsiteX372" fmla="*/ 420854 w 1547611"/>
              <a:gd name="connsiteY372" fmla="*/ 901140 h 1235978"/>
              <a:gd name="connsiteX373" fmla="*/ 415740 w 1547611"/>
              <a:gd name="connsiteY373" fmla="*/ 901140 h 1235978"/>
              <a:gd name="connsiteX374" fmla="*/ 415740 w 1547611"/>
              <a:gd name="connsiteY374" fmla="*/ 896432 h 1235978"/>
              <a:gd name="connsiteX375" fmla="*/ 410627 w 1547611"/>
              <a:gd name="connsiteY375" fmla="*/ 896432 h 1235978"/>
              <a:gd name="connsiteX376" fmla="*/ 410627 w 1547611"/>
              <a:gd name="connsiteY376" fmla="*/ 891723 h 1235978"/>
              <a:gd name="connsiteX377" fmla="*/ 405513 w 1547611"/>
              <a:gd name="connsiteY377" fmla="*/ 891723 h 1235978"/>
              <a:gd name="connsiteX378" fmla="*/ 405513 w 1547611"/>
              <a:gd name="connsiteY378" fmla="*/ 887014 h 1235978"/>
              <a:gd name="connsiteX379" fmla="*/ 400399 w 1547611"/>
              <a:gd name="connsiteY379" fmla="*/ 887014 h 1235978"/>
              <a:gd name="connsiteX380" fmla="*/ 400399 w 1547611"/>
              <a:gd name="connsiteY380" fmla="*/ 882306 h 1235978"/>
              <a:gd name="connsiteX381" fmla="*/ 395286 w 1547611"/>
              <a:gd name="connsiteY381" fmla="*/ 882306 h 1235978"/>
              <a:gd name="connsiteX382" fmla="*/ 395286 w 1547611"/>
              <a:gd name="connsiteY382" fmla="*/ 877597 h 1235978"/>
              <a:gd name="connsiteX383" fmla="*/ 390172 w 1547611"/>
              <a:gd name="connsiteY383" fmla="*/ 877597 h 1235978"/>
              <a:gd name="connsiteX384" fmla="*/ 390172 w 1547611"/>
              <a:gd name="connsiteY384" fmla="*/ 872888 h 1235978"/>
              <a:gd name="connsiteX385" fmla="*/ 385059 w 1547611"/>
              <a:gd name="connsiteY385" fmla="*/ 872888 h 1235978"/>
              <a:gd name="connsiteX386" fmla="*/ 385059 w 1547611"/>
              <a:gd name="connsiteY386" fmla="*/ 868180 h 1235978"/>
              <a:gd name="connsiteX387" fmla="*/ 379945 w 1547611"/>
              <a:gd name="connsiteY387" fmla="*/ 868180 h 1235978"/>
              <a:gd name="connsiteX388" fmla="*/ 379945 w 1547611"/>
              <a:gd name="connsiteY388" fmla="*/ 863471 h 1235978"/>
              <a:gd name="connsiteX389" fmla="*/ 374831 w 1547611"/>
              <a:gd name="connsiteY389" fmla="*/ 863471 h 1235978"/>
              <a:gd name="connsiteX390" fmla="*/ 374831 w 1547611"/>
              <a:gd name="connsiteY390" fmla="*/ 858763 h 1235978"/>
              <a:gd name="connsiteX391" fmla="*/ 369718 w 1547611"/>
              <a:gd name="connsiteY391" fmla="*/ 858763 h 1235978"/>
              <a:gd name="connsiteX392" fmla="*/ 369718 w 1547611"/>
              <a:gd name="connsiteY392" fmla="*/ 854054 h 1235978"/>
              <a:gd name="connsiteX393" fmla="*/ 364604 w 1547611"/>
              <a:gd name="connsiteY393" fmla="*/ 854054 h 1235978"/>
              <a:gd name="connsiteX394" fmla="*/ 364604 w 1547611"/>
              <a:gd name="connsiteY394" fmla="*/ 849346 h 1235978"/>
              <a:gd name="connsiteX395" fmla="*/ 359490 w 1547611"/>
              <a:gd name="connsiteY395" fmla="*/ 849346 h 1235978"/>
              <a:gd name="connsiteX396" fmla="*/ 359490 w 1547611"/>
              <a:gd name="connsiteY396" fmla="*/ 844637 h 1235978"/>
              <a:gd name="connsiteX397" fmla="*/ 354377 w 1547611"/>
              <a:gd name="connsiteY397" fmla="*/ 844637 h 1235978"/>
              <a:gd name="connsiteX398" fmla="*/ 354377 w 1547611"/>
              <a:gd name="connsiteY398" fmla="*/ 839928 h 1235978"/>
              <a:gd name="connsiteX399" fmla="*/ 349263 w 1547611"/>
              <a:gd name="connsiteY399" fmla="*/ 839928 h 1235978"/>
              <a:gd name="connsiteX400" fmla="*/ 349263 w 1547611"/>
              <a:gd name="connsiteY400" fmla="*/ 835220 h 1235978"/>
              <a:gd name="connsiteX401" fmla="*/ 344149 w 1547611"/>
              <a:gd name="connsiteY401" fmla="*/ 835220 h 1235978"/>
              <a:gd name="connsiteX402" fmla="*/ 344149 w 1547611"/>
              <a:gd name="connsiteY402" fmla="*/ 830511 h 1235978"/>
              <a:gd name="connsiteX403" fmla="*/ 339036 w 1547611"/>
              <a:gd name="connsiteY403" fmla="*/ 830511 h 1235978"/>
              <a:gd name="connsiteX404" fmla="*/ 339036 w 1547611"/>
              <a:gd name="connsiteY404" fmla="*/ 825802 h 1235978"/>
              <a:gd name="connsiteX405" fmla="*/ 333922 w 1547611"/>
              <a:gd name="connsiteY405" fmla="*/ 825802 h 1235978"/>
              <a:gd name="connsiteX406" fmla="*/ 333922 w 1547611"/>
              <a:gd name="connsiteY406" fmla="*/ 821094 h 1235978"/>
              <a:gd name="connsiteX407" fmla="*/ 328808 w 1547611"/>
              <a:gd name="connsiteY407" fmla="*/ 821094 h 1235978"/>
              <a:gd name="connsiteX408" fmla="*/ 328808 w 1547611"/>
              <a:gd name="connsiteY408" fmla="*/ 816385 h 1235978"/>
              <a:gd name="connsiteX409" fmla="*/ 323695 w 1547611"/>
              <a:gd name="connsiteY409" fmla="*/ 816385 h 1235978"/>
              <a:gd name="connsiteX410" fmla="*/ 323695 w 1547611"/>
              <a:gd name="connsiteY410" fmla="*/ 811677 h 1235978"/>
              <a:gd name="connsiteX411" fmla="*/ 318581 w 1547611"/>
              <a:gd name="connsiteY411" fmla="*/ 811677 h 1235978"/>
              <a:gd name="connsiteX412" fmla="*/ 318581 w 1547611"/>
              <a:gd name="connsiteY412" fmla="*/ 806968 h 1235978"/>
              <a:gd name="connsiteX413" fmla="*/ 313468 w 1547611"/>
              <a:gd name="connsiteY413" fmla="*/ 806968 h 1235978"/>
              <a:gd name="connsiteX414" fmla="*/ 313468 w 1547611"/>
              <a:gd name="connsiteY414" fmla="*/ 802260 h 1235978"/>
              <a:gd name="connsiteX415" fmla="*/ 308354 w 1547611"/>
              <a:gd name="connsiteY415" fmla="*/ 802260 h 1235978"/>
              <a:gd name="connsiteX416" fmla="*/ 308354 w 1547611"/>
              <a:gd name="connsiteY416" fmla="*/ 797551 h 1235978"/>
              <a:gd name="connsiteX417" fmla="*/ 303240 w 1547611"/>
              <a:gd name="connsiteY417" fmla="*/ 797551 h 1235978"/>
              <a:gd name="connsiteX418" fmla="*/ 303240 w 1547611"/>
              <a:gd name="connsiteY418" fmla="*/ 792842 h 1235978"/>
              <a:gd name="connsiteX419" fmla="*/ 298127 w 1547611"/>
              <a:gd name="connsiteY419" fmla="*/ 792842 h 1235978"/>
              <a:gd name="connsiteX420" fmla="*/ 298127 w 1547611"/>
              <a:gd name="connsiteY420" fmla="*/ 788134 h 1235978"/>
              <a:gd name="connsiteX421" fmla="*/ 293013 w 1547611"/>
              <a:gd name="connsiteY421" fmla="*/ 788134 h 1235978"/>
              <a:gd name="connsiteX422" fmla="*/ 293013 w 1547611"/>
              <a:gd name="connsiteY422" fmla="*/ 783425 h 1235978"/>
              <a:gd name="connsiteX423" fmla="*/ 287899 w 1547611"/>
              <a:gd name="connsiteY423" fmla="*/ 783425 h 1235978"/>
              <a:gd name="connsiteX424" fmla="*/ 287899 w 1547611"/>
              <a:gd name="connsiteY424" fmla="*/ 778717 h 1235978"/>
              <a:gd name="connsiteX425" fmla="*/ 282786 w 1547611"/>
              <a:gd name="connsiteY425" fmla="*/ 778717 h 1235978"/>
              <a:gd name="connsiteX426" fmla="*/ 282786 w 1547611"/>
              <a:gd name="connsiteY426" fmla="*/ 774008 h 1235978"/>
              <a:gd name="connsiteX427" fmla="*/ 277672 w 1547611"/>
              <a:gd name="connsiteY427" fmla="*/ 774008 h 1235978"/>
              <a:gd name="connsiteX428" fmla="*/ 277672 w 1547611"/>
              <a:gd name="connsiteY428" fmla="*/ 769299 h 1235978"/>
              <a:gd name="connsiteX429" fmla="*/ 272558 w 1547611"/>
              <a:gd name="connsiteY429" fmla="*/ 769299 h 1235978"/>
              <a:gd name="connsiteX430" fmla="*/ 272558 w 1547611"/>
              <a:gd name="connsiteY430" fmla="*/ 764591 h 1235978"/>
              <a:gd name="connsiteX431" fmla="*/ 267445 w 1547611"/>
              <a:gd name="connsiteY431" fmla="*/ 764591 h 1235978"/>
              <a:gd name="connsiteX432" fmla="*/ 267445 w 1547611"/>
              <a:gd name="connsiteY432" fmla="*/ 759882 h 1235978"/>
              <a:gd name="connsiteX433" fmla="*/ 262331 w 1547611"/>
              <a:gd name="connsiteY433" fmla="*/ 759882 h 1235978"/>
              <a:gd name="connsiteX434" fmla="*/ 262331 w 1547611"/>
              <a:gd name="connsiteY434" fmla="*/ 755174 h 1235978"/>
              <a:gd name="connsiteX435" fmla="*/ 257217 w 1547611"/>
              <a:gd name="connsiteY435" fmla="*/ 755174 h 1235978"/>
              <a:gd name="connsiteX436" fmla="*/ 257217 w 1547611"/>
              <a:gd name="connsiteY436" fmla="*/ 750465 h 1235978"/>
              <a:gd name="connsiteX437" fmla="*/ 252104 w 1547611"/>
              <a:gd name="connsiteY437" fmla="*/ 750465 h 1235978"/>
              <a:gd name="connsiteX438" fmla="*/ 252104 w 1547611"/>
              <a:gd name="connsiteY438" fmla="*/ 745757 h 1235978"/>
              <a:gd name="connsiteX439" fmla="*/ 246990 w 1547611"/>
              <a:gd name="connsiteY439" fmla="*/ 745757 h 1235978"/>
              <a:gd name="connsiteX440" fmla="*/ 246990 w 1547611"/>
              <a:gd name="connsiteY440" fmla="*/ 741048 h 1235978"/>
              <a:gd name="connsiteX441" fmla="*/ 241877 w 1547611"/>
              <a:gd name="connsiteY441" fmla="*/ 741048 h 1235978"/>
              <a:gd name="connsiteX442" fmla="*/ 241877 w 1547611"/>
              <a:gd name="connsiteY442" fmla="*/ 736339 h 1235978"/>
              <a:gd name="connsiteX443" fmla="*/ 236763 w 1547611"/>
              <a:gd name="connsiteY443" fmla="*/ 736339 h 1235978"/>
              <a:gd name="connsiteX444" fmla="*/ 236763 w 1547611"/>
              <a:gd name="connsiteY444" fmla="*/ 731631 h 1235978"/>
              <a:gd name="connsiteX445" fmla="*/ 231649 w 1547611"/>
              <a:gd name="connsiteY445" fmla="*/ 731631 h 1235978"/>
              <a:gd name="connsiteX446" fmla="*/ 231649 w 1547611"/>
              <a:gd name="connsiteY446" fmla="*/ 726922 h 1235978"/>
              <a:gd name="connsiteX447" fmla="*/ 226536 w 1547611"/>
              <a:gd name="connsiteY447" fmla="*/ 726922 h 1235978"/>
              <a:gd name="connsiteX448" fmla="*/ 226536 w 1547611"/>
              <a:gd name="connsiteY448" fmla="*/ 722213 h 1235978"/>
              <a:gd name="connsiteX449" fmla="*/ 221422 w 1547611"/>
              <a:gd name="connsiteY449" fmla="*/ 722213 h 1235978"/>
              <a:gd name="connsiteX450" fmla="*/ 221422 w 1547611"/>
              <a:gd name="connsiteY450" fmla="*/ 717505 h 1235978"/>
              <a:gd name="connsiteX451" fmla="*/ 216308 w 1547611"/>
              <a:gd name="connsiteY451" fmla="*/ 717505 h 1235978"/>
              <a:gd name="connsiteX452" fmla="*/ 216308 w 1547611"/>
              <a:gd name="connsiteY452" fmla="*/ 712796 h 1235978"/>
              <a:gd name="connsiteX453" fmla="*/ 211195 w 1547611"/>
              <a:gd name="connsiteY453" fmla="*/ 712796 h 1235978"/>
              <a:gd name="connsiteX454" fmla="*/ 211195 w 1547611"/>
              <a:gd name="connsiteY454" fmla="*/ 708088 h 1235978"/>
              <a:gd name="connsiteX455" fmla="*/ 206081 w 1547611"/>
              <a:gd name="connsiteY455" fmla="*/ 708088 h 1235978"/>
              <a:gd name="connsiteX456" fmla="*/ 206081 w 1547611"/>
              <a:gd name="connsiteY456" fmla="*/ 703379 h 1235978"/>
              <a:gd name="connsiteX457" fmla="*/ 200967 w 1547611"/>
              <a:gd name="connsiteY457" fmla="*/ 703379 h 1235978"/>
              <a:gd name="connsiteX458" fmla="*/ 200967 w 1547611"/>
              <a:gd name="connsiteY458" fmla="*/ 698671 h 1235978"/>
              <a:gd name="connsiteX459" fmla="*/ 195854 w 1547611"/>
              <a:gd name="connsiteY459" fmla="*/ 698671 h 1235978"/>
              <a:gd name="connsiteX460" fmla="*/ 195854 w 1547611"/>
              <a:gd name="connsiteY460" fmla="*/ 693962 h 1235978"/>
              <a:gd name="connsiteX461" fmla="*/ 190740 w 1547611"/>
              <a:gd name="connsiteY461" fmla="*/ 693962 h 1235978"/>
              <a:gd name="connsiteX462" fmla="*/ 190740 w 1547611"/>
              <a:gd name="connsiteY462" fmla="*/ 689253 h 1235978"/>
              <a:gd name="connsiteX463" fmla="*/ 185627 w 1547611"/>
              <a:gd name="connsiteY463" fmla="*/ 689253 h 1235978"/>
              <a:gd name="connsiteX464" fmla="*/ 185627 w 1547611"/>
              <a:gd name="connsiteY464" fmla="*/ 684545 h 1235978"/>
              <a:gd name="connsiteX465" fmla="*/ 180513 w 1547611"/>
              <a:gd name="connsiteY465" fmla="*/ 684545 h 1235978"/>
              <a:gd name="connsiteX466" fmla="*/ 180513 w 1547611"/>
              <a:gd name="connsiteY466" fmla="*/ 679836 h 1235978"/>
              <a:gd name="connsiteX467" fmla="*/ 175399 w 1547611"/>
              <a:gd name="connsiteY467" fmla="*/ 679836 h 1235978"/>
              <a:gd name="connsiteX468" fmla="*/ 175399 w 1547611"/>
              <a:gd name="connsiteY468" fmla="*/ 675128 h 1235978"/>
              <a:gd name="connsiteX469" fmla="*/ 170286 w 1547611"/>
              <a:gd name="connsiteY469" fmla="*/ 675128 h 1235978"/>
              <a:gd name="connsiteX470" fmla="*/ 170286 w 1547611"/>
              <a:gd name="connsiteY470" fmla="*/ 670419 h 1235978"/>
              <a:gd name="connsiteX471" fmla="*/ 165172 w 1547611"/>
              <a:gd name="connsiteY471" fmla="*/ 670419 h 1235978"/>
              <a:gd name="connsiteX472" fmla="*/ 165172 w 1547611"/>
              <a:gd name="connsiteY472" fmla="*/ 665711 h 1235978"/>
              <a:gd name="connsiteX473" fmla="*/ 160058 w 1547611"/>
              <a:gd name="connsiteY473" fmla="*/ 665711 h 1235978"/>
              <a:gd name="connsiteX474" fmla="*/ 160058 w 1547611"/>
              <a:gd name="connsiteY474" fmla="*/ 661002 h 1235978"/>
              <a:gd name="connsiteX475" fmla="*/ 154945 w 1547611"/>
              <a:gd name="connsiteY475" fmla="*/ 661002 h 1235978"/>
              <a:gd name="connsiteX476" fmla="*/ 154945 w 1547611"/>
              <a:gd name="connsiteY476" fmla="*/ 656293 h 1235978"/>
              <a:gd name="connsiteX477" fmla="*/ 149831 w 1547611"/>
              <a:gd name="connsiteY477" fmla="*/ 656293 h 1235978"/>
              <a:gd name="connsiteX478" fmla="*/ 149831 w 1547611"/>
              <a:gd name="connsiteY478" fmla="*/ 651585 h 1235978"/>
              <a:gd name="connsiteX479" fmla="*/ 144717 w 1547611"/>
              <a:gd name="connsiteY479" fmla="*/ 651585 h 1235978"/>
              <a:gd name="connsiteX480" fmla="*/ 144717 w 1547611"/>
              <a:gd name="connsiteY480" fmla="*/ 646876 h 1235978"/>
              <a:gd name="connsiteX481" fmla="*/ 139604 w 1547611"/>
              <a:gd name="connsiteY481" fmla="*/ 646876 h 1235978"/>
              <a:gd name="connsiteX482" fmla="*/ 139604 w 1547611"/>
              <a:gd name="connsiteY482" fmla="*/ 642168 h 1235978"/>
              <a:gd name="connsiteX483" fmla="*/ 134490 w 1547611"/>
              <a:gd name="connsiteY483" fmla="*/ 642168 h 1235978"/>
              <a:gd name="connsiteX484" fmla="*/ 134490 w 1547611"/>
              <a:gd name="connsiteY484" fmla="*/ 637459 h 1235978"/>
              <a:gd name="connsiteX485" fmla="*/ 129376 w 1547611"/>
              <a:gd name="connsiteY485" fmla="*/ 637459 h 1235978"/>
              <a:gd name="connsiteX486" fmla="*/ 129376 w 1547611"/>
              <a:gd name="connsiteY486" fmla="*/ 632750 h 1235978"/>
              <a:gd name="connsiteX487" fmla="*/ 124263 w 1547611"/>
              <a:gd name="connsiteY487" fmla="*/ 632750 h 1235978"/>
              <a:gd name="connsiteX488" fmla="*/ 124263 w 1547611"/>
              <a:gd name="connsiteY488" fmla="*/ 628042 h 1235978"/>
              <a:gd name="connsiteX489" fmla="*/ 119149 w 1547611"/>
              <a:gd name="connsiteY489" fmla="*/ 628042 h 1235978"/>
              <a:gd name="connsiteX490" fmla="*/ 119149 w 1547611"/>
              <a:gd name="connsiteY490" fmla="*/ 623333 h 1235978"/>
              <a:gd name="connsiteX491" fmla="*/ 114035 w 1547611"/>
              <a:gd name="connsiteY491" fmla="*/ 623333 h 1235978"/>
              <a:gd name="connsiteX492" fmla="*/ 114035 w 1547611"/>
              <a:gd name="connsiteY492" fmla="*/ 618625 h 1235978"/>
              <a:gd name="connsiteX493" fmla="*/ 108922 w 1547611"/>
              <a:gd name="connsiteY493" fmla="*/ 618625 h 1235978"/>
              <a:gd name="connsiteX494" fmla="*/ 108922 w 1547611"/>
              <a:gd name="connsiteY494" fmla="*/ 613916 h 1235978"/>
              <a:gd name="connsiteX495" fmla="*/ 103808 w 1547611"/>
              <a:gd name="connsiteY495" fmla="*/ 613916 h 1235978"/>
              <a:gd name="connsiteX496" fmla="*/ 103808 w 1547611"/>
              <a:gd name="connsiteY496" fmla="*/ 290959 h 1235978"/>
              <a:gd name="connsiteX497" fmla="*/ 103531 w 1547611"/>
              <a:gd name="connsiteY497" fmla="*/ 272394 h 1235978"/>
              <a:gd name="connsiteX498" fmla="*/ 102273 w 1547611"/>
              <a:gd name="connsiteY498" fmla="*/ 272394 h 1235978"/>
              <a:gd name="connsiteX499" fmla="*/ 102273 w 1547611"/>
              <a:gd name="connsiteY499" fmla="*/ 267685 h 1235978"/>
              <a:gd name="connsiteX500" fmla="*/ 97159 w 1547611"/>
              <a:gd name="connsiteY500" fmla="*/ 267685 h 1235978"/>
              <a:gd name="connsiteX501" fmla="*/ 97159 w 1547611"/>
              <a:gd name="connsiteY501" fmla="*/ 262977 h 1235978"/>
              <a:gd name="connsiteX502" fmla="*/ 92046 w 1547611"/>
              <a:gd name="connsiteY502" fmla="*/ 262977 h 1235978"/>
              <a:gd name="connsiteX503" fmla="*/ 92046 w 1547611"/>
              <a:gd name="connsiteY503" fmla="*/ 258268 h 1235978"/>
              <a:gd name="connsiteX504" fmla="*/ 86932 w 1547611"/>
              <a:gd name="connsiteY504" fmla="*/ 258268 h 1235978"/>
              <a:gd name="connsiteX505" fmla="*/ 86932 w 1547611"/>
              <a:gd name="connsiteY505" fmla="*/ 253559 h 1235978"/>
              <a:gd name="connsiteX506" fmla="*/ 81819 w 1547611"/>
              <a:gd name="connsiteY506" fmla="*/ 253559 h 1235978"/>
              <a:gd name="connsiteX507" fmla="*/ 81819 w 1547611"/>
              <a:gd name="connsiteY507" fmla="*/ 248851 h 1235978"/>
              <a:gd name="connsiteX508" fmla="*/ 76705 w 1547611"/>
              <a:gd name="connsiteY508" fmla="*/ 248851 h 1235978"/>
              <a:gd name="connsiteX509" fmla="*/ 76705 w 1547611"/>
              <a:gd name="connsiteY509" fmla="*/ 244142 h 1235978"/>
              <a:gd name="connsiteX510" fmla="*/ 71591 w 1547611"/>
              <a:gd name="connsiteY510" fmla="*/ 244142 h 1235978"/>
              <a:gd name="connsiteX511" fmla="*/ 71591 w 1547611"/>
              <a:gd name="connsiteY511" fmla="*/ 239434 h 1235978"/>
              <a:gd name="connsiteX512" fmla="*/ 66478 w 1547611"/>
              <a:gd name="connsiteY512" fmla="*/ 239434 h 1235978"/>
              <a:gd name="connsiteX513" fmla="*/ 66478 w 1547611"/>
              <a:gd name="connsiteY513" fmla="*/ 234725 h 1235978"/>
              <a:gd name="connsiteX514" fmla="*/ 61364 w 1547611"/>
              <a:gd name="connsiteY514" fmla="*/ 234725 h 1235978"/>
              <a:gd name="connsiteX515" fmla="*/ 61364 w 1547611"/>
              <a:gd name="connsiteY515" fmla="*/ 230017 h 1235978"/>
              <a:gd name="connsiteX516" fmla="*/ 56250 w 1547611"/>
              <a:gd name="connsiteY516" fmla="*/ 230017 h 1235978"/>
              <a:gd name="connsiteX517" fmla="*/ 56250 w 1547611"/>
              <a:gd name="connsiteY517" fmla="*/ 225308 h 1235978"/>
              <a:gd name="connsiteX518" fmla="*/ 51137 w 1547611"/>
              <a:gd name="connsiteY518" fmla="*/ 225308 h 1235978"/>
              <a:gd name="connsiteX519" fmla="*/ 51137 w 1547611"/>
              <a:gd name="connsiteY519" fmla="*/ 220599 h 1235978"/>
              <a:gd name="connsiteX520" fmla="*/ 46023 w 1547611"/>
              <a:gd name="connsiteY520" fmla="*/ 220599 h 1235978"/>
              <a:gd name="connsiteX521" fmla="*/ 46023 w 1547611"/>
              <a:gd name="connsiteY521" fmla="*/ 215891 h 1235978"/>
              <a:gd name="connsiteX522" fmla="*/ 40909 w 1547611"/>
              <a:gd name="connsiteY522" fmla="*/ 215891 h 1235978"/>
              <a:gd name="connsiteX523" fmla="*/ 40909 w 1547611"/>
              <a:gd name="connsiteY523" fmla="*/ 211182 h 1235978"/>
              <a:gd name="connsiteX524" fmla="*/ 35796 w 1547611"/>
              <a:gd name="connsiteY524" fmla="*/ 211182 h 1235978"/>
              <a:gd name="connsiteX525" fmla="*/ 35796 w 1547611"/>
              <a:gd name="connsiteY525" fmla="*/ 206474 h 1235978"/>
              <a:gd name="connsiteX526" fmla="*/ 30682 w 1547611"/>
              <a:gd name="connsiteY526" fmla="*/ 206474 h 1235978"/>
              <a:gd name="connsiteX527" fmla="*/ 30682 w 1547611"/>
              <a:gd name="connsiteY527" fmla="*/ 201765 h 1235978"/>
              <a:gd name="connsiteX528" fmla="*/ 25568 w 1547611"/>
              <a:gd name="connsiteY528" fmla="*/ 201765 h 1235978"/>
              <a:gd name="connsiteX529" fmla="*/ 25568 w 1547611"/>
              <a:gd name="connsiteY529" fmla="*/ 197056 h 1235978"/>
              <a:gd name="connsiteX530" fmla="*/ 20455 w 1547611"/>
              <a:gd name="connsiteY530" fmla="*/ 197056 h 1235978"/>
              <a:gd name="connsiteX531" fmla="*/ 20455 w 1547611"/>
              <a:gd name="connsiteY531" fmla="*/ 192348 h 1235978"/>
              <a:gd name="connsiteX532" fmla="*/ 15341 w 1547611"/>
              <a:gd name="connsiteY532" fmla="*/ 192348 h 1235978"/>
              <a:gd name="connsiteX533" fmla="*/ 15341 w 1547611"/>
              <a:gd name="connsiteY533" fmla="*/ 187639 h 1235978"/>
              <a:gd name="connsiteX534" fmla="*/ 10227 w 1547611"/>
              <a:gd name="connsiteY534" fmla="*/ 187639 h 1235978"/>
              <a:gd name="connsiteX535" fmla="*/ 10227 w 1547611"/>
              <a:gd name="connsiteY535" fmla="*/ 182931 h 1235978"/>
              <a:gd name="connsiteX536" fmla="*/ 5114 w 1547611"/>
              <a:gd name="connsiteY536" fmla="*/ 182931 h 1235978"/>
              <a:gd name="connsiteX537" fmla="*/ 5114 w 1547611"/>
              <a:gd name="connsiteY537" fmla="*/ 178222 h 1235978"/>
              <a:gd name="connsiteX538" fmla="*/ 0 w 1547611"/>
              <a:gd name="connsiteY538" fmla="*/ 178222 h 1235978"/>
              <a:gd name="connsiteX539" fmla="*/ 0 w 1547611"/>
              <a:gd name="connsiteY539" fmla="*/ 107994 h 1235978"/>
              <a:gd name="connsiteX540" fmla="*/ 165572 w 1547611"/>
              <a:gd name="connsiteY540" fmla="*/ 11534 h 1235978"/>
              <a:gd name="connsiteX541" fmla="*/ 254124 w 1547611"/>
              <a:gd name="connsiteY541" fmla="*/ 11534 h 1235978"/>
              <a:gd name="connsiteX542" fmla="*/ 254124 w 1547611"/>
              <a:gd name="connsiteY542" fmla="*/ 16243 h 1235978"/>
              <a:gd name="connsiteX543" fmla="*/ 259238 w 1547611"/>
              <a:gd name="connsiteY543" fmla="*/ 16243 h 1235978"/>
              <a:gd name="connsiteX544" fmla="*/ 259238 w 1547611"/>
              <a:gd name="connsiteY544" fmla="*/ 20951 h 1235978"/>
              <a:gd name="connsiteX545" fmla="*/ 264351 w 1547611"/>
              <a:gd name="connsiteY545" fmla="*/ 20951 h 1235978"/>
              <a:gd name="connsiteX546" fmla="*/ 264351 w 1547611"/>
              <a:gd name="connsiteY546" fmla="*/ 25660 h 1235978"/>
              <a:gd name="connsiteX547" fmla="*/ 269465 w 1547611"/>
              <a:gd name="connsiteY547" fmla="*/ 25660 h 1235978"/>
              <a:gd name="connsiteX548" fmla="*/ 269465 w 1547611"/>
              <a:gd name="connsiteY548" fmla="*/ 30368 h 1235978"/>
              <a:gd name="connsiteX549" fmla="*/ 274579 w 1547611"/>
              <a:gd name="connsiteY549" fmla="*/ 30368 h 1235978"/>
              <a:gd name="connsiteX550" fmla="*/ 274579 w 1547611"/>
              <a:gd name="connsiteY550" fmla="*/ 35077 h 1235978"/>
              <a:gd name="connsiteX551" fmla="*/ 279692 w 1547611"/>
              <a:gd name="connsiteY551" fmla="*/ 35077 h 1235978"/>
              <a:gd name="connsiteX552" fmla="*/ 279692 w 1547611"/>
              <a:gd name="connsiteY552" fmla="*/ 39786 h 1235978"/>
              <a:gd name="connsiteX553" fmla="*/ 284806 w 1547611"/>
              <a:gd name="connsiteY553" fmla="*/ 39786 h 1235978"/>
              <a:gd name="connsiteX554" fmla="*/ 284806 w 1547611"/>
              <a:gd name="connsiteY554" fmla="*/ 44494 h 1235978"/>
              <a:gd name="connsiteX555" fmla="*/ 289921 w 1547611"/>
              <a:gd name="connsiteY555" fmla="*/ 44494 h 1235978"/>
              <a:gd name="connsiteX556" fmla="*/ 289921 w 1547611"/>
              <a:gd name="connsiteY556" fmla="*/ 49203 h 1235978"/>
              <a:gd name="connsiteX557" fmla="*/ 295034 w 1547611"/>
              <a:gd name="connsiteY557" fmla="*/ 49203 h 1235978"/>
              <a:gd name="connsiteX558" fmla="*/ 295034 w 1547611"/>
              <a:gd name="connsiteY558" fmla="*/ 53911 h 1235978"/>
              <a:gd name="connsiteX559" fmla="*/ 300148 w 1547611"/>
              <a:gd name="connsiteY559" fmla="*/ 53911 h 1235978"/>
              <a:gd name="connsiteX560" fmla="*/ 300148 w 1547611"/>
              <a:gd name="connsiteY560" fmla="*/ 58620 h 1235978"/>
              <a:gd name="connsiteX561" fmla="*/ 305262 w 1547611"/>
              <a:gd name="connsiteY561" fmla="*/ 58620 h 1235978"/>
              <a:gd name="connsiteX562" fmla="*/ 305262 w 1547611"/>
              <a:gd name="connsiteY562" fmla="*/ 63329 h 1235978"/>
              <a:gd name="connsiteX563" fmla="*/ 310375 w 1547611"/>
              <a:gd name="connsiteY563" fmla="*/ 63329 h 1235978"/>
              <a:gd name="connsiteX564" fmla="*/ 310375 w 1547611"/>
              <a:gd name="connsiteY564" fmla="*/ 68037 h 1235978"/>
              <a:gd name="connsiteX565" fmla="*/ 312479 w 1547611"/>
              <a:gd name="connsiteY565" fmla="*/ 68037 h 1235978"/>
              <a:gd name="connsiteX566" fmla="*/ 313656 w 1547611"/>
              <a:gd name="connsiteY566" fmla="*/ 11534 h 1235978"/>
              <a:gd name="connsiteX567" fmla="*/ 636241 w 1547611"/>
              <a:gd name="connsiteY567" fmla="*/ 11534 h 1235978"/>
              <a:gd name="connsiteX568" fmla="*/ 636241 w 1547611"/>
              <a:gd name="connsiteY568" fmla="*/ 16243 h 1235978"/>
              <a:gd name="connsiteX569" fmla="*/ 641355 w 1547611"/>
              <a:gd name="connsiteY569" fmla="*/ 16243 h 1235978"/>
              <a:gd name="connsiteX570" fmla="*/ 641355 w 1547611"/>
              <a:gd name="connsiteY570" fmla="*/ 20951 h 1235978"/>
              <a:gd name="connsiteX571" fmla="*/ 646468 w 1547611"/>
              <a:gd name="connsiteY571" fmla="*/ 20951 h 1235978"/>
              <a:gd name="connsiteX572" fmla="*/ 646468 w 1547611"/>
              <a:gd name="connsiteY572" fmla="*/ 25660 h 1235978"/>
              <a:gd name="connsiteX573" fmla="*/ 651582 w 1547611"/>
              <a:gd name="connsiteY573" fmla="*/ 25660 h 1235978"/>
              <a:gd name="connsiteX574" fmla="*/ 651582 w 1547611"/>
              <a:gd name="connsiteY574" fmla="*/ 30368 h 1235978"/>
              <a:gd name="connsiteX575" fmla="*/ 656696 w 1547611"/>
              <a:gd name="connsiteY575" fmla="*/ 30368 h 1235978"/>
              <a:gd name="connsiteX576" fmla="*/ 656696 w 1547611"/>
              <a:gd name="connsiteY576" fmla="*/ 35077 h 1235978"/>
              <a:gd name="connsiteX577" fmla="*/ 661809 w 1547611"/>
              <a:gd name="connsiteY577" fmla="*/ 35077 h 1235978"/>
              <a:gd name="connsiteX578" fmla="*/ 661809 w 1547611"/>
              <a:gd name="connsiteY578" fmla="*/ 39786 h 1235978"/>
              <a:gd name="connsiteX579" fmla="*/ 666923 w 1547611"/>
              <a:gd name="connsiteY579" fmla="*/ 39786 h 1235978"/>
              <a:gd name="connsiteX580" fmla="*/ 666923 w 1547611"/>
              <a:gd name="connsiteY580" fmla="*/ 44494 h 1235978"/>
              <a:gd name="connsiteX581" fmla="*/ 672037 w 1547611"/>
              <a:gd name="connsiteY581" fmla="*/ 44494 h 1235978"/>
              <a:gd name="connsiteX582" fmla="*/ 672037 w 1547611"/>
              <a:gd name="connsiteY582" fmla="*/ 49203 h 1235978"/>
              <a:gd name="connsiteX583" fmla="*/ 677150 w 1547611"/>
              <a:gd name="connsiteY583" fmla="*/ 49203 h 1235978"/>
              <a:gd name="connsiteX584" fmla="*/ 677150 w 1547611"/>
              <a:gd name="connsiteY584" fmla="*/ 53911 h 1235978"/>
              <a:gd name="connsiteX585" fmla="*/ 682264 w 1547611"/>
              <a:gd name="connsiteY585" fmla="*/ 53911 h 1235978"/>
              <a:gd name="connsiteX586" fmla="*/ 682264 w 1547611"/>
              <a:gd name="connsiteY586" fmla="*/ 58620 h 1235978"/>
              <a:gd name="connsiteX587" fmla="*/ 687378 w 1547611"/>
              <a:gd name="connsiteY587" fmla="*/ 58620 h 1235978"/>
              <a:gd name="connsiteX588" fmla="*/ 687378 w 1547611"/>
              <a:gd name="connsiteY588" fmla="*/ 63329 h 1235978"/>
              <a:gd name="connsiteX589" fmla="*/ 692491 w 1547611"/>
              <a:gd name="connsiteY589" fmla="*/ 63329 h 1235978"/>
              <a:gd name="connsiteX590" fmla="*/ 692491 w 1547611"/>
              <a:gd name="connsiteY590" fmla="*/ 68037 h 1235978"/>
              <a:gd name="connsiteX591" fmla="*/ 697605 w 1547611"/>
              <a:gd name="connsiteY591" fmla="*/ 68037 h 1235978"/>
              <a:gd name="connsiteX592" fmla="*/ 697605 w 1547611"/>
              <a:gd name="connsiteY592" fmla="*/ 72746 h 1235978"/>
              <a:gd name="connsiteX593" fmla="*/ 702719 w 1547611"/>
              <a:gd name="connsiteY593" fmla="*/ 72746 h 1235978"/>
              <a:gd name="connsiteX594" fmla="*/ 702719 w 1547611"/>
              <a:gd name="connsiteY594" fmla="*/ 77454 h 1235978"/>
              <a:gd name="connsiteX595" fmla="*/ 706413 w 1547611"/>
              <a:gd name="connsiteY595" fmla="*/ 77454 h 1235978"/>
              <a:gd name="connsiteX596" fmla="*/ 706534 w 1547611"/>
              <a:gd name="connsiteY596" fmla="*/ 75391 h 1235978"/>
              <a:gd name="connsiteX597" fmla="*/ 713371 w 1547611"/>
              <a:gd name="connsiteY597" fmla="*/ 48183 h 1235978"/>
              <a:gd name="connsiteX598" fmla="*/ 748532 w 1547611"/>
              <a:gd name="connsiteY598" fmla="*/ 13395 h 1235978"/>
              <a:gd name="connsiteX599" fmla="*/ 812900 w 1547611"/>
              <a:gd name="connsiteY599" fmla="*/ 0 h 123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Lst>
            <a:rect l="l" t="t" r="r" b="b"/>
            <a:pathLst>
              <a:path w="1547611" h="1235978">
                <a:moveTo>
                  <a:pt x="812900" y="0"/>
                </a:moveTo>
                <a:cubicBezTo>
                  <a:pt x="841177" y="0"/>
                  <a:pt x="864121" y="4899"/>
                  <a:pt x="881733" y="14697"/>
                </a:cubicBezTo>
                <a:lnTo>
                  <a:pt x="886301" y="19289"/>
                </a:lnTo>
                <a:lnTo>
                  <a:pt x="886847" y="19406"/>
                </a:lnTo>
                <a:lnTo>
                  <a:pt x="891414" y="23997"/>
                </a:lnTo>
                <a:lnTo>
                  <a:pt x="891960" y="24114"/>
                </a:lnTo>
                <a:lnTo>
                  <a:pt x="896528" y="28706"/>
                </a:lnTo>
                <a:lnTo>
                  <a:pt x="897074" y="28823"/>
                </a:lnTo>
                <a:lnTo>
                  <a:pt x="901641" y="33414"/>
                </a:lnTo>
                <a:lnTo>
                  <a:pt x="902188" y="33531"/>
                </a:lnTo>
                <a:lnTo>
                  <a:pt x="906756" y="38124"/>
                </a:lnTo>
                <a:lnTo>
                  <a:pt x="907301" y="38240"/>
                </a:lnTo>
                <a:lnTo>
                  <a:pt x="911869" y="42832"/>
                </a:lnTo>
                <a:lnTo>
                  <a:pt x="912415" y="42949"/>
                </a:lnTo>
                <a:lnTo>
                  <a:pt x="916982" y="47540"/>
                </a:lnTo>
                <a:lnTo>
                  <a:pt x="917529" y="47657"/>
                </a:lnTo>
                <a:lnTo>
                  <a:pt x="922097" y="52250"/>
                </a:lnTo>
                <a:lnTo>
                  <a:pt x="922642" y="52366"/>
                </a:lnTo>
                <a:lnTo>
                  <a:pt x="927209" y="56957"/>
                </a:lnTo>
                <a:lnTo>
                  <a:pt x="927756" y="57074"/>
                </a:lnTo>
                <a:lnTo>
                  <a:pt x="932324" y="61666"/>
                </a:lnTo>
                <a:lnTo>
                  <a:pt x="932870" y="61783"/>
                </a:lnTo>
                <a:lnTo>
                  <a:pt x="937438" y="66376"/>
                </a:lnTo>
                <a:lnTo>
                  <a:pt x="937983" y="66492"/>
                </a:lnTo>
                <a:lnTo>
                  <a:pt x="942550" y="71083"/>
                </a:lnTo>
                <a:lnTo>
                  <a:pt x="943097" y="71200"/>
                </a:lnTo>
                <a:lnTo>
                  <a:pt x="947665" y="75792"/>
                </a:lnTo>
                <a:lnTo>
                  <a:pt x="948211" y="75909"/>
                </a:lnTo>
                <a:lnTo>
                  <a:pt x="952778" y="80500"/>
                </a:lnTo>
                <a:lnTo>
                  <a:pt x="953324" y="80617"/>
                </a:lnTo>
                <a:lnTo>
                  <a:pt x="957892" y="85209"/>
                </a:lnTo>
                <a:lnTo>
                  <a:pt x="958438" y="85326"/>
                </a:lnTo>
                <a:lnTo>
                  <a:pt x="963005" y="89917"/>
                </a:lnTo>
                <a:lnTo>
                  <a:pt x="963552" y="90034"/>
                </a:lnTo>
                <a:lnTo>
                  <a:pt x="968120" y="94627"/>
                </a:lnTo>
                <a:lnTo>
                  <a:pt x="968665" y="94743"/>
                </a:lnTo>
                <a:lnTo>
                  <a:pt x="973233" y="99335"/>
                </a:lnTo>
                <a:lnTo>
                  <a:pt x="973779" y="99452"/>
                </a:lnTo>
                <a:lnTo>
                  <a:pt x="978346" y="104043"/>
                </a:lnTo>
                <a:lnTo>
                  <a:pt x="978892" y="104160"/>
                </a:lnTo>
                <a:lnTo>
                  <a:pt x="983460" y="108752"/>
                </a:lnTo>
                <a:lnTo>
                  <a:pt x="984006" y="108869"/>
                </a:lnTo>
                <a:lnTo>
                  <a:pt x="988573" y="113460"/>
                </a:lnTo>
                <a:lnTo>
                  <a:pt x="989120" y="113577"/>
                </a:lnTo>
                <a:lnTo>
                  <a:pt x="993688" y="118170"/>
                </a:lnTo>
                <a:lnTo>
                  <a:pt x="994233" y="118286"/>
                </a:lnTo>
                <a:lnTo>
                  <a:pt x="998460" y="122536"/>
                </a:lnTo>
                <a:lnTo>
                  <a:pt x="1044758" y="0"/>
                </a:lnTo>
                <a:lnTo>
                  <a:pt x="1101254" y="0"/>
                </a:lnTo>
                <a:lnTo>
                  <a:pt x="1099481" y="4709"/>
                </a:lnTo>
                <a:lnTo>
                  <a:pt x="1106368" y="4709"/>
                </a:lnTo>
                <a:lnTo>
                  <a:pt x="1104595" y="9417"/>
                </a:lnTo>
                <a:lnTo>
                  <a:pt x="1111481" y="9417"/>
                </a:lnTo>
                <a:lnTo>
                  <a:pt x="1109708" y="14126"/>
                </a:lnTo>
                <a:lnTo>
                  <a:pt x="1116595" y="14126"/>
                </a:lnTo>
                <a:lnTo>
                  <a:pt x="1114822" y="18834"/>
                </a:lnTo>
                <a:lnTo>
                  <a:pt x="1121709" y="18834"/>
                </a:lnTo>
                <a:lnTo>
                  <a:pt x="1119936" y="23543"/>
                </a:lnTo>
                <a:lnTo>
                  <a:pt x="1126822" y="23543"/>
                </a:lnTo>
                <a:lnTo>
                  <a:pt x="1125049" y="28252"/>
                </a:lnTo>
                <a:lnTo>
                  <a:pt x="1131936" y="28252"/>
                </a:lnTo>
                <a:lnTo>
                  <a:pt x="1130163" y="32960"/>
                </a:lnTo>
                <a:lnTo>
                  <a:pt x="1137050" y="32960"/>
                </a:lnTo>
                <a:lnTo>
                  <a:pt x="1135277" y="37669"/>
                </a:lnTo>
                <a:lnTo>
                  <a:pt x="1142163" y="37669"/>
                </a:lnTo>
                <a:lnTo>
                  <a:pt x="1140390" y="42377"/>
                </a:lnTo>
                <a:lnTo>
                  <a:pt x="1147277" y="42377"/>
                </a:lnTo>
                <a:lnTo>
                  <a:pt x="1145504" y="47086"/>
                </a:lnTo>
                <a:lnTo>
                  <a:pt x="1152391" y="47086"/>
                </a:lnTo>
                <a:lnTo>
                  <a:pt x="1150618" y="51795"/>
                </a:lnTo>
                <a:lnTo>
                  <a:pt x="1157504" y="51795"/>
                </a:lnTo>
                <a:lnTo>
                  <a:pt x="1155731" y="56503"/>
                </a:lnTo>
                <a:lnTo>
                  <a:pt x="1162618" y="56503"/>
                </a:lnTo>
                <a:lnTo>
                  <a:pt x="1160845" y="61212"/>
                </a:lnTo>
                <a:lnTo>
                  <a:pt x="1167732" y="61212"/>
                </a:lnTo>
                <a:lnTo>
                  <a:pt x="1165959" y="65920"/>
                </a:lnTo>
                <a:lnTo>
                  <a:pt x="1172845" y="65920"/>
                </a:lnTo>
                <a:lnTo>
                  <a:pt x="1171072" y="70629"/>
                </a:lnTo>
                <a:lnTo>
                  <a:pt x="1177959" y="70629"/>
                </a:lnTo>
                <a:lnTo>
                  <a:pt x="1176186" y="75337"/>
                </a:lnTo>
                <a:lnTo>
                  <a:pt x="1183073" y="75337"/>
                </a:lnTo>
                <a:lnTo>
                  <a:pt x="1181300" y="80046"/>
                </a:lnTo>
                <a:lnTo>
                  <a:pt x="1188186" y="80046"/>
                </a:lnTo>
                <a:lnTo>
                  <a:pt x="1186413" y="84755"/>
                </a:lnTo>
                <a:lnTo>
                  <a:pt x="1193300" y="84755"/>
                </a:lnTo>
                <a:lnTo>
                  <a:pt x="1191527" y="89463"/>
                </a:lnTo>
                <a:lnTo>
                  <a:pt x="1198413" y="89463"/>
                </a:lnTo>
                <a:lnTo>
                  <a:pt x="1196640" y="94172"/>
                </a:lnTo>
                <a:lnTo>
                  <a:pt x="1203527" y="94172"/>
                </a:lnTo>
                <a:lnTo>
                  <a:pt x="1201754" y="98880"/>
                </a:lnTo>
                <a:lnTo>
                  <a:pt x="1208641" y="98880"/>
                </a:lnTo>
                <a:lnTo>
                  <a:pt x="1206868" y="103589"/>
                </a:lnTo>
                <a:lnTo>
                  <a:pt x="1213754" y="103589"/>
                </a:lnTo>
                <a:lnTo>
                  <a:pt x="1211981" y="108297"/>
                </a:lnTo>
                <a:lnTo>
                  <a:pt x="1218868" y="108297"/>
                </a:lnTo>
                <a:lnTo>
                  <a:pt x="1217095" y="113006"/>
                </a:lnTo>
                <a:lnTo>
                  <a:pt x="1223982" y="113006"/>
                </a:lnTo>
                <a:lnTo>
                  <a:pt x="1222209" y="117715"/>
                </a:lnTo>
                <a:lnTo>
                  <a:pt x="1229095" y="117715"/>
                </a:lnTo>
                <a:lnTo>
                  <a:pt x="1227322" y="122423"/>
                </a:lnTo>
                <a:lnTo>
                  <a:pt x="1234209" y="122423"/>
                </a:lnTo>
                <a:lnTo>
                  <a:pt x="1232436" y="127132"/>
                </a:lnTo>
                <a:lnTo>
                  <a:pt x="1239323" y="127132"/>
                </a:lnTo>
                <a:lnTo>
                  <a:pt x="1237550" y="131841"/>
                </a:lnTo>
                <a:lnTo>
                  <a:pt x="1244436" y="131841"/>
                </a:lnTo>
                <a:lnTo>
                  <a:pt x="1242663" y="136549"/>
                </a:lnTo>
                <a:lnTo>
                  <a:pt x="1249550" y="136549"/>
                </a:lnTo>
                <a:lnTo>
                  <a:pt x="1247777" y="141258"/>
                </a:lnTo>
                <a:lnTo>
                  <a:pt x="1254663" y="141258"/>
                </a:lnTo>
                <a:lnTo>
                  <a:pt x="1252890" y="145966"/>
                </a:lnTo>
                <a:lnTo>
                  <a:pt x="1259777" y="145966"/>
                </a:lnTo>
                <a:lnTo>
                  <a:pt x="1258004" y="150675"/>
                </a:lnTo>
                <a:lnTo>
                  <a:pt x="1264891" y="150675"/>
                </a:lnTo>
                <a:lnTo>
                  <a:pt x="1263118" y="155383"/>
                </a:lnTo>
                <a:lnTo>
                  <a:pt x="1270004" y="155383"/>
                </a:lnTo>
                <a:lnTo>
                  <a:pt x="1268231" y="160092"/>
                </a:lnTo>
                <a:lnTo>
                  <a:pt x="1275118" y="160092"/>
                </a:lnTo>
                <a:lnTo>
                  <a:pt x="1273345" y="164801"/>
                </a:lnTo>
                <a:lnTo>
                  <a:pt x="1280232" y="164801"/>
                </a:lnTo>
                <a:lnTo>
                  <a:pt x="1278459" y="169509"/>
                </a:lnTo>
                <a:lnTo>
                  <a:pt x="1285345" y="169509"/>
                </a:lnTo>
                <a:lnTo>
                  <a:pt x="1283572" y="174218"/>
                </a:lnTo>
                <a:lnTo>
                  <a:pt x="1290459" y="174218"/>
                </a:lnTo>
                <a:lnTo>
                  <a:pt x="1288686" y="178926"/>
                </a:lnTo>
                <a:lnTo>
                  <a:pt x="1295573" y="178926"/>
                </a:lnTo>
                <a:lnTo>
                  <a:pt x="1293800" y="183635"/>
                </a:lnTo>
                <a:lnTo>
                  <a:pt x="1300686" y="183635"/>
                </a:lnTo>
                <a:lnTo>
                  <a:pt x="1298913" y="188344"/>
                </a:lnTo>
                <a:lnTo>
                  <a:pt x="1305800" y="188344"/>
                </a:lnTo>
                <a:lnTo>
                  <a:pt x="1304027" y="193052"/>
                </a:lnTo>
                <a:lnTo>
                  <a:pt x="1310914" y="193052"/>
                </a:lnTo>
                <a:lnTo>
                  <a:pt x="1309141" y="197761"/>
                </a:lnTo>
                <a:lnTo>
                  <a:pt x="1316027" y="197761"/>
                </a:lnTo>
                <a:lnTo>
                  <a:pt x="1314254" y="202469"/>
                </a:lnTo>
                <a:lnTo>
                  <a:pt x="1321141" y="202469"/>
                </a:lnTo>
                <a:lnTo>
                  <a:pt x="1319368" y="207178"/>
                </a:lnTo>
                <a:lnTo>
                  <a:pt x="1326254" y="207178"/>
                </a:lnTo>
                <a:lnTo>
                  <a:pt x="1324481" y="211886"/>
                </a:lnTo>
                <a:lnTo>
                  <a:pt x="1331368" y="211886"/>
                </a:lnTo>
                <a:lnTo>
                  <a:pt x="1329595" y="216595"/>
                </a:lnTo>
                <a:lnTo>
                  <a:pt x="1336482" y="216595"/>
                </a:lnTo>
                <a:lnTo>
                  <a:pt x="1334709" y="221304"/>
                </a:lnTo>
                <a:lnTo>
                  <a:pt x="1341595" y="221304"/>
                </a:lnTo>
                <a:lnTo>
                  <a:pt x="1339822" y="226012"/>
                </a:lnTo>
                <a:lnTo>
                  <a:pt x="1346709" y="226012"/>
                </a:lnTo>
                <a:lnTo>
                  <a:pt x="1344936" y="230721"/>
                </a:lnTo>
                <a:lnTo>
                  <a:pt x="1351823" y="230721"/>
                </a:lnTo>
                <a:lnTo>
                  <a:pt x="1350050" y="235430"/>
                </a:lnTo>
                <a:lnTo>
                  <a:pt x="1356936" y="235430"/>
                </a:lnTo>
                <a:lnTo>
                  <a:pt x="1355163" y="240138"/>
                </a:lnTo>
                <a:lnTo>
                  <a:pt x="1362050" y="240138"/>
                </a:lnTo>
                <a:lnTo>
                  <a:pt x="1360277" y="244847"/>
                </a:lnTo>
                <a:lnTo>
                  <a:pt x="1367164" y="244847"/>
                </a:lnTo>
                <a:lnTo>
                  <a:pt x="1365391" y="249555"/>
                </a:lnTo>
                <a:lnTo>
                  <a:pt x="1372277" y="249555"/>
                </a:lnTo>
                <a:lnTo>
                  <a:pt x="1370504" y="254264"/>
                </a:lnTo>
                <a:lnTo>
                  <a:pt x="1377391" y="254264"/>
                </a:lnTo>
                <a:lnTo>
                  <a:pt x="1375618" y="258972"/>
                </a:lnTo>
                <a:lnTo>
                  <a:pt x="1382505" y="258972"/>
                </a:lnTo>
                <a:lnTo>
                  <a:pt x="1380732" y="263681"/>
                </a:lnTo>
                <a:lnTo>
                  <a:pt x="1387618" y="263681"/>
                </a:lnTo>
                <a:lnTo>
                  <a:pt x="1385845" y="268390"/>
                </a:lnTo>
                <a:lnTo>
                  <a:pt x="1392732" y="268390"/>
                </a:lnTo>
                <a:lnTo>
                  <a:pt x="1390959" y="273098"/>
                </a:lnTo>
                <a:lnTo>
                  <a:pt x="1397845" y="273098"/>
                </a:lnTo>
                <a:lnTo>
                  <a:pt x="1396072" y="277807"/>
                </a:lnTo>
                <a:lnTo>
                  <a:pt x="1402959" y="277807"/>
                </a:lnTo>
                <a:lnTo>
                  <a:pt x="1401186" y="282516"/>
                </a:lnTo>
                <a:lnTo>
                  <a:pt x="1408073" y="282516"/>
                </a:lnTo>
                <a:lnTo>
                  <a:pt x="1406300" y="287224"/>
                </a:lnTo>
                <a:lnTo>
                  <a:pt x="1413186" y="287224"/>
                </a:lnTo>
                <a:lnTo>
                  <a:pt x="1411413" y="291933"/>
                </a:lnTo>
                <a:lnTo>
                  <a:pt x="1418300" y="291933"/>
                </a:lnTo>
                <a:lnTo>
                  <a:pt x="1416527" y="296641"/>
                </a:lnTo>
                <a:lnTo>
                  <a:pt x="1423414" y="296641"/>
                </a:lnTo>
                <a:lnTo>
                  <a:pt x="1421641" y="301350"/>
                </a:lnTo>
                <a:lnTo>
                  <a:pt x="1428527" y="301350"/>
                </a:lnTo>
                <a:lnTo>
                  <a:pt x="1426754" y="306058"/>
                </a:lnTo>
                <a:lnTo>
                  <a:pt x="1433641" y="306058"/>
                </a:lnTo>
                <a:lnTo>
                  <a:pt x="1431868" y="310767"/>
                </a:lnTo>
                <a:lnTo>
                  <a:pt x="1438755" y="310767"/>
                </a:lnTo>
                <a:lnTo>
                  <a:pt x="1436982" y="315476"/>
                </a:lnTo>
                <a:lnTo>
                  <a:pt x="1443868" y="315476"/>
                </a:lnTo>
                <a:lnTo>
                  <a:pt x="1442095" y="320184"/>
                </a:lnTo>
                <a:lnTo>
                  <a:pt x="1448982" y="320184"/>
                </a:lnTo>
                <a:lnTo>
                  <a:pt x="1447209" y="324893"/>
                </a:lnTo>
                <a:lnTo>
                  <a:pt x="1454096" y="324893"/>
                </a:lnTo>
                <a:lnTo>
                  <a:pt x="1452323" y="329601"/>
                </a:lnTo>
                <a:lnTo>
                  <a:pt x="1459209" y="329601"/>
                </a:lnTo>
                <a:lnTo>
                  <a:pt x="1457436" y="334310"/>
                </a:lnTo>
                <a:lnTo>
                  <a:pt x="1464323" y="334310"/>
                </a:lnTo>
                <a:lnTo>
                  <a:pt x="1462550" y="339018"/>
                </a:lnTo>
                <a:lnTo>
                  <a:pt x="1469436" y="339018"/>
                </a:lnTo>
                <a:lnTo>
                  <a:pt x="1467663" y="343727"/>
                </a:lnTo>
                <a:lnTo>
                  <a:pt x="1474550" y="343727"/>
                </a:lnTo>
                <a:lnTo>
                  <a:pt x="1472777" y="348436"/>
                </a:lnTo>
                <a:lnTo>
                  <a:pt x="1479664" y="348436"/>
                </a:lnTo>
                <a:lnTo>
                  <a:pt x="1477891" y="353144"/>
                </a:lnTo>
                <a:lnTo>
                  <a:pt x="1484777" y="353144"/>
                </a:lnTo>
                <a:lnTo>
                  <a:pt x="1483004" y="357853"/>
                </a:lnTo>
                <a:lnTo>
                  <a:pt x="1489891" y="357853"/>
                </a:lnTo>
                <a:lnTo>
                  <a:pt x="1488118" y="362561"/>
                </a:lnTo>
                <a:lnTo>
                  <a:pt x="1495005" y="362561"/>
                </a:lnTo>
                <a:lnTo>
                  <a:pt x="1493232" y="367270"/>
                </a:lnTo>
                <a:lnTo>
                  <a:pt x="1500118" y="367270"/>
                </a:lnTo>
                <a:lnTo>
                  <a:pt x="1498345" y="371979"/>
                </a:lnTo>
                <a:lnTo>
                  <a:pt x="1505232" y="371979"/>
                </a:lnTo>
                <a:lnTo>
                  <a:pt x="1503459" y="376687"/>
                </a:lnTo>
                <a:lnTo>
                  <a:pt x="1510346" y="376687"/>
                </a:lnTo>
                <a:lnTo>
                  <a:pt x="1508573" y="381396"/>
                </a:lnTo>
                <a:lnTo>
                  <a:pt x="1515459" y="381396"/>
                </a:lnTo>
                <a:lnTo>
                  <a:pt x="1513686" y="386104"/>
                </a:lnTo>
                <a:lnTo>
                  <a:pt x="1520573" y="386104"/>
                </a:lnTo>
                <a:lnTo>
                  <a:pt x="1518800" y="390813"/>
                </a:lnTo>
                <a:lnTo>
                  <a:pt x="1525686" y="390813"/>
                </a:lnTo>
                <a:lnTo>
                  <a:pt x="1523913" y="395521"/>
                </a:lnTo>
                <a:lnTo>
                  <a:pt x="1530800" y="395521"/>
                </a:lnTo>
                <a:lnTo>
                  <a:pt x="1529027" y="400230"/>
                </a:lnTo>
                <a:lnTo>
                  <a:pt x="1535914" y="400230"/>
                </a:lnTo>
                <a:lnTo>
                  <a:pt x="1534141" y="404939"/>
                </a:lnTo>
                <a:lnTo>
                  <a:pt x="1541028" y="404939"/>
                </a:lnTo>
                <a:lnTo>
                  <a:pt x="1539255" y="409647"/>
                </a:lnTo>
                <a:lnTo>
                  <a:pt x="1546141" y="409647"/>
                </a:lnTo>
                <a:lnTo>
                  <a:pt x="1544368" y="414356"/>
                </a:lnTo>
                <a:lnTo>
                  <a:pt x="1547611" y="414356"/>
                </a:lnTo>
                <a:lnTo>
                  <a:pt x="1547611" y="545023"/>
                </a:lnTo>
                <a:cubicBezTo>
                  <a:pt x="1547611" y="1017759"/>
                  <a:pt x="1547611" y="1017759"/>
                  <a:pt x="1547611" y="1017759"/>
                </a:cubicBezTo>
                <a:cubicBezTo>
                  <a:pt x="1547611" y="1138992"/>
                  <a:pt x="1450625" y="1235978"/>
                  <a:pt x="1353639" y="1235978"/>
                </a:cubicBezTo>
                <a:cubicBezTo>
                  <a:pt x="1171789" y="1235978"/>
                  <a:pt x="1012671" y="1235978"/>
                  <a:pt x="873443" y="1235978"/>
                </a:cubicBezTo>
                <a:lnTo>
                  <a:pt x="783923" y="1235978"/>
                </a:lnTo>
                <a:lnTo>
                  <a:pt x="783923" y="1235450"/>
                </a:lnTo>
                <a:lnTo>
                  <a:pt x="778809" y="1235450"/>
                </a:lnTo>
                <a:lnTo>
                  <a:pt x="778809" y="1230741"/>
                </a:lnTo>
                <a:lnTo>
                  <a:pt x="773696" y="1230741"/>
                </a:lnTo>
                <a:lnTo>
                  <a:pt x="773696" y="1226033"/>
                </a:lnTo>
                <a:lnTo>
                  <a:pt x="768582" y="1226033"/>
                </a:lnTo>
                <a:lnTo>
                  <a:pt x="768582" y="1221324"/>
                </a:lnTo>
                <a:lnTo>
                  <a:pt x="763468" y="1221324"/>
                </a:lnTo>
                <a:lnTo>
                  <a:pt x="763468" y="1216615"/>
                </a:lnTo>
                <a:lnTo>
                  <a:pt x="758355" y="1216615"/>
                </a:lnTo>
                <a:lnTo>
                  <a:pt x="758355" y="1211907"/>
                </a:lnTo>
                <a:lnTo>
                  <a:pt x="753241" y="1211907"/>
                </a:lnTo>
                <a:lnTo>
                  <a:pt x="753241" y="1207198"/>
                </a:lnTo>
                <a:lnTo>
                  <a:pt x="748127" y="1207198"/>
                </a:lnTo>
                <a:lnTo>
                  <a:pt x="748127" y="1202490"/>
                </a:lnTo>
                <a:lnTo>
                  <a:pt x="743014" y="1202490"/>
                </a:lnTo>
                <a:lnTo>
                  <a:pt x="743014" y="1197781"/>
                </a:lnTo>
                <a:lnTo>
                  <a:pt x="737900" y="1197781"/>
                </a:lnTo>
                <a:lnTo>
                  <a:pt x="737900" y="1193073"/>
                </a:lnTo>
                <a:lnTo>
                  <a:pt x="732787" y="1193073"/>
                </a:lnTo>
                <a:lnTo>
                  <a:pt x="732787" y="1188364"/>
                </a:lnTo>
                <a:lnTo>
                  <a:pt x="727673" y="1188364"/>
                </a:lnTo>
                <a:lnTo>
                  <a:pt x="727673" y="1183655"/>
                </a:lnTo>
                <a:lnTo>
                  <a:pt x="722559" y="1183655"/>
                </a:lnTo>
                <a:lnTo>
                  <a:pt x="722559" y="1178947"/>
                </a:lnTo>
                <a:lnTo>
                  <a:pt x="717446" y="1178947"/>
                </a:lnTo>
                <a:lnTo>
                  <a:pt x="717446" y="1174238"/>
                </a:lnTo>
                <a:lnTo>
                  <a:pt x="712332" y="1174238"/>
                </a:lnTo>
                <a:lnTo>
                  <a:pt x="712332" y="1169530"/>
                </a:lnTo>
                <a:lnTo>
                  <a:pt x="707218" y="1169530"/>
                </a:lnTo>
                <a:lnTo>
                  <a:pt x="707218" y="1164821"/>
                </a:lnTo>
                <a:lnTo>
                  <a:pt x="702105" y="1164821"/>
                </a:lnTo>
                <a:lnTo>
                  <a:pt x="702105" y="1160112"/>
                </a:lnTo>
                <a:lnTo>
                  <a:pt x="696991" y="1160112"/>
                </a:lnTo>
                <a:lnTo>
                  <a:pt x="696991" y="1155404"/>
                </a:lnTo>
                <a:lnTo>
                  <a:pt x="691877" y="1155404"/>
                </a:lnTo>
                <a:lnTo>
                  <a:pt x="691877" y="1150695"/>
                </a:lnTo>
                <a:lnTo>
                  <a:pt x="686764" y="1150695"/>
                </a:lnTo>
                <a:lnTo>
                  <a:pt x="686764" y="1145986"/>
                </a:lnTo>
                <a:lnTo>
                  <a:pt x="681650" y="1145986"/>
                </a:lnTo>
                <a:lnTo>
                  <a:pt x="681650" y="1141278"/>
                </a:lnTo>
                <a:lnTo>
                  <a:pt x="676536" y="1141278"/>
                </a:lnTo>
                <a:lnTo>
                  <a:pt x="676536" y="1136570"/>
                </a:lnTo>
                <a:lnTo>
                  <a:pt x="671423" y="1136570"/>
                </a:lnTo>
                <a:lnTo>
                  <a:pt x="671423" y="1131861"/>
                </a:lnTo>
                <a:lnTo>
                  <a:pt x="666309" y="1131861"/>
                </a:lnTo>
                <a:lnTo>
                  <a:pt x="666309" y="1127152"/>
                </a:lnTo>
                <a:lnTo>
                  <a:pt x="661195" y="1127152"/>
                </a:lnTo>
                <a:lnTo>
                  <a:pt x="661195" y="1122444"/>
                </a:lnTo>
                <a:lnTo>
                  <a:pt x="656082" y="1122444"/>
                </a:lnTo>
                <a:lnTo>
                  <a:pt x="656082" y="1117735"/>
                </a:lnTo>
                <a:lnTo>
                  <a:pt x="650968" y="1117735"/>
                </a:lnTo>
                <a:lnTo>
                  <a:pt x="650968" y="1113026"/>
                </a:lnTo>
                <a:lnTo>
                  <a:pt x="645854" y="1113026"/>
                </a:lnTo>
                <a:lnTo>
                  <a:pt x="645854" y="1108318"/>
                </a:lnTo>
                <a:lnTo>
                  <a:pt x="640741" y="1108318"/>
                </a:lnTo>
                <a:lnTo>
                  <a:pt x="640741" y="1103609"/>
                </a:lnTo>
                <a:lnTo>
                  <a:pt x="635627" y="1103609"/>
                </a:lnTo>
                <a:lnTo>
                  <a:pt x="635627" y="1098901"/>
                </a:lnTo>
                <a:lnTo>
                  <a:pt x="630514" y="1098901"/>
                </a:lnTo>
                <a:lnTo>
                  <a:pt x="630514" y="1094192"/>
                </a:lnTo>
                <a:lnTo>
                  <a:pt x="625400" y="1094192"/>
                </a:lnTo>
                <a:lnTo>
                  <a:pt x="625400" y="1089484"/>
                </a:lnTo>
                <a:lnTo>
                  <a:pt x="620286" y="1089484"/>
                </a:lnTo>
                <a:lnTo>
                  <a:pt x="620286" y="1084775"/>
                </a:lnTo>
                <a:lnTo>
                  <a:pt x="615173" y="1084775"/>
                </a:lnTo>
                <a:lnTo>
                  <a:pt x="615173" y="1080066"/>
                </a:lnTo>
                <a:lnTo>
                  <a:pt x="610059" y="1080066"/>
                </a:lnTo>
                <a:lnTo>
                  <a:pt x="610059" y="1075358"/>
                </a:lnTo>
                <a:lnTo>
                  <a:pt x="604945" y="1075358"/>
                </a:lnTo>
                <a:lnTo>
                  <a:pt x="604945" y="1070649"/>
                </a:lnTo>
                <a:lnTo>
                  <a:pt x="599832" y="1070649"/>
                </a:lnTo>
                <a:lnTo>
                  <a:pt x="599832" y="1065941"/>
                </a:lnTo>
                <a:lnTo>
                  <a:pt x="594718" y="1065941"/>
                </a:lnTo>
                <a:lnTo>
                  <a:pt x="594718" y="1061232"/>
                </a:lnTo>
                <a:lnTo>
                  <a:pt x="589604" y="1061232"/>
                </a:lnTo>
                <a:lnTo>
                  <a:pt x="589604" y="1056523"/>
                </a:lnTo>
                <a:lnTo>
                  <a:pt x="584491" y="1056523"/>
                </a:lnTo>
                <a:lnTo>
                  <a:pt x="584491" y="1051815"/>
                </a:lnTo>
                <a:lnTo>
                  <a:pt x="579377" y="1051815"/>
                </a:lnTo>
                <a:lnTo>
                  <a:pt x="579377" y="1047106"/>
                </a:lnTo>
                <a:lnTo>
                  <a:pt x="574263" y="1047106"/>
                </a:lnTo>
                <a:lnTo>
                  <a:pt x="574263" y="1042398"/>
                </a:lnTo>
                <a:lnTo>
                  <a:pt x="569150" y="1042398"/>
                </a:lnTo>
                <a:lnTo>
                  <a:pt x="569150" y="1037689"/>
                </a:lnTo>
                <a:lnTo>
                  <a:pt x="564036" y="1037689"/>
                </a:lnTo>
                <a:lnTo>
                  <a:pt x="564036" y="1032981"/>
                </a:lnTo>
                <a:lnTo>
                  <a:pt x="558923" y="1032981"/>
                </a:lnTo>
                <a:lnTo>
                  <a:pt x="558923" y="1028272"/>
                </a:lnTo>
                <a:lnTo>
                  <a:pt x="553809" y="1028272"/>
                </a:lnTo>
                <a:lnTo>
                  <a:pt x="553809" y="1023563"/>
                </a:lnTo>
                <a:lnTo>
                  <a:pt x="548695" y="1023563"/>
                </a:lnTo>
                <a:lnTo>
                  <a:pt x="548695" y="1018855"/>
                </a:lnTo>
                <a:lnTo>
                  <a:pt x="543582" y="1018855"/>
                </a:lnTo>
                <a:lnTo>
                  <a:pt x="543582" y="1014146"/>
                </a:lnTo>
                <a:lnTo>
                  <a:pt x="538468" y="1014146"/>
                </a:lnTo>
                <a:lnTo>
                  <a:pt x="538468" y="1009437"/>
                </a:lnTo>
                <a:lnTo>
                  <a:pt x="533354" y="1009437"/>
                </a:lnTo>
                <a:lnTo>
                  <a:pt x="533354" y="1004729"/>
                </a:lnTo>
                <a:lnTo>
                  <a:pt x="528240" y="1004729"/>
                </a:lnTo>
                <a:lnTo>
                  <a:pt x="528240" y="1000020"/>
                </a:lnTo>
                <a:lnTo>
                  <a:pt x="523127" y="1000020"/>
                </a:lnTo>
                <a:lnTo>
                  <a:pt x="523127" y="995312"/>
                </a:lnTo>
                <a:lnTo>
                  <a:pt x="518013" y="995312"/>
                </a:lnTo>
                <a:lnTo>
                  <a:pt x="518013" y="990603"/>
                </a:lnTo>
                <a:lnTo>
                  <a:pt x="512900" y="990603"/>
                </a:lnTo>
                <a:lnTo>
                  <a:pt x="512900" y="985895"/>
                </a:lnTo>
                <a:lnTo>
                  <a:pt x="507786" y="985895"/>
                </a:lnTo>
                <a:lnTo>
                  <a:pt x="507786" y="981186"/>
                </a:lnTo>
                <a:lnTo>
                  <a:pt x="502672" y="981186"/>
                </a:lnTo>
                <a:lnTo>
                  <a:pt x="502672" y="976477"/>
                </a:lnTo>
                <a:lnTo>
                  <a:pt x="497559" y="976477"/>
                </a:lnTo>
                <a:lnTo>
                  <a:pt x="497559" y="971769"/>
                </a:lnTo>
                <a:lnTo>
                  <a:pt x="492445" y="971769"/>
                </a:lnTo>
                <a:lnTo>
                  <a:pt x="492445" y="967060"/>
                </a:lnTo>
                <a:lnTo>
                  <a:pt x="487331" y="967060"/>
                </a:lnTo>
                <a:lnTo>
                  <a:pt x="487331" y="962352"/>
                </a:lnTo>
                <a:lnTo>
                  <a:pt x="482218" y="962352"/>
                </a:lnTo>
                <a:lnTo>
                  <a:pt x="482218" y="957643"/>
                </a:lnTo>
                <a:lnTo>
                  <a:pt x="477104" y="957643"/>
                </a:lnTo>
                <a:lnTo>
                  <a:pt x="477104" y="952934"/>
                </a:lnTo>
                <a:lnTo>
                  <a:pt x="471990" y="952934"/>
                </a:lnTo>
                <a:lnTo>
                  <a:pt x="471990" y="948226"/>
                </a:lnTo>
                <a:lnTo>
                  <a:pt x="466877" y="948226"/>
                </a:lnTo>
                <a:lnTo>
                  <a:pt x="466877" y="943517"/>
                </a:lnTo>
                <a:lnTo>
                  <a:pt x="461763" y="943517"/>
                </a:lnTo>
                <a:lnTo>
                  <a:pt x="461763" y="938809"/>
                </a:lnTo>
                <a:lnTo>
                  <a:pt x="456650" y="938809"/>
                </a:lnTo>
                <a:lnTo>
                  <a:pt x="456650" y="934100"/>
                </a:lnTo>
                <a:lnTo>
                  <a:pt x="451536" y="934100"/>
                </a:lnTo>
                <a:lnTo>
                  <a:pt x="451536" y="929392"/>
                </a:lnTo>
                <a:lnTo>
                  <a:pt x="446422" y="929392"/>
                </a:lnTo>
                <a:lnTo>
                  <a:pt x="446422" y="924683"/>
                </a:lnTo>
                <a:lnTo>
                  <a:pt x="441309" y="924683"/>
                </a:lnTo>
                <a:lnTo>
                  <a:pt x="441309" y="919974"/>
                </a:lnTo>
                <a:lnTo>
                  <a:pt x="436195" y="919974"/>
                </a:lnTo>
                <a:lnTo>
                  <a:pt x="436195" y="915266"/>
                </a:lnTo>
                <a:lnTo>
                  <a:pt x="431081" y="915266"/>
                </a:lnTo>
                <a:lnTo>
                  <a:pt x="431081" y="910557"/>
                </a:lnTo>
                <a:lnTo>
                  <a:pt x="425968" y="910557"/>
                </a:lnTo>
                <a:lnTo>
                  <a:pt x="425968" y="905849"/>
                </a:lnTo>
                <a:lnTo>
                  <a:pt x="420854" y="905849"/>
                </a:lnTo>
                <a:lnTo>
                  <a:pt x="420854" y="901140"/>
                </a:lnTo>
                <a:lnTo>
                  <a:pt x="415740" y="901140"/>
                </a:lnTo>
                <a:lnTo>
                  <a:pt x="415740" y="896432"/>
                </a:lnTo>
                <a:lnTo>
                  <a:pt x="410627" y="896432"/>
                </a:lnTo>
                <a:lnTo>
                  <a:pt x="410627" y="891723"/>
                </a:lnTo>
                <a:lnTo>
                  <a:pt x="405513" y="891723"/>
                </a:lnTo>
                <a:lnTo>
                  <a:pt x="405513" y="887014"/>
                </a:lnTo>
                <a:lnTo>
                  <a:pt x="400399" y="887014"/>
                </a:lnTo>
                <a:lnTo>
                  <a:pt x="400399" y="882306"/>
                </a:lnTo>
                <a:lnTo>
                  <a:pt x="395286" y="882306"/>
                </a:lnTo>
                <a:lnTo>
                  <a:pt x="395286" y="877597"/>
                </a:lnTo>
                <a:lnTo>
                  <a:pt x="390172" y="877597"/>
                </a:lnTo>
                <a:lnTo>
                  <a:pt x="390172" y="872888"/>
                </a:lnTo>
                <a:lnTo>
                  <a:pt x="385059" y="872888"/>
                </a:lnTo>
                <a:lnTo>
                  <a:pt x="385059" y="868180"/>
                </a:lnTo>
                <a:lnTo>
                  <a:pt x="379945" y="868180"/>
                </a:lnTo>
                <a:lnTo>
                  <a:pt x="379945" y="863471"/>
                </a:lnTo>
                <a:lnTo>
                  <a:pt x="374831" y="863471"/>
                </a:lnTo>
                <a:lnTo>
                  <a:pt x="374831" y="858763"/>
                </a:lnTo>
                <a:lnTo>
                  <a:pt x="369718" y="858763"/>
                </a:lnTo>
                <a:lnTo>
                  <a:pt x="369718" y="854054"/>
                </a:lnTo>
                <a:lnTo>
                  <a:pt x="364604" y="854054"/>
                </a:lnTo>
                <a:lnTo>
                  <a:pt x="364604" y="849346"/>
                </a:lnTo>
                <a:lnTo>
                  <a:pt x="359490" y="849346"/>
                </a:lnTo>
                <a:lnTo>
                  <a:pt x="359490" y="844637"/>
                </a:lnTo>
                <a:lnTo>
                  <a:pt x="354377" y="844637"/>
                </a:lnTo>
                <a:lnTo>
                  <a:pt x="354377" y="839928"/>
                </a:lnTo>
                <a:lnTo>
                  <a:pt x="349263" y="839928"/>
                </a:lnTo>
                <a:lnTo>
                  <a:pt x="349263" y="835220"/>
                </a:lnTo>
                <a:lnTo>
                  <a:pt x="344149" y="835220"/>
                </a:lnTo>
                <a:lnTo>
                  <a:pt x="344149" y="830511"/>
                </a:lnTo>
                <a:lnTo>
                  <a:pt x="339036" y="830511"/>
                </a:lnTo>
                <a:lnTo>
                  <a:pt x="339036" y="825802"/>
                </a:lnTo>
                <a:lnTo>
                  <a:pt x="333922" y="825802"/>
                </a:lnTo>
                <a:lnTo>
                  <a:pt x="333922" y="821094"/>
                </a:lnTo>
                <a:lnTo>
                  <a:pt x="328808" y="821094"/>
                </a:lnTo>
                <a:lnTo>
                  <a:pt x="328808" y="816385"/>
                </a:lnTo>
                <a:lnTo>
                  <a:pt x="323695" y="816385"/>
                </a:lnTo>
                <a:lnTo>
                  <a:pt x="323695" y="811677"/>
                </a:lnTo>
                <a:lnTo>
                  <a:pt x="318581" y="811677"/>
                </a:lnTo>
                <a:lnTo>
                  <a:pt x="318581" y="806968"/>
                </a:lnTo>
                <a:lnTo>
                  <a:pt x="313468" y="806968"/>
                </a:lnTo>
                <a:lnTo>
                  <a:pt x="313468" y="802260"/>
                </a:lnTo>
                <a:lnTo>
                  <a:pt x="308354" y="802260"/>
                </a:lnTo>
                <a:lnTo>
                  <a:pt x="308354" y="797551"/>
                </a:lnTo>
                <a:lnTo>
                  <a:pt x="303240" y="797551"/>
                </a:lnTo>
                <a:lnTo>
                  <a:pt x="303240" y="792842"/>
                </a:lnTo>
                <a:lnTo>
                  <a:pt x="298127" y="792842"/>
                </a:lnTo>
                <a:lnTo>
                  <a:pt x="298127" y="788134"/>
                </a:lnTo>
                <a:lnTo>
                  <a:pt x="293013" y="788134"/>
                </a:lnTo>
                <a:lnTo>
                  <a:pt x="293013" y="783425"/>
                </a:lnTo>
                <a:lnTo>
                  <a:pt x="287899" y="783425"/>
                </a:lnTo>
                <a:lnTo>
                  <a:pt x="287899" y="778717"/>
                </a:lnTo>
                <a:lnTo>
                  <a:pt x="282786" y="778717"/>
                </a:lnTo>
                <a:lnTo>
                  <a:pt x="282786" y="774008"/>
                </a:lnTo>
                <a:lnTo>
                  <a:pt x="277672" y="774008"/>
                </a:lnTo>
                <a:lnTo>
                  <a:pt x="277672" y="769299"/>
                </a:lnTo>
                <a:lnTo>
                  <a:pt x="272558" y="769299"/>
                </a:lnTo>
                <a:lnTo>
                  <a:pt x="272558" y="764591"/>
                </a:lnTo>
                <a:lnTo>
                  <a:pt x="267445" y="764591"/>
                </a:lnTo>
                <a:lnTo>
                  <a:pt x="267445" y="759882"/>
                </a:lnTo>
                <a:lnTo>
                  <a:pt x="262331" y="759882"/>
                </a:lnTo>
                <a:lnTo>
                  <a:pt x="262331" y="755174"/>
                </a:lnTo>
                <a:lnTo>
                  <a:pt x="257217" y="755174"/>
                </a:lnTo>
                <a:lnTo>
                  <a:pt x="257217" y="750465"/>
                </a:lnTo>
                <a:lnTo>
                  <a:pt x="252104" y="750465"/>
                </a:lnTo>
                <a:lnTo>
                  <a:pt x="252104" y="745757"/>
                </a:lnTo>
                <a:lnTo>
                  <a:pt x="246990" y="745757"/>
                </a:lnTo>
                <a:lnTo>
                  <a:pt x="246990" y="741048"/>
                </a:lnTo>
                <a:lnTo>
                  <a:pt x="241877" y="741048"/>
                </a:lnTo>
                <a:lnTo>
                  <a:pt x="241877" y="736339"/>
                </a:lnTo>
                <a:lnTo>
                  <a:pt x="236763" y="736339"/>
                </a:lnTo>
                <a:lnTo>
                  <a:pt x="236763" y="731631"/>
                </a:lnTo>
                <a:lnTo>
                  <a:pt x="231649" y="731631"/>
                </a:lnTo>
                <a:lnTo>
                  <a:pt x="231649" y="726922"/>
                </a:lnTo>
                <a:lnTo>
                  <a:pt x="226536" y="726922"/>
                </a:lnTo>
                <a:lnTo>
                  <a:pt x="226536" y="722213"/>
                </a:lnTo>
                <a:lnTo>
                  <a:pt x="221422" y="722213"/>
                </a:lnTo>
                <a:lnTo>
                  <a:pt x="221422" y="717505"/>
                </a:lnTo>
                <a:lnTo>
                  <a:pt x="216308" y="717505"/>
                </a:lnTo>
                <a:lnTo>
                  <a:pt x="216308" y="712796"/>
                </a:lnTo>
                <a:lnTo>
                  <a:pt x="211195" y="712796"/>
                </a:lnTo>
                <a:lnTo>
                  <a:pt x="211195" y="708088"/>
                </a:lnTo>
                <a:lnTo>
                  <a:pt x="206081" y="708088"/>
                </a:lnTo>
                <a:lnTo>
                  <a:pt x="206081" y="703379"/>
                </a:lnTo>
                <a:lnTo>
                  <a:pt x="200967" y="703379"/>
                </a:lnTo>
                <a:lnTo>
                  <a:pt x="200967" y="698671"/>
                </a:lnTo>
                <a:lnTo>
                  <a:pt x="195854" y="698671"/>
                </a:lnTo>
                <a:lnTo>
                  <a:pt x="195854" y="693962"/>
                </a:lnTo>
                <a:lnTo>
                  <a:pt x="190740" y="693962"/>
                </a:lnTo>
                <a:lnTo>
                  <a:pt x="190740" y="689253"/>
                </a:lnTo>
                <a:lnTo>
                  <a:pt x="185627" y="689253"/>
                </a:lnTo>
                <a:lnTo>
                  <a:pt x="185627" y="684545"/>
                </a:lnTo>
                <a:lnTo>
                  <a:pt x="180513" y="684545"/>
                </a:lnTo>
                <a:lnTo>
                  <a:pt x="180513" y="679836"/>
                </a:lnTo>
                <a:lnTo>
                  <a:pt x="175399" y="679836"/>
                </a:lnTo>
                <a:lnTo>
                  <a:pt x="175399" y="675128"/>
                </a:lnTo>
                <a:lnTo>
                  <a:pt x="170286" y="675128"/>
                </a:lnTo>
                <a:lnTo>
                  <a:pt x="170286" y="670419"/>
                </a:lnTo>
                <a:lnTo>
                  <a:pt x="165172" y="670419"/>
                </a:lnTo>
                <a:lnTo>
                  <a:pt x="165172" y="665711"/>
                </a:lnTo>
                <a:lnTo>
                  <a:pt x="160058" y="665711"/>
                </a:lnTo>
                <a:lnTo>
                  <a:pt x="160058" y="661002"/>
                </a:lnTo>
                <a:lnTo>
                  <a:pt x="154945" y="661002"/>
                </a:lnTo>
                <a:lnTo>
                  <a:pt x="154945" y="656293"/>
                </a:lnTo>
                <a:lnTo>
                  <a:pt x="149831" y="656293"/>
                </a:lnTo>
                <a:lnTo>
                  <a:pt x="149831" y="651585"/>
                </a:lnTo>
                <a:lnTo>
                  <a:pt x="144717" y="651585"/>
                </a:lnTo>
                <a:lnTo>
                  <a:pt x="144717" y="646876"/>
                </a:lnTo>
                <a:lnTo>
                  <a:pt x="139604" y="646876"/>
                </a:lnTo>
                <a:lnTo>
                  <a:pt x="139604" y="642168"/>
                </a:lnTo>
                <a:lnTo>
                  <a:pt x="134490" y="642168"/>
                </a:lnTo>
                <a:lnTo>
                  <a:pt x="134490" y="637459"/>
                </a:lnTo>
                <a:lnTo>
                  <a:pt x="129376" y="637459"/>
                </a:lnTo>
                <a:lnTo>
                  <a:pt x="129376" y="632750"/>
                </a:lnTo>
                <a:lnTo>
                  <a:pt x="124263" y="632750"/>
                </a:lnTo>
                <a:lnTo>
                  <a:pt x="124263" y="628042"/>
                </a:lnTo>
                <a:lnTo>
                  <a:pt x="119149" y="628042"/>
                </a:lnTo>
                <a:lnTo>
                  <a:pt x="119149" y="623333"/>
                </a:lnTo>
                <a:lnTo>
                  <a:pt x="114035" y="623333"/>
                </a:lnTo>
                <a:lnTo>
                  <a:pt x="114035" y="618625"/>
                </a:lnTo>
                <a:lnTo>
                  <a:pt x="108922" y="618625"/>
                </a:lnTo>
                <a:lnTo>
                  <a:pt x="108922" y="613916"/>
                </a:lnTo>
                <a:lnTo>
                  <a:pt x="103808" y="613916"/>
                </a:lnTo>
                <a:lnTo>
                  <a:pt x="103808" y="290959"/>
                </a:lnTo>
                <a:lnTo>
                  <a:pt x="103531" y="272394"/>
                </a:lnTo>
                <a:lnTo>
                  <a:pt x="102273" y="272394"/>
                </a:lnTo>
                <a:lnTo>
                  <a:pt x="102273" y="267685"/>
                </a:lnTo>
                <a:lnTo>
                  <a:pt x="97159" y="267685"/>
                </a:lnTo>
                <a:lnTo>
                  <a:pt x="97159" y="262977"/>
                </a:lnTo>
                <a:lnTo>
                  <a:pt x="92046" y="262977"/>
                </a:lnTo>
                <a:lnTo>
                  <a:pt x="92046" y="258268"/>
                </a:lnTo>
                <a:lnTo>
                  <a:pt x="86932" y="258268"/>
                </a:lnTo>
                <a:lnTo>
                  <a:pt x="86932" y="253559"/>
                </a:lnTo>
                <a:lnTo>
                  <a:pt x="81819" y="253559"/>
                </a:lnTo>
                <a:lnTo>
                  <a:pt x="81819" y="248851"/>
                </a:lnTo>
                <a:lnTo>
                  <a:pt x="76705" y="248851"/>
                </a:lnTo>
                <a:lnTo>
                  <a:pt x="76705" y="244142"/>
                </a:lnTo>
                <a:lnTo>
                  <a:pt x="71591" y="244142"/>
                </a:lnTo>
                <a:lnTo>
                  <a:pt x="71591" y="239434"/>
                </a:lnTo>
                <a:lnTo>
                  <a:pt x="66478" y="239434"/>
                </a:lnTo>
                <a:lnTo>
                  <a:pt x="66478" y="234725"/>
                </a:lnTo>
                <a:lnTo>
                  <a:pt x="61364" y="234725"/>
                </a:lnTo>
                <a:lnTo>
                  <a:pt x="61364" y="230017"/>
                </a:lnTo>
                <a:lnTo>
                  <a:pt x="56250" y="230017"/>
                </a:lnTo>
                <a:lnTo>
                  <a:pt x="56250" y="225308"/>
                </a:lnTo>
                <a:lnTo>
                  <a:pt x="51137" y="225308"/>
                </a:lnTo>
                <a:lnTo>
                  <a:pt x="51137" y="220599"/>
                </a:lnTo>
                <a:lnTo>
                  <a:pt x="46023" y="220599"/>
                </a:lnTo>
                <a:lnTo>
                  <a:pt x="46023" y="215891"/>
                </a:lnTo>
                <a:lnTo>
                  <a:pt x="40909" y="215891"/>
                </a:lnTo>
                <a:lnTo>
                  <a:pt x="40909" y="211182"/>
                </a:lnTo>
                <a:lnTo>
                  <a:pt x="35796" y="211182"/>
                </a:lnTo>
                <a:lnTo>
                  <a:pt x="35796" y="206474"/>
                </a:lnTo>
                <a:lnTo>
                  <a:pt x="30682" y="206474"/>
                </a:lnTo>
                <a:lnTo>
                  <a:pt x="30682" y="201765"/>
                </a:lnTo>
                <a:lnTo>
                  <a:pt x="25568" y="201765"/>
                </a:lnTo>
                <a:lnTo>
                  <a:pt x="25568" y="197056"/>
                </a:lnTo>
                <a:lnTo>
                  <a:pt x="20455" y="197056"/>
                </a:lnTo>
                <a:lnTo>
                  <a:pt x="20455" y="192348"/>
                </a:lnTo>
                <a:lnTo>
                  <a:pt x="15341" y="192348"/>
                </a:lnTo>
                <a:lnTo>
                  <a:pt x="15341" y="187639"/>
                </a:lnTo>
                <a:lnTo>
                  <a:pt x="10227" y="187639"/>
                </a:lnTo>
                <a:lnTo>
                  <a:pt x="10227" y="182931"/>
                </a:lnTo>
                <a:lnTo>
                  <a:pt x="5114" y="182931"/>
                </a:lnTo>
                <a:lnTo>
                  <a:pt x="5114" y="178222"/>
                </a:lnTo>
                <a:lnTo>
                  <a:pt x="0" y="178222"/>
                </a:lnTo>
                <a:lnTo>
                  <a:pt x="0" y="107994"/>
                </a:lnTo>
                <a:cubicBezTo>
                  <a:pt x="72678" y="92351"/>
                  <a:pt x="127869" y="60198"/>
                  <a:pt x="165572" y="11534"/>
                </a:cubicBezTo>
                <a:lnTo>
                  <a:pt x="254124" y="11534"/>
                </a:lnTo>
                <a:lnTo>
                  <a:pt x="254124" y="16243"/>
                </a:lnTo>
                <a:lnTo>
                  <a:pt x="259238" y="16243"/>
                </a:lnTo>
                <a:lnTo>
                  <a:pt x="259238" y="20951"/>
                </a:lnTo>
                <a:lnTo>
                  <a:pt x="264351" y="20951"/>
                </a:lnTo>
                <a:lnTo>
                  <a:pt x="264351" y="25660"/>
                </a:lnTo>
                <a:lnTo>
                  <a:pt x="269465" y="25660"/>
                </a:lnTo>
                <a:lnTo>
                  <a:pt x="269465" y="30368"/>
                </a:lnTo>
                <a:lnTo>
                  <a:pt x="274579" y="30368"/>
                </a:lnTo>
                <a:lnTo>
                  <a:pt x="274579" y="35077"/>
                </a:lnTo>
                <a:lnTo>
                  <a:pt x="279692" y="35077"/>
                </a:lnTo>
                <a:lnTo>
                  <a:pt x="279692" y="39786"/>
                </a:lnTo>
                <a:lnTo>
                  <a:pt x="284806" y="39786"/>
                </a:lnTo>
                <a:lnTo>
                  <a:pt x="284806" y="44494"/>
                </a:lnTo>
                <a:lnTo>
                  <a:pt x="289921" y="44494"/>
                </a:lnTo>
                <a:lnTo>
                  <a:pt x="289921" y="49203"/>
                </a:lnTo>
                <a:lnTo>
                  <a:pt x="295034" y="49203"/>
                </a:lnTo>
                <a:lnTo>
                  <a:pt x="295034" y="53911"/>
                </a:lnTo>
                <a:lnTo>
                  <a:pt x="300148" y="53911"/>
                </a:lnTo>
                <a:lnTo>
                  <a:pt x="300148" y="58620"/>
                </a:lnTo>
                <a:lnTo>
                  <a:pt x="305262" y="58620"/>
                </a:lnTo>
                <a:lnTo>
                  <a:pt x="305262" y="63329"/>
                </a:lnTo>
                <a:lnTo>
                  <a:pt x="310375" y="63329"/>
                </a:lnTo>
                <a:lnTo>
                  <a:pt x="310375" y="68037"/>
                </a:lnTo>
                <a:lnTo>
                  <a:pt x="312479" y="68037"/>
                </a:lnTo>
                <a:lnTo>
                  <a:pt x="313656" y="11534"/>
                </a:lnTo>
                <a:lnTo>
                  <a:pt x="636241" y="11534"/>
                </a:lnTo>
                <a:lnTo>
                  <a:pt x="636241" y="16243"/>
                </a:lnTo>
                <a:lnTo>
                  <a:pt x="641355" y="16243"/>
                </a:lnTo>
                <a:lnTo>
                  <a:pt x="641355" y="20951"/>
                </a:lnTo>
                <a:lnTo>
                  <a:pt x="646468" y="20951"/>
                </a:lnTo>
                <a:lnTo>
                  <a:pt x="646468" y="25660"/>
                </a:lnTo>
                <a:lnTo>
                  <a:pt x="651582" y="25660"/>
                </a:lnTo>
                <a:lnTo>
                  <a:pt x="651582" y="30368"/>
                </a:lnTo>
                <a:lnTo>
                  <a:pt x="656696" y="30368"/>
                </a:lnTo>
                <a:lnTo>
                  <a:pt x="656696" y="35077"/>
                </a:lnTo>
                <a:lnTo>
                  <a:pt x="661809" y="35077"/>
                </a:lnTo>
                <a:lnTo>
                  <a:pt x="661809" y="39786"/>
                </a:lnTo>
                <a:lnTo>
                  <a:pt x="666923" y="39786"/>
                </a:lnTo>
                <a:lnTo>
                  <a:pt x="666923" y="44494"/>
                </a:lnTo>
                <a:lnTo>
                  <a:pt x="672037" y="44494"/>
                </a:lnTo>
                <a:lnTo>
                  <a:pt x="672037" y="49203"/>
                </a:lnTo>
                <a:lnTo>
                  <a:pt x="677150" y="49203"/>
                </a:lnTo>
                <a:lnTo>
                  <a:pt x="677150" y="53911"/>
                </a:lnTo>
                <a:lnTo>
                  <a:pt x="682264" y="53911"/>
                </a:lnTo>
                <a:lnTo>
                  <a:pt x="682264" y="58620"/>
                </a:lnTo>
                <a:lnTo>
                  <a:pt x="687378" y="58620"/>
                </a:lnTo>
                <a:lnTo>
                  <a:pt x="687378" y="63329"/>
                </a:lnTo>
                <a:lnTo>
                  <a:pt x="692491" y="63329"/>
                </a:lnTo>
                <a:lnTo>
                  <a:pt x="692491" y="68037"/>
                </a:lnTo>
                <a:lnTo>
                  <a:pt x="697605" y="68037"/>
                </a:lnTo>
                <a:lnTo>
                  <a:pt x="697605" y="72746"/>
                </a:lnTo>
                <a:lnTo>
                  <a:pt x="702719" y="72746"/>
                </a:lnTo>
                <a:lnTo>
                  <a:pt x="702719" y="77454"/>
                </a:lnTo>
                <a:lnTo>
                  <a:pt x="706413" y="77454"/>
                </a:lnTo>
                <a:lnTo>
                  <a:pt x="706534" y="75391"/>
                </a:lnTo>
                <a:cubicBezTo>
                  <a:pt x="708053" y="64384"/>
                  <a:pt x="710332" y="55315"/>
                  <a:pt x="713371" y="48183"/>
                </a:cubicBezTo>
                <a:cubicBezTo>
                  <a:pt x="719448" y="33920"/>
                  <a:pt x="731168" y="22324"/>
                  <a:pt x="748532" y="13395"/>
                </a:cubicBezTo>
                <a:cubicBezTo>
                  <a:pt x="765895" y="4465"/>
                  <a:pt x="787351" y="0"/>
                  <a:pt x="812900" y="0"/>
                </a:cubicBezTo>
                <a:close/>
              </a:path>
            </a:pathLst>
          </a:custGeom>
          <a:solidFill>
            <a:schemeClr val="accent1">
              <a:lumMod val="50000"/>
              <a:alpha val="30000"/>
            </a:schemeClr>
          </a:solidFill>
          <a:ln>
            <a:noFill/>
          </a:ln>
          <a:effectLst/>
        </p:spPr>
        <p:txBody>
          <a:bodyPr/>
          <a:lstStyle/>
          <a:p>
            <a:pPr algn="ctr" eaLnBrk="1" hangingPunct="1">
              <a:defRPr/>
            </a:pPr>
            <a:endParaRPr lang="zh-CN" altLang="en-US" sz="4500">
              <a:solidFill>
                <a:schemeClr val="tx1">
                  <a:lumMod val="95000"/>
                  <a:lumOff val="5000"/>
                  <a:alpha val="30000"/>
                </a:schemeClr>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5129" name="MH_SubTitle_1"/>
          <p:cNvSpPr>
            <a:spLocks noChangeArrowheads="1"/>
          </p:cNvSpPr>
          <p:nvPr>
            <p:custDataLst>
              <p:tags r:id="rId6"/>
            </p:custDataLst>
          </p:nvPr>
        </p:nvSpPr>
        <p:spPr bwMode="auto">
          <a:xfrm>
            <a:off x="2952877" y="2969419"/>
            <a:ext cx="7617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500" dirty="0" smtClean="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快</a:t>
            </a:r>
            <a:endParaRPr lang="zh-CN" altLang="en-US" sz="45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816" name="MH_Other_5"/>
          <p:cNvSpPr/>
          <p:nvPr>
            <p:custDataLst>
              <p:tags r:id="rId7"/>
            </p:custDataLst>
          </p:nvPr>
        </p:nvSpPr>
        <p:spPr>
          <a:xfrm>
            <a:off x="5636419" y="3134917"/>
            <a:ext cx="1157288" cy="915590"/>
          </a:xfrm>
          <a:custGeom>
            <a:avLst/>
            <a:gdLst>
              <a:gd name="connsiteX0" fmla="*/ 162595 w 1543413"/>
              <a:gd name="connsiteY0" fmla="*/ 0 h 1220243"/>
              <a:gd name="connsiteX1" fmla="*/ 298214 w 1543413"/>
              <a:gd name="connsiteY1" fmla="*/ 44463 h 1220243"/>
              <a:gd name="connsiteX2" fmla="*/ 300925 w 1543413"/>
              <a:gd name="connsiteY2" fmla="*/ 48425 h 1220243"/>
              <a:gd name="connsiteX3" fmla="*/ 304177 w 1543413"/>
              <a:gd name="connsiteY3" fmla="*/ 50332 h 1220243"/>
              <a:gd name="connsiteX4" fmla="*/ 306889 w 1543413"/>
              <a:gd name="connsiteY4" fmla="*/ 54295 h 1220243"/>
              <a:gd name="connsiteX5" fmla="*/ 310139 w 1543413"/>
              <a:gd name="connsiteY5" fmla="*/ 56201 h 1220243"/>
              <a:gd name="connsiteX6" fmla="*/ 312851 w 1543413"/>
              <a:gd name="connsiteY6" fmla="*/ 60163 h 1220243"/>
              <a:gd name="connsiteX7" fmla="*/ 316102 w 1543413"/>
              <a:gd name="connsiteY7" fmla="*/ 62070 h 1220243"/>
              <a:gd name="connsiteX8" fmla="*/ 318814 w 1543413"/>
              <a:gd name="connsiteY8" fmla="*/ 66033 h 1220243"/>
              <a:gd name="connsiteX9" fmla="*/ 322064 w 1543413"/>
              <a:gd name="connsiteY9" fmla="*/ 67939 h 1220243"/>
              <a:gd name="connsiteX10" fmla="*/ 324776 w 1543413"/>
              <a:gd name="connsiteY10" fmla="*/ 71901 h 1220243"/>
              <a:gd name="connsiteX11" fmla="*/ 328027 w 1543413"/>
              <a:gd name="connsiteY11" fmla="*/ 73808 h 1220243"/>
              <a:gd name="connsiteX12" fmla="*/ 330739 w 1543413"/>
              <a:gd name="connsiteY12" fmla="*/ 77770 h 1220243"/>
              <a:gd name="connsiteX13" fmla="*/ 333990 w 1543413"/>
              <a:gd name="connsiteY13" fmla="*/ 79677 h 1220243"/>
              <a:gd name="connsiteX14" fmla="*/ 336702 w 1543413"/>
              <a:gd name="connsiteY14" fmla="*/ 83640 h 1220243"/>
              <a:gd name="connsiteX15" fmla="*/ 339952 w 1543413"/>
              <a:gd name="connsiteY15" fmla="*/ 85546 h 1220243"/>
              <a:gd name="connsiteX16" fmla="*/ 342664 w 1543413"/>
              <a:gd name="connsiteY16" fmla="*/ 89508 h 1220243"/>
              <a:gd name="connsiteX17" fmla="*/ 345915 w 1543413"/>
              <a:gd name="connsiteY17" fmla="*/ 91415 h 1220243"/>
              <a:gd name="connsiteX18" fmla="*/ 348628 w 1543413"/>
              <a:gd name="connsiteY18" fmla="*/ 95380 h 1220243"/>
              <a:gd name="connsiteX19" fmla="*/ 351877 w 1543413"/>
              <a:gd name="connsiteY19" fmla="*/ 97285 h 1220243"/>
              <a:gd name="connsiteX20" fmla="*/ 354589 w 1543413"/>
              <a:gd name="connsiteY20" fmla="*/ 101247 h 1220243"/>
              <a:gd name="connsiteX21" fmla="*/ 357840 w 1543413"/>
              <a:gd name="connsiteY21" fmla="*/ 103154 h 1220243"/>
              <a:gd name="connsiteX22" fmla="*/ 360552 w 1543413"/>
              <a:gd name="connsiteY22" fmla="*/ 107116 h 1220243"/>
              <a:gd name="connsiteX23" fmla="*/ 363803 w 1543413"/>
              <a:gd name="connsiteY23" fmla="*/ 109023 h 1220243"/>
              <a:gd name="connsiteX24" fmla="*/ 366515 w 1543413"/>
              <a:gd name="connsiteY24" fmla="*/ 112985 h 1220243"/>
              <a:gd name="connsiteX25" fmla="*/ 369766 w 1543413"/>
              <a:gd name="connsiteY25" fmla="*/ 114892 h 1220243"/>
              <a:gd name="connsiteX26" fmla="*/ 372478 w 1543413"/>
              <a:gd name="connsiteY26" fmla="*/ 118855 h 1220243"/>
              <a:gd name="connsiteX27" fmla="*/ 375728 w 1543413"/>
              <a:gd name="connsiteY27" fmla="*/ 120761 h 1220243"/>
              <a:gd name="connsiteX28" fmla="*/ 378440 w 1543413"/>
              <a:gd name="connsiteY28" fmla="*/ 124723 h 1220243"/>
              <a:gd name="connsiteX29" fmla="*/ 381691 w 1543413"/>
              <a:gd name="connsiteY29" fmla="*/ 126630 h 1220243"/>
              <a:gd name="connsiteX30" fmla="*/ 384403 w 1543413"/>
              <a:gd name="connsiteY30" fmla="*/ 130593 h 1220243"/>
              <a:gd name="connsiteX31" fmla="*/ 387653 w 1543413"/>
              <a:gd name="connsiteY31" fmla="*/ 132499 h 1220243"/>
              <a:gd name="connsiteX32" fmla="*/ 390364 w 1543413"/>
              <a:gd name="connsiteY32" fmla="*/ 136461 h 1220243"/>
              <a:gd name="connsiteX33" fmla="*/ 390676 w 1543413"/>
              <a:gd name="connsiteY33" fmla="*/ 136644 h 1220243"/>
              <a:gd name="connsiteX34" fmla="*/ 393278 w 1543413"/>
              <a:gd name="connsiteY34" fmla="*/ 11534 h 1220243"/>
              <a:gd name="connsiteX35" fmla="*/ 715863 w 1543413"/>
              <a:gd name="connsiteY35" fmla="*/ 11534 h 1220243"/>
              <a:gd name="connsiteX36" fmla="*/ 715863 w 1543413"/>
              <a:gd name="connsiteY36" fmla="*/ 17403 h 1220243"/>
              <a:gd name="connsiteX37" fmla="*/ 721826 w 1543413"/>
              <a:gd name="connsiteY37" fmla="*/ 17403 h 1220243"/>
              <a:gd name="connsiteX38" fmla="*/ 721826 w 1543413"/>
              <a:gd name="connsiteY38" fmla="*/ 23272 h 1220243"/>
              <a:gd name="connsiteX39" fmla="*/ 727788 w 1543413"/>
              <a:gd name="connsiteY39" fmla="*/ 23272 h 1220243"/>
              <a:gd name="connsiteX40" fmla="*/ 727788 w 1543413"/>
              <a:gd name="connsiteY40" fmla="*/ 29141 h 1220243"/>
              <a:gd name="connsiteX41" fmla="*/ 733751 w 1543413"/>
              <a:gd name="connsiteY41" fmla="*/ 29141 h 1220243"/>
              <a:gd name="connsiteX42" fmla="*/ 733751 w 1543413"/>
              <a:gd name="connsiteY42" fmla="*/ 35010 h 1220243"/>
              <a:gd name="connsiteX43" fmla="*/ 739713 w 1543413"/>
              <a:gd name="connsiteY43" fmla="*/ 35010 h 1220243"/>
              <a:gd name="connsiteX44" fmla="*/ 739713 w 1543413"/>
              <a:gd name="connsiteY44" fmla="*/ 40879 h 1220243"/>
              <a:gd name="connsiteX45" fmla="*/ 745676 w 1543413"/>
              <a:gd name="connsiteY45" fmla="*/ 40879 h 1220243"/>
              <a:gd name="connsiteX46" fmla="*/ 745676 w 1543413"/>
              <a:gd name="connsiteY46" fmla="*/ 46748 h 1220243"/>
              <a:gd name="connsiteX47" fmla="*/ 751639 w 1543413"/>
              <a:gd name="connsiteY47" fmla="*/ 46748 h 1220243"/>
              <a:gd name="connsiteX48" fmla="*/ 751639 w 1543413"/>
              <a:gd name="connsiteY48" fmla="*/ 52617 h 1220243"/>
              <a:gd name="connsiteX49" fmla="*/ 757601 w 1543413"/>
              <a:gd name="connsiteY49" fmla="*/ 52617 h 1220243"/>
              <a:gd name="connsiteX50" fmla="*/ 757601 w 1543413"/>
              <a:gd name="connsiteY50" fmla="*/ 58486 h 1220243"/>
              <a:gd name="connsiteX51" fmla="*/ 763564 w 1543413"/>
              <a:gd name="connsiteY51" fmla="*/ 58486 h 1220243"/>
              <a:gd name="connsiteX52" fmla="*/ 763564 w 1543413"/>
              <a:gd name="connsiteY52" fmla="*/ 64356 h 1220243"/>
              <a:gd name="connsiteX53" fmla="*/ 769526 w 1543413"/>
              <a:gd name="connsiteY53" fmla="*/ 64356 h 1220243"/>
              <a:gd name="connsiteX54" fmla="*/ 769526 w 1543413"/>
              <a:gd name="connsiteY54" fmla="*/ 70225 h 1220243"/>
              <a:gd name="connsiteX55" fmla="*/ 775489 w 1543413"/>
              <a:gd name="connsiteY55" fmla="*/ 70225 h 1220243"/>
              <a:gd name="connsiteX56" fmla="*/ 775489 w 1543413"/>
              <a:gd name="connsiteY56" fmla="*/ 76094 h 1220243"/>
              <a:gd name="connsiteX57" fmla="*/ 781452 w 1543413"/>
              <a:gd name="connsiteY57" fmla="*/ 76094 h 1220243"/>
              <a:gd name="connsiteX58" fmla="*/ 781452 w 1543413"/>
              <a:gd name="connsiteY58" fmla="*/ 81963 h 1220243"/>
              <a:gd name="connsiteX59" fmla="*/ 785771 w 1543413"/>
              <a:gd name="connsiteY59" fmla="*/ 81963 h 1220243"/>
              <a:gd name="connsiteX60" fmla="*/ 786157 w 1543413"/>
              <a:gd name="connsiteY60" fmla="*/ 75391 h 1220243"/>
              <a:gd name="connsiteX61" fmla="*/ 792993 w 1543413"/>
              <a:gd name="connsiteY61" fmla="*/ 48183 h 1220243"/>
              <a:gd name="connsiteX62" fmla="*/ 828154 w 1543413"/>
              <a:gd name="connsiteY62" fmla="*/ 13395 h 1220243"/>
              <a:gd name="connsiteX63" fmla="*/ 892522 w 1543413"/>
              <a:gd name="connsiteY63" fmla="*/ 0 h 1220243"/>
              <a:gd name="connsiteX64" fmla="*/ 961355 w 1543413"/>
              <a:gd name="connsiteY64" fmla="*/ 14697 h 1220243"/>
              <a:gd name="connsiteX65" fmla="*/ 967160 w 1543413"/>
              <a:gd name="connsiteY65" fmla="*/ 20532 h 1220243"/>
              <a:gd name="connsiteX66" fmla="*/ 967318 w 1543413"/>
              <a:gd name="connsiteY66" fmla="*/ 20566 h 1220243"/>
              <a:gd name="connsiteX67" fmla="*/ 973123 w 1543413"/>
              <a:gd name="connsiteY67" fmla="*/ 26401 h 1220243"/>
              <a:gd name="connsiteX68" fmla="*/ 973280 w 1543413"/>
              <a:gd name="connsiteY68" fmla="*/ 26435 h 1220243"/>
              <a:gd name="connsiteX69" fmla="*/ 979085 w 1543413"/>
              <a:gd name="connsiteY69" fmla="*/ 32270 h 1220243"/>
              <a:gd name="connsiteX70" fmla="*/ 979243 w 1543413"/>
              <a:gd name="connsiteY70" fmla="*/ 32304 h 1220243"/>
              <a:gd name="connsiteX71" fmla="*/ 985048 w 1543413"/>
              <a:gd name="connsiteY71" fmla="*/ 38139 h 1220243"/>
              <a:gd name="connsiteX72" fmla="*/ 985205 w 1543413"/>
              <a:gd name="connsiteY72" fmla="*/ 38173 h 1220243"/>
              <a:gd name="connsiteX73" fmla="*/ 991010 w 1543413"/>
              <a:gd name="connsiteY73" fmla="*/ 44008 h 1220243"/>
              <a:gd name="connsiteX74" fmla="*/ 991168 w 1543413"/>
              <a:gd name="connsiteY74" fmla="*/ 44042 h 1220243"/>
              <a:gd name="connsiteX75" fmla="*/ 996973 w 1543413"/>
              <a:gd name="connsiteY75" fmla="*/ 49877 h 1220243"/>
              <a:gd name="connsiteX76" fmla="*/ 997131 w 1543413"/>
              <a:gd name="connsiteY76" fmla="*/ 49911 h 1220243"/>
              <a:gd name="connsiteX77" fmla="*/ 1002936 w 1543413"/>
              <a:gd name="connsiteY77" fmla="*/ 55746 h 1220243"/>
              <a:gd name="connsiteX78" fmla="*/ 1003093 w 1543413"/>
              <a:gd name="connsiteY78" fmla="*/ 55780 h 1220243"/>
              <a:gd name="connsiteX79" fmla="*/ 1008898 w 1543413"/>
              <a:gd name="connsiteY79" fmla="*/ 61615 h 1220243"/>
              <a:gd name="connsiteX80" fmla="*/ 1009056 w 1543413"/>
              <a:gd name="connsiteY80" fmla="*/ 61649 h 1220243"/>
              <a:gd name="connsiteX81" fmla="*/ 1014863 w 1543413"/>
              <a:gd name="connsiteY81" fmla="*/ 67486 h 1220243"/>
              <a:gd name="connsiteX82" fmla="*/ 1015018 w 1543413"/>
              <a:gd name="connsiteY82" fmla="*/ 67519 h 1220243"/>
              <a:gd name="connsiteX83" fmla="*/ 1020823 w 1543413"/>
              <a:gd name="connsiteY83" fmla="*/ 73354 h 1220243"/>
              <a:gd name="connsiteX84" fmla="*/ 1020981 w 1543413"/>
              <a:gd name="connsiteY84" fmla="*/ 73388 h 1220243"/>
              <a:gd name="connsiteX85" fmla="*/ 1026786 w 1543413"/>
              <a:gd name="connsiteY85" fmla="*/ 79223 h 1220243"/>
              <a:gd name="connsiteX86" fmla="*/ 1026944 w 1543413"/>
              <a:gd name="connsiteY86" fmla="*/ 79257 h 1220243"/>
              <a:gd name="connsiteX87" fmla="*/ 1032749 w 1543413"/>
              <a:gd name="connsiteY87" fmla="*/ 85092 h 1220243"/>
              <a:gd name="connsiteX88" fmla="*/ 1032907 w 1543413"/>
              <a:gd name="connsiteY88" fmla="*/ 85126 h 1220243"/>
              <a:gd name="connsiteX89" fmla="*/ 1038712 w 1543413"/>
              <a:gd name="connsiteY89" fmla="*/ 90961 h 1220243"/>
              <a:gd name="connsiteX90" fmla="*/ 1038869 w 1543413"/>
              <a:gd name="connsiteY90" fmla="*/ 90995 h 1220243"/>
              <a:gd name="connsiteX91" fmla="*/ 1044674 w 1543413"/>
              <a:gd name="connsiteY91" fmla="*/ 96830 h 1220243"/>
              <a:gd name="connsiteX92" fmla="*/ 1044832 w 1543413"/>
              <a:gd name="connsiteY92" fmla="*/ 96864 h 1220243"/>
              <a:gd name="connsiteX93" fmla="*/ 1050637 w 1543413"/>
              <a:gd name="connsiteY93" fmla="*/ 102699 h 1220243"/>
              <a:gd name="connsiteX94" fmla="*/ 1050794 w 1543413"/>
              <a:gd name="connsiteY94" fmla="*/ 102733 h 1220243"/>
              <a:gd name="connsiteX95" fmla="*/ 1056599 w 1543413"/>
              <a:gd name="connsiteY95" fmla="*/ 108568 h 1220243"/>
              <a:gd name="connsiteX96" fmla="*/ 1056757 w 1543413"/>
              <a:gd name="connsiteY96" fmla="*/ 108602 h 1220243"/>
              <a:gd name="connsiteX97" fmla="*/ 1062562 w 1543413"/>
              <a:gd name="connsiteY97" fmla="*/ 114437 h 1220243"/>
              <a:gd name="connsiteX98" fmla="*/ 1062720 w 1543413"/>
              <a:gd name="connsiteY98" fmla="*/ 114471 h 1220243"/>
              <a:gd name="connsiteX99" fmla="*/ 1068527 w 1543413"/>
              <a:gd name="connsiteY99" fmla="*/ 120308 h 1220243"/>
              <a:gd name="connsiteX100" fmla="*/ 1068682 w 1543413"/>
              <a:gd name="connsiteY100" fmla="*/ 120341 h 1220243"/>
              <a:gd name="connsiteX101" fmla="*/ 1074487 w 1543413"/>
              <a:gd name="connsiteY101" fmla="*/ 126176 h 1220243"/>
              <a:gd name="connsiteX102" fmla="*/ 1074645 w 1543413"/>
              <a:gd name="connsiteY102" fmla="*/ 126210 h 1220243"/>
              <a:gd name="connsiteX103" fmla="*/ 1076129 w 1543413"/>
              <a:gd name="connsiteY103" fmla="*/ 127702 h 1220243"/>
              <a:gd name="connsiteX104" fmla="*/ 1124380 w 1543413"/>
              <a:gd name="connsiteY104" fmla="*/ 0 h 1220243"/>
              <a:gd name="connsiteX105" fmla="*/ 1180877 w 1543413"/>
              <a:gd name="connsiteY105" fmla="*/ 0 h 1220243"/>
              <a:gd name="connsiteX106" fmla="*/ 1178667 w 1543413"/>
              <a:gd name="connsiteY106" fmla="*/ 5869 h 1220243"/>
              <a:gd name="connsiteX107" fmla="*/ 1186840 w 1543413"/>
              <a:gd name="connsiteY107" fmla="*/ 5869 h 1220243"/>
              <a:gd name="connsiteX108" fmla="*/ 1184630 w 1543413"/>
              <a:gd name="connsiteY108" fmla="*/ 11738 h 1220243"/>
              <a:gd name="connsiteX109" fmla="*/ 1192802 w 1543413"/>
              <a:gd name="connsiteY109" fmla="*/ 11738 h 1220243"/>
              <a:gd name="connsiteX110" fmla="*/ 1190592 w 1543413"/>
              <a:gd name="connsiteY110" fmla="*/ 17607 h 1220243"/>
              <a:gd name="connsiteX111" fmla="*/ 1198765 w 1543413"/>
              <a:gd name="connsiteY111" fmla="*/ 17607 h 1220243"/>
              <a:gd name="connsiteX112" fmla="*/ 1196555 w 1543413"/>
              <a:gd name="connsiteY112" fmla="*/ 23476 h 1220243"/>
              <a:gd name="connsiteX113" fmla="*/ 1204727 w 1543413"/>
              <a:gd name="connsiteY113" fmla="*/ 23476 h 1220243"/>
              <a:gd name="connsiteX114" fmla="*/ 1202517 w 1543413"/>
              <a:gd name="connsiteY114" fmla="*/ 29345 h 1220243"/>
              <a:gd name="connsiteX115" fmla="*/ 1210690 w 1543413"/>
              <a:gd name="connsiteY115" fmla="*/ 29345 h 1220243"/>
              <a:gd name="connsiteX116" fmla="*/ 1208480 w 1543413"/>
              <a:gd name="connsiteY116" fmla="*/ 35214 h 1220243"/>
              <a:gd name="connsiteX117" fmla="*/ 1216653 w 1543413"/>
              <a:gd name="connsiteY117" fmla="*/ 35214 h 1220243"/>
              <a:gd name="connsiteX118" fmla="*/ 1214443 w 1543413"/>
              <a:gd name="connsiteY118" fmla="*/ 41083 h 1220243"/>
              <a:gd name="connsiteX119" fmla="*/ 1222615 w 1543413"/>
              <a:gd name="connsiteY119" fmla="*/ 41083 h 1220243"/>
              <a:gd name="connsiteX120" fmla="*/ 1220405 w 1543413"/>
              <a:gd name="connsiteY120" fmla="*/ 46952 h 1220243"/>
              <a:gd name="connsiteX121" fmla="*/ 1228578 w 1543413"/>
              <a:gd name="connsiteY121" fmla="*/ 46952 h 1220243"/>
              <a:gd name="connsiteX122" fmla="*/ 1226367 w 1543413"/>
              <a:gd name="connsiteY122" fmla="*/ 52822 h 1220243"/>
              <a:gd name="connsiteX123" fmla="*/ 1234540 w 1543413"/>
              <a:gd name="connsiteY123" fmla="*/ 52822 h 1220243"/>
              <a:gd name="connsiteX124" fmla="*/ 1232330 w 1543413"/>
              <a:gd name="connsiteY124" fmla="*/ 58691 h 1220243"/>
              <a:gd name="connsiteX125" fmla="*/ 1240503 w 1543413"/>
              <a:gd name="connsiteY125" fmla="*/ 58691 h 1220243"/>
              <a:gd name="connsiteX126" fmla="*/ 1238293 w 1543413"/>
              <a:gd name="connsiteY126" fmla="*/ 64560 h 1220243"/>
              <a:gd name="connsiteX127" fmla="*/ 1246466 w 1543413"/>
              <a:gd name="connsiteY127" fmla="*/ 64560 h 1220243"/>
              <a:gd name="connsiteX128" fmla="*/ 1244256 w 1543413"/>
              <a:gd name="connsiteY128" fmla="*/ 70429 h 1220243"/>
              <a:gd name="connsiteX129" fmla="*/ 1252429 w 1543413"/>
              <a:gd name="connsiteY129" fmla="*/ 70429 h 1220243"/>
              <a:gd name="connsiteX130" fmla="*/ 1250219 w 1543413"/>
              <a:gd name="connsiteY130" fmla="*/ 76298 h 1220243"/>
              <a:gd name="connsiteX131" fmla="*/ 1258391 w 1543413"/>
              <a:gd name="connsiteY131" fmla="*/ 76298 h 1220243"/>
              <a:gd name="connsiteX132" fmla="*/ 1256181 w 1543413"/>
              <a:gd name="connsiteY132" fmla="*/ 82167 h 1220243"/>
              <a:gd name="connsiteX133" fmla="*/ 1264354 w 1543413"/>
              <a:gd name="connsiteY133" fmla="*/ 82167 h 1220243"/>
              <a:gd name="connsiteX134" fmla="*/ 1262144 w 1543413"/>
              <a:gd name="connsiteY134" fmla="*/ 88036 h 1220243"/>
              <a:gd name="connsiteX135" fmla="*/ 1270316 w 1543413"/>
              <a:gd name="connsiteY135" fmla="*/ 88036 h 1220243"/>
              <a:gd name="connsiteX136" fmla="*/ 1268106 w 1543413"/>
              <a:gd name="connsiteY136" fmla="*/ 93905 h 1220243"/>
              <a:gd name="connsiteX137" fmla="*/ 1276279 w 1543413"/>
              <a:gd name="connsiteY137" fmla="*/ 93905 h 1220243"/>
              <a:gd name="connsiteX138" fmla="*/ 1274069 w 1543413"/>
              <a:gd name="connsiteY138" fmla="*/ 99774 h 1220243"/>
              <a:gd name="connsiteX139" fmla="*/ 1282242 w 1543413"/>
              <a:gd name="connsiteY139" fmla="*/ 99774 h 1220243"/>
              <a:gd name="connsiteX140" fmla="*/ 1280031 w 1543413"/>
              <a:gd name="connsiteY140" fmla="*/ 105644 h 1220243"/>
              <a:gd name="connsiteX141" fmla="*/ 1288204 w 1543413"/>
              <a:gd name="connsiteY141" fmla="*/ 105644 h 1220243"/>
              <a:gd name="connsiteX142" fmla="*/ 1285994 w 1543413"/>
              <a:gd name="connsiteY142" fmla="*/ 111513 h 1220243"/>
              <a:gd name="connsiteX143" fmla="*/ 1294167 w 1543413"/>
              <a:gd name="connsiteY143" fmla="*/ 111513 h 1220243"/>
              <a:gd name="connsiteX144" fmla="*/ 1291957 w 1543413"/>
              <a:gd name="connsiteY144" fmla="*/ 117382 h 1220243"/>
              <a:gd name="connsiteX145" fmla="*/ 1300130 w 1543413"/>
              <a:gd name="connsiteY145" fmla="*/ 117382 h 1220243"/>
              <a:gd name="connsiteX146" fmla="*/ 1297920 w 1543413"/>
              <a:gd name="connsiteY146" fmla="*/ 123251 h 1220243"/>
              <a:gd name="connsiteX147" fmla="*/ 1306092 w 1543413"/>
              <a:gd name="connsiteY147" fmla="*/ 123251 h 1220243"/>
              <a:gd name="connsiteX148" fmla="*/ 1303882 w 1543413"/>
              <a:gd name="connsiteY148" fmla="*/ 129120 h 1220243"/>
              <a:gd name="connsiteX149" fmla="*/ 1312055 w 1543413"/>
              <a:gd name="connsiteY149" fmla="*/ 129120 h 1220243"/>
              <a:gd name="connsiteX150" fmla="*/ 1309845 w 1543413"/>
              <a:gd name="connsiteY150" fmla="*/ 134989 h 1220243"/>
              <a:gd name="connsiteX151" fmla="*/ 1318017 w 1543413"/>
              <a:gd name="connsiteY151" fmla="*/ 134989 h 1220243"/>
              <a:gd name="connsiteX152" fmla="*/ 1315807 w 1543413"/>
              <a:gd name="connsiteY152" fmla="*/ 140858 h 1220243"/>
              <a:gd name="connsiteX153" fmla="*/ 1323980 w 1543413"/>
              <a:gd name="connsiteY153" fmla="*/ 140858 h 1220243"/>
              <a:gd name="connsiteX154" fmla="*/ 1321770 w 1543413"/>
              <a:gd name="connsiteY154" fmla="*/ 146727 h 1220243"/>
              <a:gd name="connsiteX155" fmla="*/ 1329943 w 1543413"/>
              <a:gd name="connsiteY155" fmla="*/ 146727 h 1220243"/>
              <a:gd name="connsiteX156" fmla="*/ 1327733 w 1543413"/>
              <a:gd name="connsiteY156" fmla="*/ 152596 h 1220243"/>
              <a:gd name="connsiteX157" fmla="*/ 1335905 w 1543413"/>
              <a:gd name="connsiteY157" fmla="*/ 152596 h 1220243"/>
              <a:gd name="connsiteX158" fmla="*/ 1333694 w 1543413"/>
              <a:gd name="connsiteY158" fmla="*/ 158466 h 1220243"/>
              <a:gd name="connsiteX159" fmla="*/ 1341868 w 1543413"/>
              <a:gd name="connsiteY159" fmla="*/ 158466 h 1220243"/>
              <a:gd name="connsiteX160" fmla="*/ 1339658 w 1543413"/>
              <a:gd name="connsiteY160" fmla="*/ 164335 h 1220243"/>
              <a:gd name="connsiteX161" fmla="*/ 1347830 w 1543413"/>
              <a:gd name="connsiteY161" fmla="*/ 164335 h 1220243"/>
              <a:gd name="connsiteX162" fmla="*/ 1345620 w 1543413"/>
              <a:gd name="connsiteY162" fmla="*/ 170204 h 1220243"/>
              <a:gd name="connsiteX163" fmla="*/ 1353793 w 1543413"/>
              <a:gd name="connsiteY163" fmla="*/ 170204 h 1220243"/>
              <a:gd name="connsiteX164" fmla="*/ 1351583 w 1543413"/>
              <a:gd name="connsiteY164" fmla="*/ 176073 h 1220243"/>
              <a:gd name="connsiteX165" fmla="*/ 1359756 w 1543413"/>
              <a:gd name="connsiteY165" fmla="*/ 176073 h 1220243"/>
              <a:gd name="connsiteX166" fmla="*/ 1357546 w 1543413"/>
              <a:gd name="connsiteY166" fmla="*/ 181942 h 1220243"/>
              <a:gd name="connsiteX167" fmla="*/ 1365719 w 1543413"/>
              <a:gd name="connsiteY167" fmla="*/ 181942 h 1220243"/>
              <a:gd name="connsiteX168" fmla="*/ 1363509 w 1543413"/>
              <a:gd name="connsiteY168" fmla="*/ 187811 h 1220243"/>
              <a:gd name="connsiteX169" fmla="*/ 1371681 w 1543413"/>
              <a:gd name="connsiteY169" fmla="*/ 187811 h 1220243"/>
              <a:gd name="connsiteX170" fmla="*/ 1369471 w 1543413"/>
              <a:gd name="connsiteY170" fmla="*/ 193680 h 1220243"/>
              <a:gd name="connsiteX171" fmla="*/ 1377644 w 1543413"/>
              <a:gd name="connsiteY171" fmla="*/ 193680 h 1220243"/>
              <a:gd name="connsiteX172" fmla="*/ 1375434 w 1543413"/>
              <a:gd name="connsiteY172" fmla="*/ 199549 h 1220243"/>
              <a:gd name="connsiteX173" fmla="*/ 1383606 w 1543413"/>
              <a:gd name="connsiteY173" fmla="*/ 199549 h 1220243"/>
              <a:gd name="connsiteX174" fmla="*/ 1381396 w 1543413"/>
              <a:gd name="connsiteY174" fmla="*/ 205418 h 1220243"/>
              <a:gd name="connsiteX175" fmla="*/ 1389569 w 1543413"/>
              <a:gd name="connsiteY175" fmla="*/ 205418 h 1220243"/>
              <a:gd name="connsiteX176" fmla="*/ 1387358 w 1543413"/>
              <a:gd name="connsiteY176" fmla="*/ 211288 h 1220243"/>
              <a:gd name="connsiteX177" fmla="*/ 1395532 w 1543413"/>
              <a:gd name="connsiteY177" fmla="*/ 211288 h 1220243"/>
              <a:gd name="connsiteX178" fmla="*/ 1393322 w 1543413"/>
              <a:gd name="connsiteY178" fmla="*/ 217157 h 1220243"/>
              <a:gd name="connsiteX179" fmla="*/ 1401494 w 1543413"/>
              <a:gd name="connsiteY179" fmla="*/ 217157 h 1220243"/>
              <a:gd name="connsiteX180" fmla="*/ 1399284 w 1543413"/>
              <a:gd name="connsiteY180" fmla="*/ 223026 h 1220243"/>
              <a:gd name="connsiteX181" fmla="*/ 1407457 w 1543413"/>
              <a:gd name="connsiteY181" fmla="*/ 223026 h 1220243"/>
              <a:gd name="connsiteX182" fmla="*/ 1405247 w 1543413"/>
              <a:gd name="connsiteY182" fmla="*/ 228895 h 1220243"/>
              <a:gd name="connsiteX183" fmla="*/ 1413419 w 1543413"/>
              <a:gd name="connsiteY183" fmla="*/ 228895 h 1220243"/>
              <a:gd name="connsiteX184" fmla="*/ 1411209 w 1543413"/>
              <a:gd name="connsiteY184" fmla="*/ 234764 h 1220243"/>
              <a:gd name="connsiteX185" fmla="*/ 1419382 w 1543413"/>
              <a:gd name="connsiteY185" fmla="*/ 234764 h 1220243"/>
              <a:gd name="connsiteX186" fmla="*/ 1417172 w 1543413"/>
              <a:gd name="connsiteY186" fmla="*/ 240633 h 1220243"/>
              <a:gd name="connsiteX187" fmla="*/ 1425345 w 1543413"/>
              <a:gd name="connsiteY187" fmla="*/ 240633 h 1220243"/>
              <a:gd name="connsiteX188" fmla="*/ 1423135 w 1543413"/>
              <a:gd name="connsiteY188" fmla="*/ 246502 h 1220243"/>
              <a:gd name="connsiteX189" fmla="*/ 1431307 w 1543413"/>
              <a:gd name="connsiteY189" fmla="*/ 246502 h 1220243"/>
              <a:gd name="connsiteX190" fmla="*/ 1429097 w 1543413"/>
              <a:gd name="connsiteY190" fmla="*/ 252371 h 1220243"/>
              <a:gd name="connsiteX191" fmla="*/ 1437270 w 1543413"/>
              <a:gd name="connsiteY191" fmla="*/ 252371 h 1220243"/>
              <a:gd name="connsiteX192" fmla="*/ 1435060 w 1543413"/>
              <a:gd name="connsiteY192" fmla="*/ 258240 h 1220243"/>
              <a:gd name="connsiteX193" fmla="*/ 1443233 w 1543413"/>
              <a:gd name="connsiteY193" fmla="*/ 258240 h 1220243"/>
              <a:gd name="connsiteX194" fmla="*/ 1441022 w 1543413"/>
              <a:gd name="connsiteY194" fmla="*/ 264110 h 1220243"/>
              <a:gd name="connsiteX195" fmla="*/ 1449195 w 1543413"/>
              <a:gd name="connsiteY195" fmla="*/ 264110 h 1220243"/>
              <a:gd name="connsiteX196" fmla="*/ 1446985 w 1543413"/>
              <a:gd name="connsiteY196" fmla="*/ 269979 h 1220243"/>
              <a:gd name="connsiteX197" fmla="*/ 1455158 w 1543413"/>
              <a:gd name="connsiteY197" fmla="*/ 269979 h 1220243"/>
              <a:gd name="connsiteX198" fmla="*/ 1452948 w 1543413"/>
              <a:gd name="connsiteY198" fmla="*/ 275848 h 1220243"/>
              <a:gd name="connsiteX199" fmla="*/ 1461120 w 1543413"/>
              <a:gd name="connsiteY199" fmla="*/ 275848 h 1220243"/>
              <a:gd name="connsiteX200" fmla="*/ 1458910 w 1543413"/>
              <a:gd name="connsiteY200" fmla="*/ 281717 h 1220243"/>
              <a:gd name="connsiteX201" fmla="*/ 1467083 w 1543413"/>
              <a:gd name="connsiteY201" fmla="*/ 281717 h 1220243"/>
              <a:gd name="connsiteX202" fmla="*/ 1464873 w 1543413"/>
              <a:gd name="connsiteY202" fmla="*/ 287586 h 1220243"/>
              <a:gd name="connsiteX203" fmla="*/ 1473046 w 1543413"/>
              <a:gd name="connsiteY203" fmla="*/ 287586 h 1220243"/>
              <a:gd name="connsiteX204" fmla="*/ 1470836 w 1543413"/>
              <a:gd name="connsiteY204" fmla="*/ 293455 h 1220243"/>
              <a:gd name="connsiteX205" fmla="*/ 1479009 w 1543413"/>
              <a:gd name="connsiteY205" fmla="*/ 293455 h 1220243"/>
              <a:gd name="connsiteX206" fmla="*/ 1476799 w 1543413"/>
              <a:gd name="connsiteY206" fmla="*/ 299324 h 1220243"/>
              <a:gd name="connsiteX207" fmla="*/ 1484971 w 1543413"/>
              <a:gd name="connsiteY207" fmla="*/ 299324 h 1220243"/>
              <a:gd name="connsiteX208" fmla="*/ 1482761 w 1543413"/>
              <a:gd name="connsiteY208" fmla="*/ 305193 h 1220243"/>
              <a:gd name="connsiteX209" fmla="*/ 1490934 w 1543413"/>
              <a:gd name="connsiteY209" fmla="*/ 305193 h 1220243"/>
              <a:gd name="connsiteX210" fmla="*/ 1488724 w 1543413"/>
              <a:gd name="connsiteY210" fmla="*/ 311062 h 1220243"/>
              <a:gd name="connsiteX211" fmla="*/ 1496896 w 1543413"/>
              <a:gd name="connsiteY211" fmla="*/ 311062 h 1220243"/>
              <a:gd name="connsiteX212" fmla="*/ 1494686 w 1543413"/>
              <a:gd name="connsiteY212" fmla="*/ 316931 h 1220243"/>
              <a:gd name="connsiteX213" fmla="*/ 1502859 w 1543413"/>
              <a:gd name="connsiteY213" fmla="*/ 316931 h 1220243"/>
              <a:gd name="connsiteX214" fmla="*/ 1500648 w 1543413"/>
              <a:gd name="connsiteY214" fmla="*/ 322801 h 1220243"/>
              <a:gd name="connsiteX215" fmla="*/ 1508822 w 1543413"/>
              <a:gd name="connsiteY215" fmla="*/ 322801 h 1220243"/>
              <a:gd name="connsiteX216" fmla="*/ 1506612 w 1543413"/>
              <a:gd name="connsiteY216" fmla="*/ 328670 h 1220243"/>
              <a:gd name="connsiteX217" fmla="*/ 1514784 w 1543413"/>
              <a:gd name="connsiteY217" fmla="*/ 328670 h 1220243"/>
              <a:gd name="connsiteX218" fmla="*/ 1512574 w 1543413"/>
              <a:gd name="connsiteY218" fmla="*/ 334539 h 1220243"/>
              <a:gd name="connsiteX219" fmla="*/ 1520747 w 1543413"/>
              <a:gd name="connsiteY219" fmla="*/ 334539 h 1220243"/>
              <a:gd name="connsiteX220" fmla="*/ 1518537 w 1543413"/>
              <a:gd name="connsiteY220" fmla="*/ 340408 h 1220243"/>
              <a:gd name="connsiteX221" fmla="*/ 1526709 w 1543413"/>
              <a:gd name="connsiteY221" fmla="*/ 340408 h 1220243"/>
              <a:gd name="connsiteX222" fmla="*/ 1524499 w 1543413"/>
              <a:gd name="connsiteY222" fmla="*/ 346277 h 1220243"/>
              <a:gd name="connsiteX223" fmla="*/ 1532672 w 1543413"/>
              <a:gd name="connsiteY223" fmla="*/ 346277 h 1220243"/>
              <a:gd name="connsiteX224" fmla="*/ 1530462 w 1543413"/>
              <a:gd name="connsiteY224" fmla="*/ 352146 h 1220243"/>
              <a:gd name="connsiteX225" fmla="*/ 1538635 w 1543413"/>
              <a:gd name="connsiteY225" fmla="*/ 352146 h 1220243"/>
              <a:gd name="connsiteX226" fmla="*/ 1536425 w 1543413"/>
              <a:gd name="connsiteY226" fmla="*/ 358015 h 1220243"/>
              <a:gd name="connsiteX227" fmla="*/ 1543413 w 1543413"/>
              <a:gd name="connsiteY227" fmla="*/ 358015 h 1220243"/>
              <a:gd name="connsiteX228" fmla="*/ 1543413 w 1543413"/>
              <a:gd name="connsiteY228" fmla="*/ 361160 h 1220243"/>
              <a:gd name="connsiteX229" fmla="*/ 1542387 w 1543413"/>
              <a:gd name="connsiteY229" fmla="*/ 363884 h 1220243"/>
              <a:gd name="connsiteX230" fmla="*/ 1543413 w 1543413"/>
              <a:gd name="connsiteY230" fmla="*/ 363884 h 1220243"/>
              <a:gd name="connsiteX231" fmla="*/ 1543413 w 1543413"/>
              <a:gd name="connsiteY231" fmla="*/ 388283 h 1220243"/>
              <a:gd name="connsiteX232" fmla="*/ 1543413 w 1543413"/>
              <a:gd name="connsiteY232" fmla="*/ 1002024 h 1220243"/>
              <a:gd name="connsiteX233" fmla="*/ 1349441 w 1543413"/>
              <a:gd name="connsiteY233" fmla="*/ 1220243 h 1220243"/>
              <a:gd name="connsiteX234" fmla="*/ 674965 w 1543413"/>
              <a:gd name="connsiteY234" fmla="*/ 1220243 h 1220243"/>
              <a:gd name="connsiteX235" fmla="*/ 620118 w 1543413"/>
              <a:gd name="connsiteY235" fmla="*/ 1220243 h 1220243"/>
              <a:gd name="connsiteX236" fmla="*/ 620120 w 1543413"/>
              <a:gd name="connsiteY236" fmla="*/ 1218434 h 1220243"/>
              <a:gd name="connsiteX237" fmla="*/ 614151 w 1543413"/>
              <a:gd name="connsiteY237" fmla="*/ 1218434 h 1220243"/>
              <a:gd name="connsiteX238" fmla="*/ 614158 w 1543413"/>
              <a:gd name="connsiteY238" fmla="*/ 1212565 h 1220243"/>
              <a:gd name="connsiteX239" fmla="*/ 608188 w 1543413"/>
              <a:gd name="connsiteY239" fmla="*/ 1212565 h 1220243"/>
              <a:gd name="connsiteX240" fmla="*/ 608195 w 1543413"/>
              <a:gd name="connsiteY240" fmla="*/ 1206696 h 1220243"/>
              <a:gd name="connsiteX241" fmla="*/ 602226 w 1543413"/>
              <a:gd name="connsiteY241" fmla="*/ 1206696 h 1220243"/>
              <a:gd name="connsiteX242" fmla="*/ 602233 w 1543413"/>
              <a:gd name="connsiteY242" fmla="*/ 1200827 h 1220243"/>
              <a:gd name="connsiteX243" fmla="*/ 596263 w 1543413"/>
              <a:gd name="connsiteY243" fmla="*/ 1200827 h 1220243"/>
              <a:gd name="connsiteX244" fmla="*/ 596270 w 1543413"/>
              <a:gd name="connsiteY244" fmla="*/ 1194958 h 1220243"/>
              <a:gd name="connsiteX245" fmla="*/ 590300 w 1543413"/>
              <a:gd name="connsiteY245" fmla="*/ 1194958 h 1220243"/>
              <a:gd name="connsiteX246" fmla="*/ 590307 w 1543413"/>
              <a:gd name="connsiteY246" fmla="*/ 1189088 h 1220243"/>
              <a:gd name="connsiteX247" fmla="*/ 584338 w 1543413"/>
              <a:gd name="connsiteY247" fmla="*/ 1189088 h 1220243"/>
              <a:gd name="connsiteX248" fmla="*/ 584345 w 1543413"/>
              <a:gd name="connsiteY248" fmla="*/ 1183219 h 1220243"/>
              <a:gd name="connsiteX249" fmla="*/ 578375 w 1543413"/>
              <a:gd name="connsiteY249" fmla="*/ 1183219 h 1220243"/>
              <a:gd name="connsiteX250" fmla="*/ 578382 w 1543413"/>
              <a:gd name="connsiteY250" fmla="*/ 1177350 h 1220243"/>
              <a:gd name="connsiteX251" fmla="*/ 572412 w 1543413"/>
              <a:gd name="connsiteY251" fmla="*/ 1177350 h 1220243"/>
              <a:gd name="connsiteX252" fmla="*/ 572419 w 1543413"/>
              <a:gd name="connsiteY252" fmla="*/ 1171481 h 1220243"/>
              <a:gd name="connsiteX253" fmla="*/ 566450 w 1543413"/>
              <a:gd name="connsiteY253" fmla="*/ 1171481 h 1220243"/>
              <a:gd name="connsiteX254" fmla="*/ 566457 w 1543413"/>
              <a:gd name="connsiteY254" fmla="*/ 1165612 h 1220243"/>
              <a:gd name="connsiteX255" fmla="*/ 560487 w 1543413"/>
              <a:gd name="connsiteY255" fmla="*/ 1165612 h 1220243"/>
              <a:gd name="connsiteX256" fmla="*/ 560494 w 1543413"/>
              <a:gd name="connsiteY256" fmla="*/ 1159743 h 1220243"/>
              <a:gd name="connsiteX257" fmla="*/ 554525 w 1543413"/>
              <a:gd name="connsiteY257" fmla="*/ 1159743 h 1220243"/>
              <a:gd name="connsiteX258" fmla="*/ 554532 w 1543413"/>
              <a:gd name="connsiteY258" fmla="*/ 1153874 h 1220243"/>
              <a:gd name="connsiteX259" fmla="*/ 548562 w 1543413"/>
              <a:gd name="connsiteY259" fmla="*/ 1153874 h 1220243"/>
              <a:gd name="connsiteX260" fmla="*/ 548569 w 1543413"/>
              <a:gd name="connsiteY260" fmla="*/ 1148005 h 1220243"/>
              <a:gd name="connsiteX261" fmla="*/ 542599 w 1543413"/>
              <a:gd name="connsiteY261" fmla="*/ 1148005 h 1220243"/>
              <a:gd name="connsiteX262" fmla="*/ 542606 w 1543413"/>
              <a:gd name="connsiteY262" fmla="*/ 1142135 h 1220243"/>
              <a:gd name="connsiteX263" fmla="*/ 536637 w 1543413"/>
              <a:gd name="connsiteY263" fmla="*/ 1142135 h 1220243"/>
              <a:gd name="connsiteX264" fmla="*/ 536644 w 1543413"/>
              <a:gd name="connsiteY264" fmla="*/ 1136266 h 1220243"/>
              <a:gd name="connsiteX265" fmla="*/ 530674 w 1543413"/>
              <a:gd name="connsiteY265" fmla="*/ 1136266 h 1220243"/>
              <a:gd name="connsiteX266" fmla="*/ 530681 w 1543413"/>
              <a:gd name="connsiteY266" fmla="*/ 1130397 h 1220243"/>
              <a:gd name="connsiteX267" fmla="*/ 524711 w 1543413"/>
              <a:gd name="connsiteY267" fmla="*/ 1130397 h 1220243"/>
              <a:gd name="connsiteX268" fmla="*/ 524718 w 1543413"/>
              <a:gd name="connsiteY268" fmla="*/ 1124528 h 1220243"/>
              <a:gd name="connsiteX269" fmla="*/ 518749 w 1543413"/>
              <a:gd name="connsiteY269" fmla="*/ 1124528 h 1220243"/>
              <a:gd name="connsiteX270" fmla="*/ 518756 w 1543413"/>
              <a:gd name="connsiteY270" fmla="*/ 1118659 h 1220243"/>
              <a:gd name="connsiteX271" fmla="*/ 512786 w 1543413"/>
              <a:gd name="connsiteY271" fmla="*/ 1118659 h 1220243"/>
              <a:gd name="connsiteX272" fmla="*/ 512793 w 1543413"/>
              <a:gd name="connsiteY272" fmla="*/ 1112790 h 1220243"/>
              <a:gd name="connsiteX273" fmla="*/ 506823 w 1543413"/>
              <a:gd name="connsiteY273" fmla="*/ 1112790 h 1220243"/>
              <a:gd name="connsiteX274" fmla="*/ 506830 w 1543413"/>
              <a:gd name="connsiteY274" fmla="*/ 1106921 h 1220243"/>
              <a:gd name="connsiteX275" fmla="*/ 500861 w 1543413"/>
              <a:gd name="connsiteY275" fmla="*/ 1106921 h 1220243"/>
              <a:gd name="connsiteX276" fmla="*/ 500868 w 1543413"/>
              <a:gd name="connsiteY276" fmla="*/ 1101052 h 1220243"/>
              <a:gd name="connsiteX277" fmla="*/ 494898 w 1543413"/>
              <a:gd name="connsiteY277" fmla="*/ 1101052 h 1220243"/>
              <a:gd name="connsiteX278" fmla="*/ 494905 w 1543413"/>
              <a:gd name="connsiteY278" fmla="*/ 1095183 h 1220243"/>
              <a:gd name="connsiteX279" fmla="*/ 488936 w 1543413"/>
              <a:gd name="connsiteY279" fmla="*/ 1095183 h 1220243"/>
              <a:gd name="connsiteX280" fmla="*/ 488943 w 1543413"/>
              <a:gd name="connsiteY280" fmla="*/ 1089314 h 1220243"/>
              <a:gd name="connsiteX281" fmla="*/ 482973 w 1543413"/>
              <a:gd name="connsiteY281" fmla="*/ 1089314 h 1220243"/>
              <a:gd name="connsiteX282" fmla="*/ 482980 w 1543413"/>
              <a:gd name="connsiteY282" fmla="*/ 1083444 h 1220243"/>
              <a:gd name="connsiteX283" fmla="*/ 477010 w 1543413"/>
              <a:gd name="connsiteY283" fmla="*/ 1083444 h 1220243"/>
              <a:gd name="connsiteX284" fmla="*/ 477017 w 1543413"/>
              <a:gd name="connsiteY284" fmla="*/ 1077575 h 1220243"/>
              <a:gd name="connsiteX285" fmla="*/ 471048 w 1543413"/>
              <a:gd name="connsiteY285" fmla="*/ 1077575 h 1220243"/>
              <a:gd name="connsiteX286" fmla="*/ 471055 w 1543413"/>
              <a:gd name="connsiteY286" fmla="*/ 1071706 h 1220243"/>
              <a:gd name="connsiteX287" fmla="*/ 465085 w 1543413"/>
              <a:gd name="connsiteY287" fmla="*/ 1071706 h 1220243"/>
              <a:gd name="connsiteX288" fmla="*/ 465092 w 1543413"/>
              <a:gd name="connsiteY288" fmla="*/ 1065837 h 1220243"/>
              <a:gd name="connsiteX289" fmla="*/ 459122 w 1543413"/>
              <a:gd name="connsiteY289" fmla="*/ 1065837 h 1220243"/>
              <a:gd name="connsiteX290" fmla="*/ 459129 w 1543413"/>
              <a:gd name="connsiteY290" fmla="*/ 1059968 h 1220243"/>
              <a:gd name="connsiteX291" fmla="*/ 453160 w 1543413"/>
              <a:gd name="connsiteY291" fmla="*/ 1059968 h 1220243"/>
              <a:gd name="connsiteX292" fmla="*/ 453167 w 1543413"/>
              <a:gd name="connsiteY292" fmla="*/ 1054099 h 1220243"/>
              <a:gd name="connsiteX293" fmla="*/ 447197 w 1543413"/>
              <a:gd name="connsiteY293" fmla="*/ 1054099 h 1220243"/>
              <a:gd name="connsiteX294" fmla="*/ 447204 w 1543413"/>
              <a:gd name="connsiteY294" fmla="*/ 1048230 h 1220243"/>
              <a:gd name="connsiteX295" fmla="*/ 441235 w 1543413"/>
              <a:gd name="connsiteY295" fmla="*/ 1048230 h 1220243"/>
              <a:gd name="connsiteX296" fmla="*/ 441242 w 1543413"/>
              <a:gd name="connsiteY296" fmla="*/ 1042361 h 1220243"/>
              <a:gd name="connsiteX297" fmla="*/ 435272 w 1543413"/>
              <a:gd name="connsiteY297" fmla="*/ 1042361 h 1220243"/>
              <a:gd name="connsiteX298" fmla="*/ 435279 w 1543413"/>
              <a:gd name="connsiteY298" fmla="*/ 1036491 h 1220243"/>
              <a:gd name="connsiteX299" fmla="*/ 429309 w 1543413"/>
              <a:gd name="connsiteY299" fmla="*/ 1036491 h 1220243"/>
              <a:gd name="connsiteX300" fmla="*/ 429316 w 1543413"/>
              <a:gd name="connsiteY300" fmla="*/ 1030622 h 1220243"/>
              <a:gd name="connsiteX301" fmla="*/ 423347 w 1543413"/>
              <a:gd name="connsiteY301" fmla="*/ 1030622 h 1220243"/>
              <a:gd name="connsiteX302" fmla="*/ 423354 w 1543413"/>
              <a:gd name="connsiteY302" fmla="*/ 1024753 h 1220243"/>
              <a:gd name="connsiteX303" fmla="*/ 417384 w 1543413"/>
              <a:gd name="connsiteY303" fmla="*/ 1024753 h 1220243"/>
              <a:gd name="connsiteX304" fmla="*/ 417391 w 1543413"/>
              <a:gd name="connsiteY304" fmla="*/ 1018884 h 1220243"/>
              <a:gd name="connsiteX305" fmla="*/ 411421 w 1543413"/>
              <a:gd name="connsiteY305" fmla="*/ 1018884 h 1220243"/>
              <a:gd name="connsiteX306" fmla="*/ 411428 w 1543413"/>
              <a:gd name="connsiteY306" fmla="*/ 1013015 h 1220243"/>
              <a:gd name="connsiteX307" fmla="*/ 405459 w 1543413"/>
              <a:gd name="connsiteY307" fmla="*/ 1013015 h 1220243"/>
              <a:gd name="connsiteX308" fmla="*/ 405466 w 1543413"/>
              <a:gd name="connsiteY308" fmla="*/ 1007146 h 1220243"/>
              <a:gd name="connsiteX309" fmla="*/ 399496 w 1543413"/>
              <a:gd name="connsiteY309" fmla="*/ 1007146 h 1220243"/>
              <a:gd name="connsiteX310" fmla="*/ 399503 w 1543413"/>
              <a:gd name="connsiteY310" fmla="*/ 1001277 h 1220243"/>
              <a:gd name="connsiteX311" fmla="*/ 393533 w 1543413"/>
              <a:gd name="connsiteY311" fmla="*/ 1001277 h 1220243"/>
              <a:gd name="connsiteX312" fmla="*/ 393540 w 1543413"/>
              <a:gd name="connsiteY312" fmla="*/ 995408 h 1220243"/>
              <a:gd name="connsiteX313" fmla="*/ 387571 w 1543413"/>
              <a:gd name="connsiteY313" fmla="*/ 995408 h 1220243"/>
              <a:gd name="connsiteX314" fmla="*/ 387578 w 1543413"/>
              <a:gd name="connsiteY314" fmla="*/ 989539 h 1220243"/>
              <a:gd name="connsiteX315" fmla="*/ 381608 w 1543413"/>
              <a:gd name="connsiteY315" fmla="*/ 989539 h 1220243"/>
              <a:gd name="connsiteX316" fmla="*/ 381615 w 1543413"/>
              <a:gd name="connsiteY316" fmla="*/ 983670 h 1220243"/>
              <a:gd name="connsiteX317" fmla="*/ 375646 w 1543413"/>
              <a:gd name="connsiteY317" fmla="*/ 983670 h 1220243"/>
              <a:gd name="connsiteX318" fmla="*/ 375653 w 1543413"/>
              <a:gd name="connsiteY318" fmla="*/ 977800 h 1220243"/>
              <a:gd name="connsiteX319" fmla="*/ 369683 w 1543413"/>
              <a:gd name="connsiteY319" fmla="*/ 977800 h 1220243"/>
              <a:gd name="connsiteX320" fmla="*/ 369690 w 1543413"/>
              <a:gd name="connsiteY320" fmla="*/ 971931 h 1220243"/>
              <a:gd name="connsiteX321" fmla="*/ 363720 w 1543413"/>
              <a:gd name="connsiteY321" fmla="*/ 971931 h 1220243"/>
              <a:gd name="connsiteX322" fmla="*/ 363727 w 1543413"/>
              <a:gd name="connsiteY322" fmla="*/ 966062 h 1220243"/>
              <a:gd name="connsiteX323" fmla="*/ 357758 w 1543413"/>
              <a:gd name="connsiteY323" fmla="*/ 966062 h 1220243"/>
              <a:gd name="connsiteX324" fmla="*/ 357765 w 1543413"/>
              <a:gd name="connsiteY324" fmla="*/ 960193 h 1220243"/>
              <a:gd name="connsiteX325" fmla="*/ 351795 w 1543413"/>
              <a:gd name="connsiteY325" fmla="*/ 960193 h 1220243"/>
              <a:gd name="connsiteX326" fmla="*/ 351802 w 1543413"/>
              <a:gd name="connsiteY326" fmla="*/ 954324 h 1220243"/>
              <a:gd name="connsiteX327" fmla="*/ 345832 w 1543413"/>
              <a:gd name="connsiteY327" fmla="*/ 954324 h 1220243"/>
              <a:gd name="connsiteX328" fmla="*/ 345839 w 1543413"/>
              <a:gd name="connsiteY328" fmla="*/ 948455 h 1220243"/>
              <a:gd name="connsiteX329" fmla="*/ 339870 w 1543413"/>
              <a:gd name="connsiteY329" fmla="*/ 948455 h 1220243"/>
              <a:gd name="connsiteX330" fmla="*/ 339877 w 1543413"/>
              <a:gd name="connsiteY330" fmla="*/ 942586 h 1220243"/>
              <a:gd name="connsiteX331" fmla="*/ 333907 w 1543413"/>
              <a:gd name="connsiteY331" fmla="*/ 942586 h 1220243"/>
              <a:gd name="connsiteX332" fmla="*/ 333914 w 1543413"/>
              <a:gd name="connsiteY332" fmla="*/ 936717 h 1220243"/>
              <a:gd name="connsiteX333" fmla="*/ 327945 w 1543413"/>
              <a:gd name="connsiteY333" fmla="*/ 936717 h 1220243"/>
              <a:gd name="connsiteX334" fmla="*/ 327952 w 1543413"/>
              <a:gd name="connsiteY334" fmla="*/ 930847 h 1220243"/>
              <a:gd name="connsiteX335" fmla="*/ 321982 w 1543413"/>
              <a:gd name="connsiteY335" fmla="*/ 930847 h 1220243"/>
              <a:gd name="connsiteX336" fmla="*/ 321989 w 1543413"/>
              <a:gd name="connsiteY336" fmla="*/ 924978 h 1220243"/>
              <a:gd name="connsiteX337" fmla="*/ 316019 w 1543413"/>
              <a:gd name="connsiteY337" fmla="*/ 924978 h 1220243"/>
              <a:gd name="connsiteX338" fmla="*/ 316026 w 1543413"/>
              <a:gd name="connsiteY338" fmla="*/ 919109 h 1220243"/>
              <a:gd name="connsiteX339" fmla="*/ 310057 w 1543413"/>
              <a:gd name="connsiteY339" fmla="*/ 919109 h 1220243"/>
              <a:gd name="connsiteX340" fmla="*/ 310064 w 1543413"/>
              <a:gd name="connsiteY340" fmla="*/ 913240 h 1220243"/>
              <a:gd name="connsiteX341" fmla="*/ 304094 w 1543413"/>
              <a:gd name="connsiteY341" fmla="*/ 913240 h 1220243"/>
              <a:gd name="connsiteX342" fmla="*/ 304101 w 1543413"/>
              <a:gd name="connsiteY342" fmla="*/ 907371 h 1220243"/>
              <a:gd name="connsiteX343" fmla="*/ 298132 w 1543413"/>
              <a:gd name="connsiteY343" fmla="*/ 907371 h 1220243"/>
              <a:gd name="connsiteX344" fmla="*/ 298139 w 1543413"/>
              <a:gd name="connsiteY344" fmla="*/ 901502 h 1220243"/>
              <a:gd name="connsiteX345" fmla="*/ 292169 w 1543413"/>
              <a:gd name="connsiteY345" fmla="*/ 901502 h 1220243"/>
              <a:gd name="connsiteX346" fmla="*/ 292176 w 1543413"/>
              <a:gd name="connsiteY346" fmla="*/ 895633 h 1220243"/>
              <a:gd name="connsiteX347" fmla="*/ 286206 w 1543413"/>
              <a:gd name="connsiteY347" fmla="*/ 895633 h 1220243"/>
              <a:gd name="connsiteX348" fmla="*/ 286213 w 1543413"/>
              <a:gd name="connsiteY348" fmla="*/ 889764 h 1220243"/>
              <a:gd name="connsiteX349" fmla="*/ 280243 w 1543413"/>
              <a:gd name="connsiteY349" fmla="*/ 889764 h 1220243"/>
              <a:gd name="connsiteX350" fmla="*/ 280250 w 1543413"/>
              <a:gd name="connsiteY350" fmla="*/ 883895 h 1220243"/>
              <a:gd name="connsiteX351" fmla="*/ 274281 w 1543413"/>
              <a:gd name="connsiteY351" fmla="*/ 883895 h 1220243"/>
              <a:gd name="connsiteX352" fmla="*/ 274288 w 1543413"/>
              <a:gd name="connsiteY352" fmla="*/ 878026 h 1220243"/>
              <a:gd name="connsiteX353" fmla="*/ 268318 w 1543413"/>
              <a:gd name="connsiteY353" fmla="*/ 878026 h 1220243"/>
              <a:gd name="connsiteX354" fmla="*/ 268325 w 1543413"/>
              <a:gd name="connsiteY354" fmla="*/ 872156 h 1220243"/>
              <a:gd name="connsiteX355" fmla="*/ 262356 w 1543413"/>
              <a:gd name="connsiteY355" fmla="*/ 872156 h 1220243"/>
              <a:gd name="connsiteX356" fmla="*/ 262363 w 1543413"/>
              <a:gd name="connsiteY356" fmla="*/ 866287 h 1220243"/>
              <a:gd name="connsiteX357" fmla="*/ 256393 w 1543413"/>
              <a:gd name="connsiteY357" fmla="*/ 866287 h 1220243"/>
              <a:gd name="connsiteX358" fmla="*/ 256400 w 1543413"/>
              <a:gd name="connsiteY358" fmla="*/ 860418 h 1220243"/>
              <a:gd name="connsiteX359" fmla="*/ 250430 w 1543413"/>
              <a:gd name="connsiteY359" fmla="*/ 860418 h 1220243"/>
              <a:gd name="connsiteX360" fmla="*/ 250437 w 1543413"/>
              <a:gd name="connsiteY360" fmla="*/ 854549 h 1220243"/>
              <a:gd name="connsiteX361" fmla="*/ 244468 w 1543413"/>
              <a:gd name="connsiteY361" fmla="*/ 854549 h 1220243"/>
              <a:gd name="connsiteX362" fmla="*/ 244475 w 1543413"/>
              <a:gd name="connsiteY362" fmla="*/ 848680 h 1220243"/>
              <a:gd name="connsiteX363" fmla="*/ 238505 w 1543413"/>
              <a:gd name="connsiteY363" fmla="*/ 848680 h 1220243"/>
              <a:gd name="connsiteX364" fmla="*/ 238512 w 1543413"/>
              <a:gd name="connsiteY364" fmla="*/ 842811 h 1220243"/>
              <a:gd name="connsiteX365" fmla="*/ 232542 w 1543413"/>
              <a:gd name="connsiteY365" fmla="*/ 842811 h 1220243"/>
              <a:gd name="connsiteX366" fmla="*/ 232549 w 1543413"/>
              <a:gd name="connsiteY366" fmla="*/ 836942 h 1220243"/>
              <a:gd name="connsiteX367" fmla="*/ 226580 w 1543413"/>
              <a:gd name="connsiteY367" fmla="*/ 836942 h 1220243"/>
              <a:gd name="connsiteX368" fmla="*/ 226587 w 1543413"/>
              <a:gd name="connsiteY368" fmla="*/ 831073 h 1220243"/>
              <a:gd name="connsiteX369" fmla="*/ 220617 w 1543413"/>
              <a:gd name="connsiteY369" fmla="*/ 831073 h 1220243"/>
              <a:gd name="connsiteX370" fmla="*/ 220624 w 1543413"/>
              <a:gd name="connsiteY370" fmla="*/ 825204 h 1220243"/>
              <a:gd name="connsiteX371" fmla="*/ 214655 w 1543413"/>
              <a:gd name="connsiteY371" fmla="*/ 825204 h 1220243"/>
              <a:gd name="connsiteX372" fmla="*/ 214662 w 1543413"/>
              <a:gd name="connsiteY372" fmla="*/ 819334 h 1220243"/>
              <a:gd name="connsiteX373" fmla="*/ 208692 w 1543413"/>
              <a:gd name="connsiteY373" fmla="*/ 819334 h 1220243"/>
              <a:gd name="connsiteX374" fmla="*/ 208699 w 1543413"/>
              <a:gd name="connsiteY374" fmla="*/ 813465 h 1220243"/>
              <a:gd name="connsiteX375" fmla="*/ 202729 w 1543413"/>
              <a:gd name="connsiteY375" fmla="*/ 813465 h 1220243"/>
              <a:gd name="connsiteX376" fmla="*/ 202736 w 1543413"/>
              <a:gd name="connsiteY376" fmla="*/ 807596 h 1220243"/>
              <a:gd name="connsiteX377" fmla="*/ 196767 w 1543413"/>
              <a:gd name="connsiteY377" fmla="*/ 807596 h 1220243"/>
              <a:gd name="connsiteX378" fmla="*/ 196774 w 1543413"/>
              <a:gd name="connsiteY378" fmla="*/ 801727 h 1220243"/>
              <a:gd name="connsiteX379" fmla="*/ 190804 w 1543413"/>
              <a:gd name="connsiteY379" fmla="*/ 801727 h 1220243"/>
              <a:gd name="connsiteX380" fmla="*/ 190811 w 1543413"/>
              <a:gd name="connsiteY380" fmla="*/ 795858 h 1220243"/>
              <a:gd name="connsiteX381" fmla="*/ 184842 w 1543413"/>
              <a:gd name="connsiteY381" fmla="*/ 795858 h 1220243"/>
              <a:gd name="connsiteX382" fmla="*/ 184849 w 1543413"/>
              <a:gd name="connsiteY382" fmla="*/ 789989 h 1220243"/>
              <a:gd name="connsiteX383" fmla="*/ 178879 w 1543413"/>
              <a:gd name="connsiteY383" fmla="*/ 789989 h 1220243"/>
              <a:gd name="connsiteX384" fmla="*/ 178886 w 1543413"/>
              <a:gd name="connsiteY384" fmla="*/ 784120 h 1220243"/>
              <a:gd name="connsiteX385" fmla="*/ 172916 w 1543413"/>
              <a:gd name="connsiteY385" fmla="*/ 784120 h 1220243"/>
              <a:gd name="connsiteX386" fmla="*/ 172923 w 1543413"/>
              <a:gd name="connsiteY386" fmla="*/ 778251 h 1220243"/>
              <a:gd name="connsiteX387" fmla="*/ 166953 w 1543413"/>
              <a:gd name="connsiteY387" fmla="*/ 778251 h 1220243"/>
              <a:gd name="connsiteX388" fmla="*/ 166960 w 1543413"/>
              <a:gd name="connsiteY388" fmla="*/ 772382 h 1220243"/>
              <a:gd name="connsiteX389" fmla="*/ 160991 w 1543413"/>
              <a:gd name="connsiteY389" fmla="*/ 772382 h 1220243"/>
              <a:gd name="connsiteX390" fmla="*/ 160998 w 1543413"/>
              <a:gd name="connsiteY390" fmla="*/ 766512 h 1220243"/>
              <a:gd name="connsiteX391" fmla="*/ 155028 w 1543413"/>
              <a:gd name="connsiteY391" fmla="*/ 766512 h 1220243"/>
              <a:gd name="connsiteX392" fmla="*/ 155035 w 1543413"/>
              <a:gd name="connsiteY392" fmla="*/ 760643 h 1220243"/>
              <a:gd name="connsiteX393" fmla="*/ 149066 w 1543413"/>
              <a:gd name="connsiteY393" fmla="*/ 760643 h 1220243"/>
              <a:gd name="connsiteX394" fmla="*/ 149073 w 1543413"/>
              <a:gd name="connsiteY394" fmla="*/ 754774 h 1220243"/>
              <a:gd name="connsiteX395" fmla="*/ 143103 w 1543413"/>
              <a:gd name="connsiteY395" fmla="*/ 754774 h 1220243"/>
              <a:gd name="connsiteX396" fmla="*/ 143110 w 1543413"/>
              <a:gd name="connsiteY396" fmla="*/ 748905 h 1220243"/>
              <a:gd name="connsiteX397" fmla="*/ 137140 w 1543413"/>
              <a:gd name="connsiteY397" fmla="*/ 748905 h 1220243"/>
              <a:gd name="connsiteX398" fmla="*/ 137147 w 1543413"/>
              <a:gd name="connsiteY398" fmla="*/ 743036 h 1220243"/>
              <a:gd name="connsiteX399" fmla="*/ 131178 w 1543413"/>
              <a:gd name="connsiteY399" fmla="*/ 743036 h 1220243"/>
              <a:gd name="connsiteX400" fmla="*/ 131185 w 1543413"/>
              <a:gd name="connsiteY400" fmla="*/ 737167 h 1220243"/>
              <a:gd name="connsiteX401" fmla="*/ 125215 w 1543413"/>
              <a:gd name="connsiteY401" fmla="*/ 737167 h 1220243"/>
              <a:gd name="connsiteX402" fmla="*/ 125222 w 1543413"/>
              <a:gd name="connsiteY402" fmla="*/ 731298 h 1220243"/>
              <a:gd name="connsiteX403" fmla="*/ 119253 w 1543413"/>
              <a:gd name="connsiteY403" fmla="*/ 731298 h 1220243"/>
              <a:gd name="connsiteX404" fmla="*/ 119260 w 1543413"/>
              <a:gd name="connsiteY404" fmla="*/ 725429 h 1220243"/>
              <a:gd name="connsiteX405" fmla="*/ 113290 w 1543413"/>
              <a:gd name="connsiteY405" fmla="*/ 725429 h 1220243"/>
              <a:gd name="connsiteX406" fmla="*/ 113297 w 1543413"/>
              <a:gd name="connsiteY406" fmla="*/ 719560 h 1220243"/>
              <a:gd name="connsiteX407" fmla="*/ 107327 w 1543413"/>
              <a:gd name="connsiteY407" fmla="*/ 719560 h 1220243"/>
              <a:gd name="connsiteX408" fmla="*/ 107334 w 1543413"/>
              <a:gd name="connsiteY408" fmla="*/ 713690 h 1220243"/>
              <a:gd name="connsiteX409" fmla="*/ 101365 w 1543413"/>
              <a:gd name="connsiteY409" fmla="*/ 713690 h 1220243"/>
              <a:gd name="connsiteX410" fmla="*/ 101372 w 1543413"/>
              <a:gd name="connsiteY410" fmla="*/ 707821 h 1220243"/>
              <a:gd name="connsiteX411" fmla="*/ 95402 w 1543413"/>
              <a:gd name="connsiteY411" fmla="*/ 707821 h 1220243"/>
              <a:gd name="connsiteX412" fmla="*/ 95409 w 1543413"/>
              <a:gd name="connsiteY412" fmla="*/ 701952 h 1220243"/>
              <a:gd name="connsiteX413" fmla="*/ 89439 w 1543413"/>
              <a:gd name="connsiteY413" fmla="*/ 701952 h 1220243"/>
              <a:gd name="connsiteX414" fmla="*/ 89446 w 1543413"/>
              <a:gd name="connsiteY414" fmla="*/ 696083 h 1220243"/>
              <a:gd name="connsiteX415" fmla="*/ 83477 w 1543413"/>
              <a:gd name="connsiteY415" fmla="*/ 696083 h 1220243"/>
              <a:gd name="connsiteX416" fmla="*/ 83484 w 1543413"/>
              <a:gd name="connsiteY416" fmla="*/ 690214 h 1220243"/>
              <a:gd name="connsiteX417" fmla="*/ 77514 w 1543413"/>
              <a:gd name="connsiteY417" fmla="*/ 690214 h 1220243"/>
              <a:gd name="connsiteX418" fmla="*/ 77521 w 1543413"/>
              <a:gd name="connsiteY418" fmla="*/ 684345 h 1220243"/>
              <a:gd name="connsiteX419" fmla="*/ 71552 w 1543413"/>
              <a:gd name="connsiteY419" fmla="*/ 684345 h 1220243"/>
              <a:gd name="connsiteX420" fmla="*/ 71559 w 1543413"/>
              <a:gd name="connsiteY420" fmla="*/ 678476 h 1220243"/>
              <a:gd name="connsiteX421" fmla="*/ 65589 w 1543413"/>
              <a:gd name="connsiteY421" fmla="*/ 678476 h 1220243"/>
              <a:gd name="connsiteX422" fmla="*/ 65596 w 1543413"/>
              <a:gd name="connsiteY422" fmla="*/ 672607 h 1220243"/>
              <a:gd name="connsiteX423" fmla="*/ 59626 w 1543413"/>
              <a:gd name="connsiteY423" fmla="*/ 672607 h 1220243"/>
              <a:gd name="connsiteX424" fmla="*/ 59633 w 1543413"/>
              <a:gd name="connsiteY424" fmla="*/ 666738 h 1220243"/>
              <a:gd name="connsiteX425" fmla="*/ 53663 w 1543413"/>
              <a:gd name="connsiteY425" fmla="*/ 666738 h 1220243"/>
              <a:gd name="connsiteX426" fmla="*/ 53670 w 1543413"/>
              <a:gd name="connsiteY426" fmla="*/ 660868 h 1220243"/>
              <a:gd name="connsiteX427" fmla="*/ 47701 w 1543413"/>
              <a:gd name="connsiteY427" fmla="*/ 660868 h 1220243"/>
              <a:gd name="connsiteX428" fmla="*/ 47708 w 1543413"/>
              <a:gd name="connsiteY428" fmla="*/ 654999 h 1220243"/>
              <a:gd name="connsiteX429" fmla="*/ 41738 w 1543413"/>
              <a:gd name="connsiteY429" fmla="*/ 654999 h 1220243"/>
              <a:gd name="connsiteX430" fmla="*/ 41745 w 1543413"/>
              <a:gd name="connsiteY430" fmla="*/ 649130 h 1220243"/>
              <a:gd name="connsiteX431" fmla="*/ 35776 w 1543413"/>
              <a:gd name="connsiteY431" fmla="*/ 649130 h 1220243"/>
              <a:gd name="connsiteX432" fmla="*/ 35783 w 1543413"/>
              <a:gd name="connsiteY432" fmla="*/ 643261 h 1220243"/>
              <a:gd name="connsiteX433" fmla="*/ 29813 w 1543413"/>
              <a:gd name="connsiteY433" fmla="*/ 643261 h 1220243"/>
              <a:gd name="connsiteX434" fmla="*/ 29820 w 1543413"/>
              <a:gd name="connsiteY434" fmla="*/ 637392 h 1220243"/>
              <a:gd name="connsiteX435" fmla="*/ 23850 w 1543413"/>
              <a:gd name="connsiteY435" fmla="*/ 637392 h 1220243"/>
              <a:gd name="connsiteX436" fmla="*/ 23857 w 1543413"/>
              <a:gd name="connsiteY436" fmla="*/ 631523 h 1220243"/>
              <a:gd name="connsiteX437" fmla="*/ 17888 w 1543413"/>
              <a:gd name="connsiteY437" fmla="*/ 631523 h 1220243"/>
              <a:gd name="connsiteX438" fmla="*/ 17895 w 1543413"/>
              <a:gd name="connsiteY438" fmla="*/ 625654 h 1220243"/>
              <a:gd name="connsiteX439" fmla="*/ 11925 w 1543413"/>
              <a:gd name="connsiteY439" fmla="*/ 625654 h 1220243"/>
              <a:gd name="connsiteX440" fmla="*/ 11932 w 1543413"/>
              <a:gd name="connsiteY440" fmla="*/ 619785 h 1220243"/>
              <a:gd name="connsiteX441" fmla="*/ 5963 w 1543413"/>
              <a:gd name="connsiteY441" fmla="*/ 619785 h 1220243"/>
              <a:gd name="connsiteX442" fmla="*/ 5970 w 1543413"/>
              <a:gd name="connsiteY442" fmla="*/ 613916 h 1220243"/>
              <a:gd name="connsiteX443" fmla="*/ 0 w 1543413"/>
              <a:gd name="connsiteY443" fmla="*/ 613916 h 1220243"/>
              <a:gd name="connsiteX444" fmla="*/ 93 w 1543413"/>
              <a:gd name="connsiteY444" fmla="*/ 527968 h 1220243"/>
              <a:gd name="connsiteX445" fmla="*/ 117249 w 1543413"/>
              <a:gd name="connsiteY445" fmla="*/ 333422 h 1220243"/>
              <a:gd name="connsiteX446" fmla="*/ 119253 w 1543413"/>
              <a:gd name="connsiteY446" fmla="*/ 329940 h 1220243"/>
              <a:gd name="connsiteX447" fmla="*/ 119253 w 1543413"/>
              <a:gd name="connsiteY447" fmla="*/ 328058 h 1220243"/>
              <a:gd name="connsiteX448" fmla="*/ 113290 w 1543413"/>
              <a:gd name="connsiteY448" fmla="*/ 328058 h 1220243"/>
              <a:gd name="connsiteX449" fmla="*/ 113290 w 1543413"/>
              <a:gd name="connsiteY449" fmla="*/ 322189 h 1220243"/>
              <a:gd name="connsiteX450" fmla="*/ 107327 w 1543413"/>
              <a:gd name="connsiteY450" fmla="*/ 322189 h 1220243"/>
              <a:gd name="connsiteX451" fmla="*/ 107327 w 1543413"/>
              <a:gd name="connsiteY451" fmla="*/ 316319 h 1220243"/>
              <a:gd name="connsiteX452" fmla="*/ 101365 w 1543413"/>
              <a:gd name="connsiteY452" fmla="*/ 316319 h 1220243"/>
              <a:gd name="connsiteX453" fmla="*/ 101365 w 1543413"/>
              <a:gd name="connsiteY453" fmla="*/ 310450 h 1220243"/>
              <a:gd name="connsiteX454" fmla="*/ 95402 w 1543413"/>
              <a:gd name="connsiteY454" fmla="*/ 310450 h 1220243"/>
              <a:gd name="connsiteX455" fmla="*/ 95402 w 1543413"/>
              <a:gd name="connsiteY455" fmla="*/ 304581 h 1220243"/>
              <a:gd name="connsiteX456" fmla="*/ 89439 w 1543413"/>
              <a:gd name="connsiteY456" fmla="*/ 304581 h 1220243"/>
              <a:gd name="connsiteX457" fmla="*/ 89439 w 1543413"/>
              <a:gd name="connsiteY457" fmla="*/ 298712 h 1220243"/>
              <a:gd name="connsiteX458" fmla="*/ 83477 w 1543413"/>
              <a:gd name="connsiteY458" fmla="*/ 298712 h 1220243"/>
              <a:gd name="connsiteX459" fmla="*/ 83477 w 1543413"/>
              <a:gd name="connsiteY459" fmla="*/ 292843 h 1220243"/>
              <a:gd name="connsiteX460" fmla="*/ 77514 w 1543413"/>
              <a:gd name="connsiteY460" fmla="*/ 292843 h 1220243"/>
              <a:gd name="connsiteX461" fmla="*/ 77514 w 1543413"/>
              <a:gd name="connsiteY461" fmla="*/ 286974 h 1220243"/>
              <a:gd name="connsiteX462" fmla="*/ 71552 w 1543413"/>
              <a:gd name="connsiteY462" fmla="*/ 286974 h 1220243"/>
              <a:gd name="connsiteX463" fmla="*/ 71552 w 1543413"/>
              <a:gd name="connsiteY463" fmla="*/ 281105 h 1220243"/>
              <a:gd name="connsiteX464" fmla="*/ 65589 w 1543413"/>
              <a:gd name="connsiteY464" fmla="*/ 281105 h 1220243"/>
              <a:gd name="connsiteX465" fmla="*/ 65589 w 1543413"/>
              <a:gd name="connsiteY465" fmla="*/ 275236 h 1220243"/>
              <a:gd name="connsiteX466" fmla="*/ 59626 w 1543413"/>
              <a:gd name="connsiteY466" fmla="*/ 275236 h 1220243"/>
              <a:gd name="connsiteX467" fmla="*/ 59626 w 1543413"/>
              <a:gd name="connsiteY467" fmla="*/ 269367 h 1220243"/>
              <a:gd name="connsiteX468" fmla="*/ 53663 w 1543413"/>
              <a:gd name="connsiteY468" fmla="*/ 269367 h 1220243"/>
              <a:gd name="connsiteX469" fmla="*/ 53663 w 1543413"/>
              <a:gd name="connsiteY469" fmla="*/ 263497 h 1220243"/>
              <a:gd name="connsiteX470" fmla="*/ 47701 w 1543413"/>
              <a:gd name="connsiteY470" fmla="*/ 263497 h 1220243"/>
              <a:gd name="connsiteX471" fmla="*/ 47701 w 1543413"/>
              <a:gd name="connsiteY471" fmla="*/ 257628 h 1220243"/>
              <a:gd name="connsiteX472" fmla="*/ 41738 w 1543413"/>
              <a:gd name="connsiteY472" fmla="*/ 257628 h 1220243"/>
              <a:gd name="connsiteX473" fmla="*/ 41738 w 1543413"/>
              <a:gd name="connsiteY473" fmla="*/ 251759 h 1220243"/>
              <a:gd name="connsiteX474" fmla="*/ 35776 w 1543413"/>
              <a:gd name="connsiteY474" fmla="*/ 251759 h 1220243"/>
              <a:gd name="connsiteX475" fmla="*/ 35776 w 1543413"/>
              <a:gd name="connsiteY475" fmla="*/ 245890 h 1220243"/>
              <a:gd name="connsiteX476" fmla="*/ 29813 w 1543413"/>
              <a:gd name="connsiteY476" fmla="*/ 245890 h 1220243"/>
              <a:gd name="connsiteX477" fmla="*/ 29813 w 1543413"/>
              <a:gd name="connsiteY477" fmla="*/ 240021 h 1220243"/>
              <a:gd name="connsiteX478" fmla="*/ 23850 w 1543413"/>
              <a:gd name="connsiteY478" fmla="*/ 240021 h 1220243"/>
              <a:gd name="connsiteX479" fmla="*/ 23850 w 1543413"/>
              <a:gd name="connsiteY479" fmla="*/ 234152 h 1220243"/>
              <a:gd name="connsiteX480" fmla="*/ 17888 w 1543413"/>
              <a:gd name="connsiteY480" fmla="*/ 234152 h 1220243"/>
              <a:gd name="connsiteX481" fmla="*/ 17888 w 1543413"/>
              <a:gd name="connsiteY481" fmla="*/ 228283 h 1220243"/>
              <a:gd name="connsiteX482" fmla="*/ 11925 w 1543413"/>
              <a:gd name="connsiteY482" fmla="*/ 228283 h 1220243"/>
              <a:gd name="connsiteX483" fmla="*/ 11925 w 1543413"/>
              <a:gd name="connsiteY483" fmla="*/ 222414 h 1220243"/>
              <a:gd name="connsiteX484" fmla="*/ 5963 w 1543413"/>
              <a:gd name="connsiteY484" fmla="*/ 222414 h 1220243"/>
              <a:gd name="connsiteX485" fmla="*/ 5963 w 1543413"/>
              <a:gd name="connsiteY485" fmla="*/ 216545 h 1220243"/>
              <a:gd name="connsiteX486" fmla="*/ 0 w 1543413"/>
              <a:gd name="connsiteY486" fmla="*/ 216545 h 1220243"/>
              <a:gd name="connsiteX487" fmla="*/ 0 w 1543413"/>
              <a:gd name="connsiteY487" fmla="*/ 194593 h 1220243"/>
              <a:gd name="connsiteX488" fmla="*/ 5209 w 1543413"/>
              <a:gd name="connsiteY488" fmla="*/ 114784 h 1220243"/>
              <a:gd name="connsiteX489" fmla="*/ 30882 w 1543413"/>
              <a:gd name="connsiteY489" fmla="*/ 57299 h 1220243"/>
              <a:gd name="connsiteX490" fmla="*/ 84088 w 1543413"/>
              <a:gd name="connsiteY490" fmla="*/ 14511 h 1220243"/>
              <a:gd name="connsiteX491" fmla="*/ 162595 w 1543413"/>
              <a:gd name="connsiteY491" fmla="*/ 0 h 122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Lst>
            <a:rect l="l" t="t" r="r" b="b"/>
            <a:pathLst>
              <a:path w="1543413" h="1220243">
                <a:moveTo>
                  <a:pt x="162595" y="0"/>
                </a:moveTo>
                <a:cubicBezTo>
                  <a:pt x="222374" y="0"/>
                  <a:pt x="267581" y="14821"/>
                  <a:pt x="298214" y="44463"/>
                </a:cubicBezTo>
                <a:lnTo>
                  <a:pt x="300925" y="48425"/>
                </a:lnTo>
                <a:lnTo>
                  <a:pt x="304177" y="50332"/>
                </a:lnTo>
                <a:lnTo>
                  <a:pt x="306889" y="54295"/>
                </a:lnTo>
                <a:lnTo>
                  <a:pt x="310139" y="56201"/>
                </a:lnTo>
                <a:lnTo>
                  <a:pt x="312851" y="60163"/>
                </a:lnTo>
                <a:lnTo>
                  <a:pt x="316102" y="62070"/>
                </a:lnTo>
                <a:lnTo>
                  <a:pt x="318814" y="66033"/>
                </a:lnTo>
                <a:lnTo>
                  <a:pt x="322064" y="67939"/>
                </a:lnTo>
                <a:lnTo>
                  <a:pt x="324776" y="71901"/>
                </a:lnTo>
                <a:lnTo>
                  <a:pt x="328027" y="73808"/>
                </a:lnTo>
                <a:lnTo>
                  <a:pt x="330739" y="77770"/>
                </a:lnTo>
                <a:lnTo>
                  <a:pt x="333990" y="79677"/>
                </a:lnTo>
                <a:lnTo>
                  <a:pt x="336702" y="83640"/>
                </a:lnTo>
                <a:lnTo>
                  <a:pt x="339952" y="85546"/>
                </a:lnTo>
                <a:lnTo>
                  <a:pt x="342664" y="89508"/>
                </a:lnTo>
                <a:lnTo>
                  <a:pt x="345915" y="91415"/>
                </a:lnTo>
                <a:lnTo>
                  <a:pt x="348628" y="95380"/>
                </a:lnTo>
                <a:lnTo>
                  <a:pt x="351877" y="97285"/>
                </a:lnTo>
                <a:lnTo>
                  <a:pt x="354589" y="101247"/>
                </a:lnTo>
                <a:lnTo>
                  <a:pt x="357840" y="103154"/>
                </a:lnTo>
                <a:lnTo>
                  <a:pt x="360552" y="107116"/>
                </a:lnTo>
                <a:lnTo>
                  <a:pt x="363803" y="109023"/>
                </a:lnTo>
                <a:lnTo>
                  <a:pt x="366515" y="112985"/>
                </a:lnTo>
                <a:lnTo>
                  <a:pt x="369766" y="114892"/>
                </a:lnTo>
                <a:lnTo>
                  <a:pt x="372478" y="118855"/>
                </a:lnTo>
                <a:lnTo>
                  <a:pt x="375728" y="120761"/>
                </a:lnTo>
                <a:lnTo>
                  <a:pt x="378440" y="124723"/>
                </a:lnTo>
                <a:lnTo>
                  <a:pt x="381691" y="126630"/>
                </a:lnTo>
                <a:lnTo>
                  <a:pt x="384403" y="130593"/>
                </a:lnTo>
                <a:lnTo>
                  <a:pt x="387653" y="132499"/>
                </a:lnTo>
                <a:lnTo>
                  <a:pt x="390364" y="136461"/>
                </a:lnTo>
                <a:lnTo>
                  <a:pt x="390676" y="136644"/>
                </a:lnTo>
                <a:lnTo>
                  <a:pt x="393278" y="11534"/>
                </a:lnTo>
                <a:lnTo>
                  <a:pt x="715863" y="11534"/>
                </a:lnTo>
                <a:lnTo>
                  <a:pt x="715863" y="17403"/>
                </a:lnTo>
                <a:lnTo>
                  <a:pt x="721826" y="17403"/>
                </a:lnTo>
                <a:lnTo>
                  <a:pt x="721826" y="23272"/>
                </a:lnTo>
                <a:lnTo>
                  <a:pt x="727788" y="23272"/>
                </a:lnTo>
                <a:lnTo>
                  <a:pt x="727788" y="29141"/>
                </a:lnTo>
                <a:lnTo>
                  <a:pt x="733751" y="29141"/>
                </a:lnTo>
                <a:lnTo>
                  <a:pt x="733751" y="35010"/>
                </a:lnTo>
                <a:lnTo>
                  <a:pt x="739713" y="35010"/>
                </a:lnTo>
                <a:lnTo>
                  <a:pt x="739713" y="40879"/>
                </a:lnTo>
                <a:lnTo>
                  <a:pt x="745676" y="40879"/>
                </a:lnTo>
                <a:lnTo>
                  <a:pt x="745676" y="46748"/>
                </a:lnTo>
                <a:lnTo>
                  <a:pt x="751639" y="46748"/>
                </a:lnTo>
                <a:lnTo>
                  <a:pt x="751639" y="52617"/>
                </a:lnTo>
                <a:lnTo>
                  <a:pt x="757601" y="52617"/>
                </a:lnTo>
                <a:lnTo>
                  <a:pt x="757601" y="58486"/>
                </a:lnTo>
                <a:lnTo>
                  <a:pt x="763564" y="58486"/>
                </a:lnTo>
                <a:lnTo>
                  <a:pt x="763564" y="64356"/>
                </a:lnTo>
                <a:lnTo>
                  <a:pt x="769526" y="64356"/>
                </a:lnTo>
                <a:lnTo>
                  <a:pt x="769526" y="70225"/>
                </a:lnTo>
                <a:lnTo>
                  <a:pt x="775489" y="70225"/>
                </a:lnTo>
                <a:lnTo>
                  <a:pt x="775489" y="76094"/>
                </a:lnTo>
                <a:lnTo>
                  <a:pt x="781452" y="76094"/>
                </a:lnTo>
                <a:lnTo>
                  <a:pt x="781452" y="81963"/>
                </a:lnTo>
                <a:lnTo>
                  <a:pt x="785771" y="81963"/>
                </a:lnTo>
                <a:lnTo>
                  <a:pt x="786157" y="75391"/>
                </a:lnTo>
                <a:cubicBezTo>
                  <a:pt x="787676" y="64384"/>
                  <a:pt x="789955" y="55315"/>
                  <a:pt x="792993" y="48183"/>
                </a:cubicBezTo>
                <a:cubicBezTo>
                  <a:pt x="799071" y="33920"/>
                  <a:pt x="810791" y="22324"/>
                  <a:pt x="828154" y="13395"/>
                </a:cubicBezTo>
                <a:cubicBezTo>
                  <a:pt x="845517" y="4465"/>
                  <a:pt x="866973" y="0"/>
                  <a:pt x="892522" y="0"/>
                </a:cubicBezTo>
                <a:cubicBezTo>
                  <a:pt x="920800" y="0"/>
                  <a:pt x="943744" y="4899"/>
                  <a:pt x="961355" y="14697"/>
                </a:cubicBezTo>
                <a:lnTo>
                  <a:pt x="967160" y="20532"/>
                </a:lnTo>
                <a:lnTo>
                  <a:pt x="967318" y="20566"/>
                </a:lnTo>
                <a:lnTo>
                  <a:pt x="973123" y="26401"/>
                </a:lnTo>
                <a:lnTo>
                  <a:pt x="973280" y="26435"/>
                </a:lnTo>
                <a:lnTo>
                  <a:pt x="979085" y="32270"/>
                </a:lnTo>
                <a:lnTo>
                  <a:pt x="979243" y="32304"/>
                </a:lnTo>
                <a:lnTo>
                  <a:pt x="985048" y="38139"/>
                </a:lnTo>
                <a:lnTo>
                  <a:pt x="985205" y="38173"/>
                </a:lnTo>
                <a:lnTo>
                  <a:pt x="991010" y="44008"/>
                </a:lnTo>
                <a:lnTo>
                  <a:pt x="991168" y="44042"/>
                </a:lnTo>
                <a:lnTo>
                  <a:pt x="996973" y="49877"/>
                </a:lnTo>
                <a:lnTo>
                  <a:pt x="997131" y="49911"/>
                </a:lnTo>
                <a:lnTo>
                  <a:pt x="1002936" y="55746"/>
                </a:lnTo>
                <a:lnTo>
                  <a:pt x="1003093" y="55780"/>
                </a:lnTo>
                <a:lnTo>
                  <a:pt x="1008898" y="61615"/>
                </a:lnTo>
                <a:lnTo>
                  <a:pt x="1009056" y="61649"/>
                </a:lnTo>
                <a:lnTo>
                  <a:pt x="1014863" y="67486"/>
                </a:lnTo>
                <a:lnTo>
                  <a:pt x="1015018" y="67519"/>
                </a:lnTo>
                <a:lnTo>
                  <a:pt x="1020823" y="73354"/>
                </a:lnTo>
                <a:lnTo>
                  <a:pt x="1020981" y="73388"/>
                </a:lnTo>
                <a:lnTo>
                  <a:pt x="1026786" y="79223"/>
                </a:lnTo>
                <a:lnTo>
                  <a:pt x="1026944" y="79257"/>
                </a:lnTo>
                <a:lnTo>
                  <a:pt x="1032749" y="85092"/>
                </a:lnTo>
                <a:lnTo>
                  <a:pt x="1032907" y="85126"/>
                </a:lnTo>
                <a:lnTo>
                  <a:pt x="1038712" y="90961"/>
                </a:lnTo>
                <a:lnTo>
                  <a:pt x="1038869" y="90995"/>
                </a:lnTo>
                <a:lnTo>
                  <a:pt x="1044674" y="96830"/>
                </a:lnTo>
                <a:lnTo>
                  <a:pt x="1044832" y="96864"/>
                </a:lnTo>
                <a:lnTo>
                  <a:pt x="1050637" y="102699"/>
                </a:lnTo>
                <a:lnTo>
                  <a:pt x="1050794" y="102733"/>
                </a:lnTo>
                <a:lnTo>
                  <a:pt x="1056599" y="108568"/>
                </a:lnTo>
                <a:lnTo>
                  <a:pt x="1056757" y="108602"/>
                </a:lnTo>
                <a:lnTo>
                  <a:pt x="1062562" y="114437"/>
                </a:lnTo>
                <a:lnTo>
                  <a:pt x="1062720" y="114471"/>
                </a:lnTo>
                <a:lnTo>
                  <a:pt x="1068527" y="120308"/>
                </a:lnTo>
                <a:lnTo>
                  <a:pt x="1068682" y="120341"/>
                </a:lnTo>
                <a:lnTo>
                  <a:pt x="1074487" y="126176"/>
                </a:lnTo>
                <a:lnTo>
                  <a:pt x="1074645" y="126210"/>
                </a:lnTo>
                <a:lnTo>
                  <a:pt x="1076129" y="127702"/>
                </a:lnTo>
                <a:lnTo>
                  <a:pt x="1124380" y="0"/>
                </a:lnTo>
                <a:lnTo>
                  <a:pt x="1180877" y="0"/>
                </a:lnTo>
                <a:lnTo>
                  <a:pt x="1178667" y="5869"/>
                </a:lnTo>
                <a:lnTo>
                  <a:pt x="1186840" y="5869"/>
                </a:lnTo>
                <a:lnTo>
                  <a:pt x="1184630" y="11738"/>
                </a:lnTo>
                <a:lnTo>
                  <a:pt x="1192802" y="11738"/>
                </a:lnTo>
                <a:lnTo>
                  <a:pt x="1190592" y="17607"/>
                </a:lnTo>
                <a:lnTo>
                  <a:pt x="1198765" y="17607"/>
                </a:lnTo>
                <a:lnTo>
                  <a:pt x="1196555" y="23476"/>
                </a:lnTo>
                <a:lnTo>
                  <a:pt x="1204727" y="23476"/>
                </a:lnTo>
                <a:lnTo>
                  <a:pt x="1202517" y="29345"/>
                </a:lnTo>
                <a:lnTo>
                  <a:pt x="1210690" y="29345"/>
                </a:lnTo>
                <a:lnTo>
                  <a:pt x="1208480" y="35214"/>
                </a:lnTo>
                <a:lnTo>
                  <a:pt x="1216653" y="35214"/>
                </a:lnTo>
                <a:lnTo>
                  <a:pt x="1214443" y="41083"/>
                </a:lnTo>
                <a:lnTo>
                  <a:pt x="1222615" y="41083"/>
                </a:lnTo>
                <a:lnTo>
                  <a:pt x="1220405" y="46952"/>
                </a:lnTo>
                <a:lnTo>
                  <a:pt x="1228578" y="46952"/>
                </a:lnTo>
                <a:lnTo>
                  <a:pt x="1226367" y="52822"/>
                </a:lnTo>
                <a:lnTo>
                  <a:pt x="1234540" y="52822"/>
                </a:lnTo>
                <a:lnTo>
                  <a:pt x="1232330" y="58691"/>
                </a:lnTo>
                <a:lnTo>
                  <a:pt x="1240503" y="58691"/>
                </a:lnTo>
                <a:lnTo>
                  <a:pt x="1238293" y="64560"/>
                </a:lnTo>
                <a:lnTo>
                  <a:pt x="1246466" y="64560"/>
                </a:lnTo>
                <a:lnTo>
                  <a:pt x="1244256" y="70429"/>
                </a:lnTo>
                <a:lnTo>
                  <a:pt x="1252429" y="70429"/>
                </a:lnTo>
                <a:lnTo>
                  <a:pt x="1250219" y="76298"/>
                </a:lnTo>
                <a:lnTo>
                  <a:pt x="1258391" y="76298"/>
                </a:lnTo>
                <a:lnTo>
                  <a:pt x="1256181" y="82167"/>
                </a:lnTo>
                <a:lnTo>
                  <a:pt x="1264354" y="82167"/>
                </a:lnTo>
                <a:lnTo>
                  <a:pt x="1262144" y="88036"/>
                </a:lnTo>
                <a:lnTo>
                  <a:pt x="1270316" y="88036"/>
                </a:lnTo>
                <a:lnTo>
                  <a:pt x="1268106" y="93905"/>
                </a:lnTo>
                <a:lnTo>
                  <a:pt x="1276279" y="93905"/>
                </a:lnTo>
                <a:lnTo>
                  <a:pt x="1274069" y="99774"/>
                </a:lnTo>
                <a:lnTo>
                  <a:pt x="1282242" y="99774"/>
                </a:lnTo>
                <a:lnTo>
                  <a:pt x="1280031" y="105644"/>
                </a:lnTo>
                <a:lnTo>
                  <a:pt x="1288204" y="105644"/>
                </a:lnTo>
                <a:lnTo>
                  <a:pt x="1285994" y="111513"/>
                </a:lnTo>
                <a:lnTo>
                  <a:pt x="1294167" y="111513"/>
                </a:lnTo>
                <a:lnTo>
                  <a:pt x="1291957" y="117382"/>
                </a:lnTo>
                <a:lnTo>
                  <a:pt x="1300130" y="117382"/>
                </a:lnTo>
                <a:lnTo>
                  <a:pt x="1297920" y="123251"/>
                </a:lnTo>
                <a:lnTo>
                  <a:pt x="1306092" y="123251"/>
                </a:lnTo>
                <a:lnTo>
                  <a:pt x="1303882" y="129120"/>
                </a:lnTo>
                <a:lnTo>
                  <a:pt x="1312055" y="129120"/>
                </a:lnTo>
                <a:lnTo>
                  <a:pt x="1309845" y="134989"/>
                </a:lnTo>
                <a:lnTo>
                  <a:pt x="1318017" y="134989"/>
                </a:lnTo>
                <a:lnTo>
                  <a:pt x="1315807" y="140858"/>
                </a:lnTo>
                <a:lnTo>
                  <a:pt x="1323980" y="140858"/>
                </a:lnTo>
                <a:lnTo>
                  <a:pt x="1321770" y="146727"/>
                </a:lnTo>
                <a:lnTo>
                  <a:pt x="1329943" y="146727"/>
                </a:lnTo>
                <a:lnTo>
                  <a:pt x="1327733" y="152596"/>
                </a:lnTo>
                <a:lnTo>
                  <a:pt x="1335905" y="152596"/>
                </a:lnTo>
                <a:lnTo>
                  <a:pt x="1333694" y="158466"/>
                </a:lnTo>
                <a:lnTo>
                  <a:pt x="1341868" y="158466"/>
                </a:lnTo>
                <a:lnTo>
                  <a:pt x="1339658" y="164335"/>
                </a:lnTo>
                <a:lnTo>
                  <a:pt x="1347830" y="164335"/>
                </a:lnTo>
                <a:lnTo>
                  <a:pt x="1345620" y="170204"/>
                </a:lnTo>
                <a:lnTo>
                  <a:pt x="1353793" y="170204"/>
                </a:lnTo>
                <a:lnTo>
                  <a:pt x="1351583" y="176073"/>
                </a:lnTo>
                <a:lnTo>
                  <a:pt x="1359756" y="176073"/>
                </a:lnTo>
                <a:lnTo>
                  <a:pt x="1357546" y="181942"/>
                </a:lnTo>
                <a:lnTo>
                  <a:pt x="1365719" y="181942"/>
                </a:lnTo>
                <a:lnTo>
                  <a:pt x="1363509" y="187811"/>
                </a:lnTo>
                <a:lnTo>
                  <a:pt x="1371681" y="187811"/>
                </a:lnTo>
                <a:lnTo>
                  <a:pt x="1369471" y="193680"/>
                </a:lnTo>
                <a:lnTo>
                  <a:pt x="1377644" y="193680"/>
                </a:lnTo>
                <a:lnTo>
                  <a:pt x="1375434" y="199549"/>
                </a:lnTo>
                <a:lnTo>
                  <a:pt x="1383606" y="199549"/>
                </a:lnTo>
                <a:lnTo>
                  <a:pt x="1381396" y="205418"/>
                </a:lnTo>
                <a:lnTo>
                  <a:pt x="1389569" y="205418"/>
                </a:lnTo>
                <a:lnTo>
                  <a:pt x="1387358" y="211288"/>
                </a:lnTo>
                <a:lnTo>
                  <a:pt x="1395532" y="211288"/>
                </a:lnTo>
                <a:lnTo>
                  <a:pt x="1393322" y="217157"/>
                </a:lnTo>
                <a:lnTo>
                  <a:pt x="1401494" y="217157"/>
                </a:lnTo>
                <a:lnTo>
                  <a:pt x="1399284" y="223026"/>
                </a:lnTo>
                <a:lnTo>
                  <a:pt x="1407457" y="223026"/>
                </a:lnTo>
                <a:lnTo>
                  <a:pt x="1405247" y="228895"/>
                </a:lnTo>
                <a:lnTo>
                  <a:pt x="1413419" y="228895"/>
                </a:lnTo>
                <a:lnTo>
                  <a:pt x="1411209" y="234764"/>
                </a:lnTo>
                <a:lnTo>
                  <a:pt x="1419382" y="234764"/>
                </a:lnTo>
                <a:lnTo>
                  <a:pt x="1417172" y="240633"/>
                </a:lnTo>
                <a:lnTo>
                  <a:pt x="1425345" y="240633"/>
                </a:lnTo>
                <a:lnTo>
                  <a:pt x="1423135" y="246502"/>
                </a:lnTo>
                <a:lnTo>
                  <a:pt x="1431307" y="246502"/>
                </a:lnTo>
                <a:lnTo>
                  <a:pt x="1429097" y="252371"/>
                </a:lnTo>
                <a:lnTo>
                  <a:pt x="1437270" y="252371"/>
                </a:lnTo>
                <a:lnTo>
                  <a:pt x="1435060" y="258240"/>
                </a:lnTo>
                <a:lnTo>
                  <a:pt x="1443233" y="258240"/>
                </a:lnTo>
                <a:lnTo>
                  <a:pt x="1441022" y="264110"/>
                </a:lnTo>
                <a:lnTo>
                  <a:pt x="1449195" y="264110"/>
                </a:lnTo>
                <a:lnTo>
                  <a:pt x="1446985" y="269979"/>
                </a:lnTo>
                <a:lnTo>
                  <a:pt x="1455158" y="269979"/>
                </a:lnTo>
                <a:lnTo>
                  <a:pt x="1452948" y="275848"/>
                </a:lnTo>
                <a:lnTo>
                  <a:pt x="1461120" y="275848"/>
                </a:lnTo>
                <a:lnTo>
                  <a:pt x="1458910" y="281717"/>
                </a:lnTo>
                <a:lnTo>
                  <a:pt x="1467083" y="281717"/>
                </a:lnTo>
                <a:lnTo>
                  <a:pt x="1464873" y="287586"/>
                </a:lnTo>
                <a:lnTo>
                  <a:pt x="1473046" y="287586"/>
                </a:lnTo>
                <a:lnTo>
                  <a:pt x="1470836" y="293455"/>
                </a:lnTo>
                <a:lnTo>
                  <a:pt x="1479009" y="293455"/>
                </a:lnTo>
                <a:lnTo>
                  <a:pt x="1476799" y="299324"/>
                </a:lnTo>
                <a:lnTo>
                  <a:pt x="1484971" y="299324"/>
                </a:lnTo>
                <a:lnTo>
                  <a:pt x="1482761" y="305193"/>
                </a:lnTo>
                <a:lnTo>
                  <a:pt x="1490934" y="305193"/>
                </a:lnTo>
                <a:lnTo>
                  <a:pt x="1488724" y="311062"/>
                </a:lnTo>
                <a:lnTo>
                  <a:pt x="1496896" y="311062"/>
                </a:lnTo>
                <a:lnTo>
                  <a:pt x="1494686" y="316931"/>
                </a:lnTo>
                <a:lnTo>
                  <a:pt x="1502859" y="316931"/>
                </a:lnTo>
                <a:lnTo>
                  <a:pt x="1500648" y="322801"/>
                </a:lnTo>
                <a:lnTo>
                  <a:pt x="1508822" y="322801"/>
                </a:lnTo>
                <a:lnTo>
                  <a:pt x="1506612" y="328670"/>
                </a:lnTo>
                <a:lnTo>
                  <a:pt x="1514784" y="328670"/>
                </a:lnTo>
                <a:lnTo>
                  <a:pt x="1512574" y="334539"/>
                </a:lnTo>
                <a:lnTo>
                  <a:pt x="1520747" y="334539"/>
                </a:lnTo>
                <a:lnTo>
                  <a:pt x="1518537" y="340408"/>
                </a:lnTo>
                <a:lnTo>
                  <a:pt x="1526709" y="340408"/>
                </a:lnTo>
                <a:lnTo>
                  <a:pt x="1524499" y="346277"/>
                </a:lnTo>
                <a:lnTo>
                  <a:pt x="1532672" y="346277"/>
                </a:lnTo>
                <a:lnTo>
                  <a:pt x="1530462" y="352146"/>
                </a:lnTo>
                <a:lnTo>
                  <a:pt x="1538635" y="352146"/>
                </a:lnTo>
                <a:lnTo>
                  <a:pt x="1536425" y="358015"/>
                </a:lnTo>
                <a:lnTo>
                  <a:pt x="1543413" y="358015"/>
                </a:lnTo>
                <a:lnTo>
                  <a:pt x="1543413" y="361160"/>
                </a:lnTo>
                <a:lnTo>
                  <a:pt x="1542387" y="363884"/>
                </a:lnTo>
                <a:lnTo>
                  <a:pt x="1543413" y="363884"/>
                </a:lnTo>
                <a:lnTo>
                  <a:pt x="1543413" y="388283"/>
                </a:lnTo>
                <a:cubicBezTo>
                  <a:pt x="1543413" y="1002024"/>
                  <a:pt x="1543413" y="1002024"/>
                  <a:pt x="1543413" y="1002024"/>
                </a:cubicBezTo>
                <a:cubicBezTo>
                  <a:pt x="1543413" y="1123257"/>
                  <a:pt x="1470674" y="1220243"/>
                  <a:pt x="1349441" y="1220243"/>
                </a:cubicBezTo>
                <a:cubicBezTo>
                  <a:pt x="1076667" y="1220243"/>
                  <a:pt x="855038" y="1220243"/>
                  <a:pt x="674965" y="1220243"/>
                </a:cubicBezTo>
                <a:lnTo>
                  <a:pt x="620118" y="1220243"/>
                </a:lnTo>
                <a:lnTo>
                  <a:pt x="620120" y="1218434"/>
                </a:lnTo>
                <a:lnTo>
                  <a:pt x="614151" y="1218434"/>
                </a:lnTo>
                <a:lnTo>
                  <a:pt x="614158" y="1212565"/>
                </a:lnTo>
                <a:lnTo>
                  <a:pt x="608188" y="1212565"/>
                </a:lnTo>
                <a:lnTo>
                  <a:pt x="608195" y="1206696"/>
                </a:lnTo>
                <a:lnTo>
                  <a:pt x="602226" y="1206696"/>
                </a:lnTo>
                <a:lnTo>
                  <a:pt x="602233" y="1200827"/>
                </a:lnTo>
                <a:lnTo>
                  <a:pt x="596263" y="1200827"/>
                </a:lnTo>
                <a:lnTo>
                  <a:pt x="596270" y="1194958"/>
                </a:lnTo>
                <a:lnTo>
                  <a:pt x="590300" y="1194958"/>
                </a:lnTo>
                <a:lnTo>
                  <a:pt x="590307" y="1189088"/>
                </a:lnTo>
                <a:lnTo>
                  <a:pt x="584338" y="1189088"/>
                </a:lnTo>
                <a:lnTo>
                  <a:pt x="584345" y="1183219"/>
                </a:lnTo>
                <a:lnTo>
                  <a:pt x="578375" y="1183219"/>
                </a:lnTo>
                <a:lnTo>
                  <a:pt x="578382" y="1177350"/>
                </a:lnTo>
                <a:lnTo>
                  <a:pt x="572412" y="1177350"/>
                </a:lnTo>
                <a:lnTo>
                  <a:pt x="572419" y="1171481"/>
                </a:lnTo>
                <a:lnTo>
                  <a:pt x="566450" y="1171481"/>
                </a:lnTo>
                <a:lnTo>
                  <a:pt x="566457" y="1165612"/>
                </a:lnTo>
                <a:lnTo>
                  <a:pt x="560487" y="1165612"/>
                </a:lnTo>
                <a:lnTo>
                  <a:pt x="560494" y="1159743"/>
                </a:lnTo>
                <a:lnTo>
                  <a:pt x="554525" y="1159743"/>
                </a:lnTo>
                <a:lnTo>
                  <a:pt x="554532" y="1153874"/>
                </a:lnTo>
                <a:lnTo>
                  <a:pt x="548562" y="1153874"/>
                </a:lnTo>
                <a:lnTo>
                  <a:pt x="548569" y="1148005"/>
                </a:lnTo>
                <a:lnTo>
                  <a:pt x="542599" y="1148005"/>
                </a:lnTo>
                <a:lnTo>
                  <a:pt x="542606" y="1142135"/>
                </a:lnTo>
                <a:lnTo>
                  <a:pt x="536637" y="1142135"/>
                </a:lnTo>
                <a:lnTo>
                  <a:pt x="536644" y="1136266"/>
                </a:lnTo>
                <a:lnTo>
                  <a:pt x="530674" y="1136266"/>
                </a:lnTo>
                <a:lnTo>
                  <a:pt x="530681" y="1130397"/>
                </a:lnTo>
                <a:lnTo>
                  <a:pt x="524711" y="1130397"/>
                </a:lnTo>
                <a:lnTo>
                  <a:pt x="524718" y="1124528"/>
                </a:lnTo>
                <a:lnTo>
                  <a:pt x="518749" y="1124528"/>
                </a:lnTo>
                <a:lnTo>
                  <a:pt x="518756" y="1118659"/>
                </a:lnTo>
                <a:lnTo>
                  <a:pt x="512786" y="1118659"/>
                </a:lnTo>
                <a:lnTo>
                  <a:pt x="512793" y="1112790"/>
                </a:lnTo>
                <a:lnTo>
                  <a:pt x="506823" y="1112790"/>
                </a:lnTo>
                <a:lnTo>
                  <a:pt x="506830" y="1106921"/>
                </a:lnTo>
                <a:lnTo>
                  <a:pt x="500861" y="1106921"/>
                </a:lnTo>
                <a:lnTo>
                  <a:pt x="500868" y="1101052"/>
                </a:lnTo>
                <a:lnTo>
                  <a:pt x="494898" y="1101052"/>
                </a:lnTo>
                <a:lnTo>
                  <a:pt x="494905" y="1095183"/>
                </a:lnTo>
                <a:lnTo>
                  <a:pt x="488936" y="1095183"/>
                </a:lnTo>
                <a:lnTo>
                  <a:pt x="488943" y="1089314"/>
                </a:lnTo>
                <a:lnTo>
                  <a:pt x="482973" y="1089314"/>
                </a:lnTo>
                <a:lnTo>
                  <a:pt x="482980" y="1083444"/>
                </a:lnTo>
                <a:lnTo>
                  <a:pt x="477010" y="1083444"/>
                </a:lnTo>
                <a:lnTo>
                  <a:pt x="477017" y="1077575"/>
                </a:lnTo>
                <a:lnTo>
                  <a:pt x="471048" y="1077575"/>
                </a:lnTo>
                <a:lnTo>
                  <a:pt x="471055" y="1071706"/>
                </a:lnTo>
                <a:lnTo>
                  <a:pt x="465085" y="1071706"/>
                </a:lnTo>
                <a:lnTo>
                  <a:pt x="465092" y="1065837"/>
                </a:lnTo>
                <a:lnTo>
                  <a:pt x="459122" y="1065837"/>
                </a:lnTo>
                <a:lnTo>
                  <a:pt x="459129" y="1059968"/>
                </a:lnTo>
                <a:lnTo>
                  <a:pt x="453160" y="1059968"/>
                </a:lnTo>
                <a:lnTo>
                  <a:pt x="453167" y="1054099"/>
                </a:lnTo>
                <a:lnTo>
                  <a:pt x="447197" y="1054099"/>
                </a:lnTo>
                <a:lnTo>
                  <a:pt x="447204" y="1048230"/>
                </a:lnTo>
                <a:lnTo>
                  <a:pt x="441235" y="1048230"/>
                </a:lnTo>
                <a:lnTo>
                  <a:pt x="441242" y="1042361"/>
                </a:lnTo>
                <a:lnTo>
                  <a:pt x="435272" y="1042361"/>
                </a:lnTo>
                <a:lnTo>
                  <a:pt x="435279" y="1036491"/>
                </a:lnTo>
                <a:lnTo>
                  <a:pt x="429309" y="1036491"/>
                </a:lnTo>
                <a:lnTo>
                  <a:pt x="429316" y="1030622"/>
                </a:lnTo>
                <a:lnTo>
                  <a:pt x="423347" y="1030622"/>
                </a:lnTo>
                <a:lnTo>
                  <a:pt x="423354" y="1024753"/>
                </a:lnTo>
                <a:lnTo>
                  <a:pt x="417384" y="1024753"/>
                </a:lnTo>
                <a:lnTo>
                  <a:pt x="417391" y="1018884"/>
                </a:lnTo>
                <a:lnTo>
                  <a:pt x="411421" y="1018884"/>
                </a:lnTo>
                <a:lnTo>
                  <a:pt x="411428" y="1013015"/>
                </a:lnTo>
                <a:lnTo>
                  <a:pt x="405459" y="1013015"/>
                </a:lnTo>
                <a:lnTo>
                  <a:pt x="405466" y="1007146"/>
                </a:lnTo>
                <a:lnTo>
                  <a:pt x="399496" y="1007146"/>
                </a:lnTo>
                <a:lnTo>
                  <a:pt x="399503" y="1001277"/>
                </a:lnTo>
                <a:lnTo>
                  <a:pt x="393533" y="1001277"/>
                </a:lnTo>
                <a:lnTo>
                  <a:pt x="393540" y="995408"/>
                </a:lnTo>
                <a:lnTo>
                  <a:pt x="387571" y="995408"/>
                </a:lnTo>
                <a:lnTo>
                  <a:pt x="387578" y="989539"/>
                </a:lnTo>
                <a:lnTo>
                  <a:pt x="381608" y="989539"/>
                </a:lnTo>
                <a:lnTo>
                  <a:pt x="381615" y="983670"/>
                </a:lnTo>
                <a:lnTo>
                  <a:pt x="375646" y="983670"/>
                </a:lnTo>
                <a:lnTo>
                  <a:pt x="375653" y="977800"/>
                </a:lnTo>
                <a:lnTo>
                  <a:pt x="369683" y="977800"/>
                </a:lnTo>
                <a:lnTo>
                  <a:pt x="369690" y="971931"/>
                </a:lnTo>
                <a:lnTo>
                  <a:pt x="363720" y="971931"/>
                </a:lnTo>
                <a:lnTo>
                  <a:pt x="363727" y="966062"/>
                </a:lnTo>
                <a:lnTo>
                  <a:pt x="357758" y="966062"/>
                </a:lnTo>
                <a:lnTo>
                  <a:pt x="357765" y="960193"/>
                </a:lnTo>
                <a:lnTo>
                  <a:pt x="351795" y="960193"/>
                </a:lnTo>
                <a:lnTo>
                  <a:pt x="351802" y="954324"/>
                </a:lnTo>
                <a:lnTo>
                  <a:pt x="345832" y="954324"/>
                </a:lnTo>
                <a:lnTo>
                  <a:pt x="345839" y="948455"/>
                </a:lnTo>
                <a:lnTo>
                  <a:pt x="339870" y="948455"/>
                </a:lnTo>
                <a:lnTo>
                  <a:pt x="339877" y="942586"/>
                </a:lnTo>
                <a:lnTo>
                  <a:pt x="333907" y="942586"/>
                </a:lnTo>
                <a:lnTo>
                  <a:pt x="333914" y="936717"/>
                </a:lnTo>
                <a:lnTo>
                  <a:pt x="327945" y="936717"/>
                </a:lnTo>
                <a:lnTo>
                  <a:pt x="327952" y="930847"/>
                </a:lnTo>
                <a:lnTo>
                  <a:pt x="321982" y="930847"/>
                </a:lnTo>
                <a:lnTo>
                  <a:pt x="321989" y="924978"/>
                </a:lnTo>
                <a:lnTo>
                  <a:pt x="316019" y="924978"/>
                </a:lnTo>
                <a:lnTo>
                  <a:pt x="316026" y="919109"/>
                </a:lnTo>
                <a:lnTo>
                  <a:pt x="310057" y="919109"/>
                </a:lnTo>
                <a:lnTo>
                  <a:pt x="310064" y="913240"/>
                </a:lnTo>
                <a:lnTo>
                  <a:pt x="304094" y="913240"/>
                </a:lnTo>
                <a:lnTo>
                  <a:pt x="304101" y="907371"/>
                </a:lnTo>
                <a:lnTo>
                  <a:pt x="298132" y="907371"/>
                </a:lnTo>
                <a:lnTo>
                  <a:pt x="298139" y="901502"/>
                </a:lnTo>
                <a:lnTo>
                  <a:pt x="292169" y="901502"/>
                </a:lnTo>
                <a:lnTo>
                  <a:pt x="292176" y="895633"/>
                </a:lnTo>
                <a:lnTo>
                  <a:pt x="286206" y="895633"/>
                </a:lnTo>
                <a:lnTo>
                  <a:pt x="286213" y="889764"/>
                </a:lnTo>
                <a:lnTo>
                  <a:pt x="280243" y="889764"/>
                </a:lnTo>
                <a:lnTo>
                  <a:pt x="280250" y="883895"/>
                </a:lnTo>
                <a:lnTo>
                  <a:pt x="274281" y="883895"/>
                </a:lnTo>
                <a:lnTo>
                  <a:pt x="274288" y="878026"/>
                </a:lnTo>
                <a:lnTo>
                  <a:pt x="268318" y="878026"/>
                </a:lnTo>
                <a:lnTo>
                  <a:pt x="268325" y="872156"/>
                </a:lnTo>
                <a:lnTo>
                  <a:pt x="262356" y="872156"/>
                </a:lnTo>
                <a:lnTo>
                  <a:pt x="262363" y="866287"/>
                </a:lnTo>
                <a:lnTo>
                  <a:pt x="256393" y="866287"/>
                </a:lnTo>
                <a:lnTo>
                  <a:pt x="256400" y="860418"/>
                </a:lnTo>
                <a:lnTo>
                  <a:pt x="250430" y="860418"/>
                </a:lnTo>
                <a:lnTo>
                  <a:pt x="250437" y="854549"/>
                </a:lnTo>
                <a:lnTo>
                  <a:pt x="244468" y="854549"/>
                </a:lnTo>
                <a:lnTo>
                  <a:pt x="244475" y="848680"/>
                </a:lnTo>
                <a:lnTo>
                  <a:pt x="238505" y="848680"/>
                </a:lnTo>
                <a:lnTo>
                  <a:pt x="238512" y="842811"/>
                </a:lnTo>
                <a:lnTo>
                  <a:pt x="232542" y="842811"/>
                </a:lnTo>
                <a:lnTo>
                  <a:pt x="232549" y="836942"/>
                </a:lnTo>
                <a:lnTo>
                  <a:pt x="226580" y="836942"/>
                </a:lnTo>
                <a:lnTo>
                  <a:pt x="226587" y="831073"/>
                </a:lnTo>
                <a:lnTo>
                  <a:pt x="220617" y="831073"/>
                </a:lnTo>
                <a:lnTo>
                  <a:pt x="220624" y="825204"/>
                </a:lnTo>
                <a:lnTo>
                  <a:pt x="214655" y="825204"/>
                </a:lnTo>
                <a:lnTo>
                  <a:pt x="214662" y="819334"/>
                </a:lnTo>
                <a:lnTo>
                  <a:pt x="208692" y="819334"/>
                </a:lnTo>
                <a:lnTo>
                  <a:pt x="208699" y="813465"/>
                </a:lnTo>
                <a:lnTo>
                  <a:pt x="202729" y="813465"/>
                </a:lnTo>
                <a:lnTo>
                  <a:pt x="202736" y="807596"/>
                </a:lnTo>
                <a:lnTo>
                  <a:pt x="196767" y="807596"/>
                </a:lnTo>
                <a:lnTo>
                  <a:pt x="196774" y="801727"/>
                </a:lnTo>
                <a:lnTo>
                  <a:pt x="190804" y="801727"/>
                </a:lnTo>
                <a:lnTo>
                  <a:pt x="190811" y="795858"/>
                </a:lnTo>
                <a:lnTo>
                  <a:pt x="184842" y="795858"/>
                </a:lnTo>
                <a:lnTo>
                  <a:pt x="184849" y="789989"/>
                </a:lnTo>
                <a:lnTo>
                  <a:pt x="178879" y="789989"/>
                </a:lnTo>
                <a:lnTo>
                  <a:pt x="178886" y="784120"/>
                </a:lnTo>
                <a:lnTo>
                  <a:pt x="172916" y="784120"/>
                </a:lnTo>
                <a:lnTo>
                  <a:pt x="172923" y="778251"/>
                </a:lnTo>
                <a:lnTo>
                  <a:pt x="166953" y="778251"/>
                </a:lnTo>
                <a:lnTo>
                  <a:pt x="166960" y="772382"/>
                </a:lnTo>
                <a:lnTo>
                  <a:pt x="160991" y="772382"/>
                </a:lnTo>
                <a:lnTo>
                  <a:pt x="160998" y="766512"/>
                </a:lnTo>
                <a:lnTo>
                  <a:pt x="155028" y="766512"/>
                </a:lnTo>
                <a:lnTo>
                  <a:pt x="155035" y="760643"/>
                </a:lnTo>
                <a:lnTo>
                  <a:pt x="149066" y="760643"/>
                </a:lnTo>
                <a:lnTo>
                  <a:pt x="149073" y="754774"/>
                </a:lnTo>
                <a:lnTo>
                  <a:pt x="143103" y="754774"/>
                </a:lnTo>
                <a:lnTo>
                  <a:pt x="143110" y="748905"/>
                </a:lnTo>
                <a:lnTo>
                  <a:pt x="137140" y="748905"/>
                </a:lnTo>
                <a:lnTo>
                  <a:pt x="137147" y="743036"/>
                </a:lnTo>
                <a:lnTo>
                  <a:pt x="131178" y="743036"/>
                </a:lnTo>
                <a:lnTo>
                  <a:pt x="131185" y="737167"/>
                </a:lnTo>
                <a:lnTo>
                  <a:pt x="125215" y="737167"/>
                </a:lnTo>
                <a:lnTo>
                  <a:pt x="125222" y="731298"/>
                </a:lnTo>
                <a:lnTo>
                  <a:pt x="119253" y="731298"/>
                </a:lnTo>
                <a:lnTo>
                  <a:pt x="119260" y="725429"/>
                </a:lnTo>
                <a:lnTo>
                  <a:pt x="113290" y="725429"/>
                </a:lnTo>
                <a:lnTo>
                  <a:pt x="113297" y="719560"/>
                </a:lnTo>
                <a:lnTo>
                  <a:pt x="107327" y="719560"/>
                </a:lnTo>
                <a:lnTo>
                  <a:pt x="107334" y="713690"/>
                </a:lnTo>
                <a:lnTo>
                  <a:pt x="101365" y="713690"/>
                </a:lnTo>
                <a:lnTo>
                  <a:pt x="101372" y="707821"/>
                </a:lnTo>
                <a:lnTo>
                  <a:pt x="95402" y="707821"/>
                </a:lnTo>
                <a:lnTo>
                  <a:pt x="95409" y="701952"/>
                </a:lnTo>
                <a:lnTo>
                  <a:pt x="89439" y="701952"/>
                </a:lnTo>
                <a:lnTo>
                  <a:pt x="89446" y="696083"/>
                </a:lnTo>
                <a:lnTo>
                  <a:pt x="83477" y="696083"/>
                </a:lnTo>
                <a:lnTo>
                  <a:pt x="83484" y="690214"/>
                </a:lnTo>
                <a:lnTo>
                  <a:pt x="77514" y="690214"/>
                </a:lnTo>
                <a:lnTo>
                  <a:pt x="77521" y="684345"/>
                </a:lnTo>
                <a:lnTo>
                  <a:pt x="71552" y="684345"/>
                </a:lnTo>
                <a:lnTo>
                  <a:pt x="71559" y="678476"/>
                </a:lnTo>
                <a:lnTo>
                  <a:pt x="65589" y="678476"/>
                </a:lnTo>
                <a:lnTo>
                  <a:pt x="65596" y="672607"/>
                </a:lnTo>
                <a:lnTo>
                  <a:pt x="59626" y="672607"/>
                </a:lnTo>
                <a:lnTo>
                  <a:pt x="59633" y="666738"/>
                </a:lnTo>
                <a:lnTo>
                  <a:pt x="53663" y="666738"/>
                </a:lnTo>
                <a:lnTo>
                  <a:pt x="53670" y="660868"/>
                </a:lnTo>
                <a:lnTo>
                  <a:pt x="47701" y="660868"/>
                </a:lnTo>
                <a:lnTo>
                  <a:pt x="47708" y="654999"/>
                </a:lnTo>
                <a:lnTo>
                  <a:pt x="41738" y="654999"/>
                </a:lnTo>
                <a:lnTo>
                  <a:pt x="41745" y="649130"/>
                </a:lnTo>
                <a:lnTo>
                  <a:pt x="35776" y="649130"/>
                </a:lnTo>
                <a:lnTo>
                  <a:pt x="35783" y="643261"/>
                </a:lnTo>
                <a:lnTo>
                  <a:pt x="29813" y="643261"/>
                </a:lnTo>
                <a:lnTo>
                  <a:pt x="29820" y="637392"/>
                </a:lnTo>
                <a:lnTo>
                  <a:pt x="23850" y="637392"/>
                </a:lnTo>
                <a:lnTo>
                  <a:pt x="23857" y="631523"/>
                </a:lnTo>
                <a:lnTo>
                  <a:pt x="17888" y="631523"/>
                </a:lnTo>
                <a:lnTo>
                  <a:pt x="17895" y="625654"/>
                </a:lnTo>
                <a:lnTo>
                  <a:pt x="11925" y="625654"/>
                </a:lnTo>
                <a:lnTo>
                  <a:pt x="11932" y="619785"/>
                </a:lnTo>
                <a:lnTo>
                  <a:pt x="5963" y="619785"/>
                </a:lnTo>
                <a:lnTo>
                  <a:pt x="5970" y="613916"/>
                </a:lnTo>
                <a:lnTo>
                  <a:pt x="0" y="613916"/>
                </a:lnTo>
                <a:lnTo>
                  <a:pt x="93" y="527968"/>
                </a:lnTo>
                <a:cubicBezTo>
                  <a:pt x="49083" y="447849"/>
                  <a:pt x="88134" y="383000"/>
                  <a:pt x="117249" y="333422"/>
                </a:cubicBezTo>
                <a:lnTo>
                  <a:pt x="119253" y="329940"/>
                </a:lnTo>
                <a:lnTo>
                  <a:pt x="119253" y="328058"/>
                </a:lnTo>
                <a:lnTo>
                  <a:pt x="113290" y="328058"/>
                </a:lnTo>
                <a:lnTo>
                  <a:pt x="113290" y="322189"/>
                </a:lnTo>
                <a:lnTo>
                  <a:pt x="107327" y="322189"/>
                </a:lnTo>
                <a:lnTo>
                  <a:pt x="107327" y="316319"/>
                </a:lnTo>
                <a:lnTo>
                  <a:pt x="101365" y="316319"/>
                </a:lnTo>
                <a:lnTo>
                  <a:pt x="101365" y="310450"/>
                </a:lnTo>
                <a:lnTo>
                  <a:pt x="95402" y="310450"/>
                </a:lnTo>
                <a:lnTo>
                  <a:pt x="95402" y="304581"/>
                </a:lnTo>
                <a:lnTo>
                  <a:pt x="89439" y="304581"/>
                </a:lnTo>
                <a:lnTo>
                  <a:pt x="89439" y="298712"/>
                </a:lnTo>
                <a:lnTo>
                  <a:pt x="83477" y="298712"/>
                </a:lnTo>
                <a:lnTo>
                  <a:pt x="83477" y="292843"/>
                </a:lnTo>
                <a:lnTo>
                  <a:pt x="77514" y="292843"/>
                </a:lnTo>
                <a:lnTo>
                  <a:pt x="77514" y="286974"/>
                </a:lnTo>
                <a:lnTo>
                  <a:pt x="71552" y="286974"/>
                </a:lnTo>
                <a:lnTo>
                  <a:pt x="71552" y="281105"/>
                </a:lnTo>
                <a:lnTo>
                  <a:pt x="65589" y="281105"/>
                </a:lnTo>
                <a:lnTo>
                  <a:pt x="65589" y="275236"/>
                </a:lnTo>
                <a:lnTo>
                  <a:pt x="59626" y="275236"/>
                </a:lnTo>
                <a:lnTo>
                  <a:pt x="59626" y="269367"/>
                </a:lnTo>
                <a:lnTo>
                  <a:pt x="53663" y="269367"/>
                </a:lnTo>
                <a:lnTo>
                  <a:pt x="53663" y="263497"/>
                </a:lnTo>
                <a:lnTo>
                  <a:pt x="47701" y="263497"/>
                </a:lnTo>
                <a:lnTo>
                  <a:pt x="47701" y="257628"/>
                </a:lnTo>
                <a:lnTo>
                  <a:pt x="41738" y="257628"/>
                </a:lnTo>
                <a:lnTo>
                  <a:pt x="41738" y="251759"/>
                </a:lnTo>
                <a:lnTo>
                  <a:pt x="35776" y="251759"/>
                </a:lnTo>
                <a:lnTo>
                  <a:pt x="35776" y="245890"/>
                </a:lnTo>
                <a:lnTo>
                  <a:pt x="29813" y="245890"/>
                </a:lnTo>
                <a:lnTo>
                  <a:pt x="29813" y="240021"/>
                </a:lnTo>
                <a:lnTo>
                  <a:pt x="23850" y="240021"/>
                </a:lnTo>
                <a:lnTo>
                  <a:pt x="23850" y="234152"/>
                </a:lnTo>
                <a:lnTo>
                  <a:pt x="17888" y="234152"/>
                </a:lnTo>
                <a:lnTo>
                  <a:pt x="17888" y="228283"/>
                </a:lnTo>
                <a:lnTo>
                  <a:pt x="11925" y="228283"/>
                </a:lnTo>
                <a:lnTo>
                  <a:pt x="11925" y="222414"/>
                </a:lnTo>
                <a:lnTo>
                  <a:pt x="5963" y="222414"/>
                </a:lnTo>
                <a:lnTo>
                  <a:pt x="5963" y="216545"/>
                </a:lnTo>
                <a:lnTo>
                  <a:pt x="0" y="216545"/>
                </a:lnTo>
                <a:lnTo>
                  <a:pt x="0" y="194593"/>
                </a:lnTo>
                <a:cubicBezTo>
                  <a:pt x="0" y="160859"/>
                  <a:pt x="1736" y="134256"/>
                  <a:pt x="5209" y="114784"/>
                </a:cubicBezTo>
                <a:cubicBezTo>
                  <a:pt x="8682" y="95312"/>
                  <a:pt x="17239" y="76150"/>
                  <a:pt x="30882" y="57299"/>
                </a:cubicBezTo>
                <a:cubicBezTo>
                  <a:pt x="44524" y="38447"/>
                  <a:pt x="62260" y="24185"/>
                  <a:pt x="84088" y="14511"/>
                </a:cubicBezTo>
                <a:cubicBezTo>
                  <a:pt x="105916" y="4837"/>
                  <a:pt x="132085" y="0"/>
                  <a:pt x="162595" y="0"/>
                </a:cubicBezTo>
                <a:close/>
              </a:path>
            </a:pathLst>
          </a:custGeom>
          <a:solidFill>
            <a:schemeClr val="accent2">
              <a:lumMod val="50000"/>
              <a:alpha val="30000"/>
            </a:schemeClr>
          </a:solidFill>
          <a:ln>
            <a:noFill/>
          </a:ln>
          <a:effectLst/>
        </p:spPr>
        <p:txBody>
          <a:bodyPr/>
          <a:lstStyle/>
          <a:p>
            <a:pPr algn="ctr" eaLnBrk="1" hangingPunct="1">
              <a:defRPr/>
            </a:pPr>
            <a:endParaRPr lang="zh-CN" altLang="en-US" sz="4500">
              <a:solidFill>
                <a:srgbClr val="0D0D0D">
                  <a:alpha val="30000"/>
                </a:srgbClr>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5131" name="MH_SubTitle_2"/>
          <p:cNvSpPr>
            <a:spLocks noChangeArrowheads="1"/>
          </p:cNvSpPr>
          <p:nvPr>
            <p:custDataLst>
              <p:tags r:id="rId8"/>
            </p:custDataLst>
          </p:nvPr>
        </p:nvSpPr>
        <p:spPr bwMode="auto">
          <a:xfrm>
            <a:off x="5725843" y="2969419"/>
            <a:ext cx="7617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500" dirty="0" smtClean="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帅</a:t>
            </a:r>
            <a:endParaRPr lang="zh-CN" altLang="en-US" sz="45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819" name="MH_Other_6"/>
          <p:cNvSpPr/>
          <p:nvPr>
            <p:custDataLst>
              <p:tags r:id="rId9"/>
            </p:custDataLst>
          </p:nvPr>
        </p:nvSpPr>
        <p:spPr>
          <a:xfrm>
            <a:off x="8361761" y="3100389"/>
            <a:ext cx="1206103" cy="950119"/>
          </a:xfrm>
          <a:custGeom>
            <a:avLst/>
            <a:gdLst>
              <a:gd name="connsiteX0" fmla="*/ 916633 w 1607638"/>
              <a:gd name="connsiteY0" fmla="*/ 0 h 1266350"/>
              <a:gd name="connsiteX1" fmla="*/ 985466 w 1607638"/>
              <a:gd name="connsiteY1" fmla="*/ 14697 h 1266350"/>
              <a:gd name="connsiteX2" fmla="*/ 1020812 w 1607638"/>
              <a:gd name="connsiteY2" fmla="*/ 50230 h 1266350"/>
              <a:gd name="connsiteX3" fmla="*/ 1020819 w 1607638"/>
              <a:gd name="connsiteY3" fmla="*/ 50255 h 1266350"/>
              <a:gd name="connsiteX4" fmla="*/ 1025652 w 1607638"/>
              <a:gd name="connsiteY4" fmla="*/ 55114 h 1266350"/>
              <a:gd name="connsiteX5" fmla="*/ 1025658 w 1607638"/>
              <a:gd name="connsiteY5" fmla="*/ 55135 h 1266350"/>
              <a:gd name="connsiteX6" fmla="*/ 1030493 w 1607638"/>
              <a:gd name="connsiteY6" fmla="*/ 59997 h 1266350"/>
              <a:gd name="connsiteX7" fmla="*/ 1030499 w 1607638"/>
              <a:gd name="connsiteY7" fmla="*/ 60021 h 1266350"/>
              <a:gd name="connsiteX8" fmla="*/ 1035333 w 1607638"/>
              <a:gd name="connsiteY8" fmla="*/ 64881 h 1266350"/>
              <a:gd name="connsiteX9" fmla="*/ 1035339 w 1607638"/>
              <a:gd name="connsiteY9" fmla="*/ 64905 h 1266350"/>
              <a:gd name="connsiteX10" fmla="*/ 1040173 w 1607638"/>
              <a:gd name="connsiteY10" fmla="*/ 69765 h 1266350"/>
              <a:gd name="connsiteX11" fmla="*/ 1040179 w 1607638"/>
              <a:gd name="connsiteY11" fmla="*/ 69788 h 1266350"/>
              <a:gd name="connsiteX12" fmla="*/ 1045013 w 1607638"/>
              <a:gd name="connsiteY12" fmla="*/ 74648 h 1266350"/>
              <a:gd name="connsiteX13" fmla="*/ 1045019 w 1607638"/>
              <a:gd name="connsiteY13" fmla="*/ 74672 h 1266350"/>
              <a:gd name="connsiteX14" fmla="*/ 1049853 w 1607638"/>
              <a:gd name="connsiteY14" fmla="*/ 79532 h 1266350"/>
              <a:gd name="connsiteX15" fmla="*/ 1049859 w 1607638"/>
              <a:gd name="connsiteY15" fmla="*/ 79556 h 1266350"/>
              <a:gd name="connsiteX16" fmla="*/ 1054693 w 1607638"/>
              <a:gd name="connsiteY16" fmla="*/ 84416 h 1266350"/>
              <a:gd name="connsiteX17" fmla="*/ 1054699 w 1607638"/>
              <a:gd name="connsiteY17" fmla="*/ 84438 h 1266350"/>
              <a:gd name="connsiteX18" fmla="*/ 1059534 w 1607638"/>
              <a:gd name="connsiteY18" fmla="*/ 89299 h 1266350"/>
              <a:gd name="connsiteX19" fmla="*/ 1059540 w 1607638"/>
              <a:gd name="connsiteY19" fmla="*/ 89323 h 1266350"/>
              <a:gd name="connsiteX20" fmla="*/ 1064374 w 1607638"/>
              <a:gd name="connsiteY20" fmla="*/ 94183 h 1266350"/>
              <a:gd name="connsiteX21" fmla="*/ 1064380 w 1607638"/>
              <a:gd name="connsiteY21" fmla="*/ 94207 h 1266350"/>
              <a:gd name="connsiteX22" fmla="*/ 1069214 w 1607638"/>
              <a:gd name="connsiteY22" fmla="*/ 99067 h 1266350"/>
              <a:gd name="connsiteX23" fmla="*/ 1069220 w 1607638"/>
              <a:gd name="connsiteY23" fmla="*/ 99090 h 1266350"/>
              <a:gd name="connsiteX24" fmla="*/ 1074054 w 1607638"/>
              <a:gd name="connsiteY24" fmla="*/ 103950 h 1266350"/>
              <a:gd name="connsiteX25" fmla="*/ 1074060 w 1607638"/>
              <a:gd name="connsiteY25" fmla="*/ 103973 h 1266350"/>
              <a:gd name="connsiteX26" fmla="*/ 1078895 w 1607638"/>
              <a:gd name="connsiteY26" fmla="*/ 108834 h 1266350"/>
              <a:gd name="connsiteX27" fmla="*/ 1078901 w 1607638"/>
              <a:gd name="connsiteY27" fmla="*/ 108857 h 1266350"/>
              <a:gd name="connsiteX28" fmla="*/ 1083735 w 1607638"/>
              <a:gd name="connsiteY28" fmla="*/ 113717 h 1266350"/>
              <a:gd name="connsiteX29" fmla="*/ 1083741 w 1607638"/>
              <a:gd name="connsiteY29" fmla="*/ 113741 h 1266350"/>
              <a:gd name="connsiteX30" fmla="*/ 1088575 w 1607638"/>
              <a:gd name="connsiteY30" fmla="*/ 118601 h 1266350"/>
              <a:gd name="connsiteX31" fmla="*/ 1088581 w 1607638"/>
              <a:gd name="connsiteY31" fmla="*/ 118624 h 1266350"/>
              <a:gd name="connsiteX32" fmla="*/ 1093416 w 1607638"/>
              <a:gd name="connsiteY32" fmla="*/ 123485 h 1266350"/>
              <a:gd name="connsiteX33" fmla="*/ 1093422 w 1607638"/>
              <a:gd name="connsiteY33" fmla="*/ 123508 h 1266350"/>
              <a:gd name="connsiteX34" fmla="*/ 1098256 w 1607638"/>
              <a:gd name="connsiteY34" fmla="*/ 128368 h 1266350"/>
              <a:gd name="connsiteX35" fmla="*/ 1098262 w 1607638"/>
              <a:gd name="connsiteY35" fmla="*/ 128392 h 1266350"/>
              <a:gd name="connsiteX36" fmla="*/ 1099504 w 1607638"/>
              <a:gd name="connsiteY36" fmla="*/ 129640 h 1266350"/>
              <a:gd name="connsiteX37" fmla="*/ 1148490 w 1607638"/>
              <a:gd name="connsiteY37" fmla="*/ 0 h 1266350"/>
              <a:gd name="connsiteX38" fmla="*/ 1204987 w 1607638"/>
              <a:gd name="connsiteY38" fmla="*/ 0 h 1266350"/>
              <a:gd name="connsiteX39" fmla="*/ 1203148 w 1607638"/>
              <a:gd name="connsiteY39" fmla="*/ 4884 h 1266350"/>
              <a:gd name="connsiteX40" fmla="*/ 1209827 w 1607638"/>
              <a:gd name="connsiteY40" fmla="*/ 4884 h 1266350"/>
              <a:gd name="connsiteX41" fmla="*/ 1207988 w 1607638"/>
              <a:gd name="connsiteY41" fmla="*/ 9767 h 1266350"/>
              <a:gd name="connsiteX42" fmla="*/ 1214668 w 1607638"/>
              <a:gd name="connsiteY42" fmla="*/ 9767 h 1266350"/>
              <a:gd name="connsiteX43" fmla="*/ 1212829 w 1607638"/>
              <a:gd name="connsiteY43" fmla="*/ 14651 h 1266350"/>
              <a:gd name="connsiteX44" fmla="*/ 1219508 w 1607638"/>
              <a:gd name="connsiteY44" fmla="*/ 14651 h 1266350"/>
              <a:gd name="connsiteX45" fmla="*/ 1217669 w 1607638"/>
              <a:gd name="connsiteY45" fmla="*/ 19535 h 1266350"/>
              <a:gd name="connsiteX46" fmla="*/ 1224348 w 1607638"/>
              <a:gd name="connsiteY46" fmla="*/ 19535 h 1266350"/>
              <a:gd name="connsiteX47" fmla="*/ 1222509 w 1607638"/>
              <a:gd name="connsiteY47" fmla="*/ 24418 h 1266350"/>
              <a:gd name="connsiteX48" fmla="*/ 1229188 w 1607638"/>
              <a:gd name="connsiteY48" fmla="*/ 24418 h 1266350"/>
              <a:gd name="connsiteX49" fmla="*/ 1227349 w 1607638"/>
              <a:gd name="connsiteY49" fmla="*/ 29302 h 1266350"/>
              <a:gd name="connsiteX50" fmla="*/ 1234028 w 1607638"/>
              <a:gd name="connsiteY50" fmla="*/ 29302 h 1266350"/>
              <a:gd name="connsiteX51" fmla="*/ 1232189 w 1607638"/>
              <a:gd name="connsiteY51" fmla="*/ 34186 h 1266350"/>
              <a:gd name="connsiteX52" fmla="*/ 1238868 w 1607638"/>
              <a:gd name="connsiteY52" fmla="*/ 34186 h 1266350"/>
              <a:gd name="connsiteX53" fmla="*/ 1237029 w 1607638"/>
              <a:gd name="connsiteY53" fmla="*/ 39069 h 1266350"/>
              <a:gd name="connsiteX54" fmla="*/ 1243709 w 1607638"/>
              <a:gd name="connsiteY54" fmla="*/ 39069 h 1266350"/>
              <a:gd name="connsiteX55" fmla="*/ 1241870 w 1607638"/>
              <a:gd name="connsiteY55" fmla="*/ 43953 h 1266350"/>
              <a:gd name="connsiteX56" fmla="*/ 1248549 w 1607638"/>
              <a:gd name="connsiteY56" fmla="*/ 43953 h 1266350"/>
              <a:gd name="connsiteX57" fmla="*/ 1246710 w 1607638"/>
              <a:gd name="connsiteY57" fmla="*/ 48837 h 1266350"/>
              <a:gd name="connsiteX58" fmla="*/ 1253389 w 1607638"/>
              <a:gd name="connsiteY58" fmla="*/ 48837 h 1266350"/>
              <a:gd name="connsiteX59" fmla="*/ 1251550 w 1607638"/>
              <a:gd name="connsiteY59" fmla="*/ 53720 h 1266350"/>
              <a:gd name="connsiteX60" fmla="*/ 1258229 w 1607638"/>
              <a:gd name="connsiteY60" fmla="*/ 53720 h 1266350"/>
              <a:gd name="connsiteX61" fmla="*/ 1256390 w 1607638"/>
              <a:gd name="connsiteY61" fmla="*/ 58604 h 1266350"/>
              <a:gd name="connsiteX62" fmla="*/ 1263070 w 1607638"/>
              <a:gd name="connsiteY62" fmla="*/ 58604 h 1266350"/>
              <a:gd name="connsiteX63" fmla="*/ 1261231 w 1607638"/>
              <a:gd name="connsiteY63" fmla="*/ 63487 h 1266350"/>
              <a:gd name="connsiteX64" fmla="*/ 1267910 w 1607638"/>
              <a:gd name="connsiteY64" fmla="*/ 63487 h 1266350"/>
              <a:gd name="connsiteX65" fmla="*/ 1266071 w 1607638"/>
              <a:gd name="connsiteY65" fmla="*/ 68371 h 1266350"/>
              <a:gd name="connsiteX66" fmla="*/ 1272750 w 1607638"/>
              <a:gd name="connsiteY66" fmla="*/ 68371 h 1266350"/>
              <a:gd name="connsiteX67" fmla="*/ 1270911 w 1607638"/>
              <a:gd name="connsiteY67" fmla="*/ 73255 h 1266350"/>
              <a:gd name="connsiteX68" fmla="*/ 1277591 w 1607638"/>
              <a:gd name="connsiteY68" fmla="*/ 73255 h 1266350"/>
              <a:gd name="connsiteX69" fmla="*/ 1275752 w 1607638"/>
              <a:gd name="connsiteY69" fmla="*/ 78138 h 1266350"/>
              <a:gd name="connsiteX70" fmla="*/ 1282431 w 1607638"/>
              <a:gd name="connsiteY70" fmla="*/ 78138 h 1266350"/>
              <a:gd name="connsiteX71" fmla="*/ 1280592 w 1607638"/>
              <a:gd name="connsiteY71" fmla="*/ 83022 h 1266350"/>
              <a:gd name="connsiteX72" fmla="*/ 1287271 w 1607638"/>
              <a:gd name="connsiteY72" fmla="*/ 83022 h 1266350"/>
              <a:gd name="connsiteX73" fmla="*/ 1285432 w 1607638"/>
              <a:gd name="connsiteY73" fmla="*/ 87906 h 1266350"/>
              <a:gd name="connsiteX74" fmla="*/ 1292112 w 1607638"/>
              <a:gd name="connsiteY74" fmla="*/ 87906 h 1266350"/>
              <a:gd name="connsiteX75" fmla="*/ 1290273 w 1607638"/>
              <a:gd name="connsiteY75" fmla="*/ 92789 h 1266350"/>
              <a:gd name="connsiteX76" fmla="*/ 1296952 w 1607638"/>
              <a:gd name="connsiteY76" fmla="*/ 92789 h 1266350"/>
              <a:gd name="connsiteX77" fmla="*/ 1295113 w 1607638"/>
              <a:gd name="connsiteY77" fmla="*/ 97673 h 1266350"/>
              <a:gd name="connsiteX78" fmla="*/ 1301792 w 1607638"/>
              <a:gd name="connsiteY78" fmla="*/ 97673 h 1266350"/>
              <a:gd name="connsiteX79" fmla="*/ 1299953 w 1607638"/>
              <a:gd name="connsiteY79" fmla="*/ 102557 h 1266350"/>
              <a:gd name="connsiteX80" fmla="*/ 1306632 w 1607638"/>
              <a:gd name="connsiteY80" fmla="*/ 102557 h 1266350"/>
              <a:gd name="connsiteX81" fmla="*/ 1304793 w 1607638"/>
              <a:gd name="connsiteY81" fmla="*/ 107440 h 1266350"/>
              <a:gd name="connsiteX82" fmla="*/ 1311472 w 1607638"/>
              <a:gd name="connsiteY82" fmla="*/ 107440 h 1266350"/>
              <a:gd name="connsiteX83" fmla="*/ 1309633 w 1607638"/>
              <a:gd name="connsiteY83" fmla="*/ 112324 h 1266350"/>
              <a:gd name="connsiteX84" fmla="*/ 1316312 w 1607638"/>
              <a:gd name="connsiteY84" fmla="*/ 112324 h 1266350"/>
              <a:gd name="connsiteX85" fmla="*/ 1314473 w 1607638"/>
              <a:gd name="connsiteY85" fmla="*/ 117208 h 1266350"/>
              <a:gd name="connsiteX86" fmla="*/ 1321153 w 1607638"/>
              <a:gd name="connsiteY86" fmla="*/ 117208 h 1266350"/>
              <a:gd name="connsiteX87" fmla="*/ 1319314 w 1607638"/>
              <a:gd name="connsiteY87" fmla="*/ 122091 h 1266350"/>
              <a:gd name="connsiteX88" fmla="*/ 1325993 w 1607638"/>
              <a:gd name="connsiteY88" fmla="*/ 122091 h 1266350"/>
              <a:gd name="connsiteX89" fmla="*/ 1324154 w 1607638"/>
              <a:gd name="connsiteY89" fmla="*/ 126975 h 1266350"/>
              <a:gd name="connsiteX90" fmla="*/ 1330833 w 1607638"/>
              <a:gd name="connsiteY90" fmla="*/ 126975 h 1266350"/>
              <a:gd name="connsiteX91" fmla="*/ 1328994 w 1607638"/>
              <a:gd name="connsiteY91" fmla="*/ 131859 h 1266350"/>
              <a:gd name="connsiteX92" fmla="*/ 1335674 w 1607638"/>
              <a:gd name="connsiteY92" fmla="*/ 131859 h 1266350"/>
              <a:gd name="connsiteX93" fmla="*/ 1333835 w 1607638"/>
              <a:gd name="connsiteY93" fmla="*/ 136742 h 1266350"/>
              <a:gd name="connsiteX94" fmla="*/ 1340514 w 1607638"/>
              <a:gd name="connsiteY94" fmla="*/ 136742 h 1266350"/>
              <a:gd name="connsiteX95" fmla="*/ 1338675 w 1607638"/>
              <a:gd name="connsiteY95" fmla="*/ 141626 h 1266350"/>
              <a:gd name="connsiteX96" fmla="*/ 1345354 w 1607638"/>
              <a:gd name="connsiteY96" fmla="*/ 141626 h 1266350"/>
              <a:gd name="connsiteX97" fmla="*/ 1343515 w 1607638"/>
              <a:gd name="connsiteY97" fmla="*/ 146510 h 1266350"/>
              <a:gd name="connsiteX98" fmla="*/ 1350194 w 1607638"/>
              <a:gd name="connsiteY98" fmla="*/ 146510 h 1266350"/>
              <a:gd name="connsiteX99" fmla="*/ 1348355 w 1607638"/>
              <a:gd name="connsiteY99" fmla="*/ 151393 h 1266350"/>
              <a:gd name="connsiteX100" fmla="*/ 1355035 w 1607638"/>
              <a:gd name="connsiteY100" fmla="*/ 151393 h 1266350"/>
              <a:gd name="connsiteX101" fmla="*/ 1353196 w 1607638"/>
              <a:gd name="connsiteY101" fmla="*/ 156277 h 1266350"/>
              <a:gd name="connsiteX102" fmla="*/ 1359875 w 1607638"/>
              <a:gd name="connsiteY102" fmla="*/ 156277 h 1266350"/>
              <a:gd name="connsiteX103" fmla="*/ 1358036 w 1607638"/>
              <a:gd name="connsiteY103" fmla="*/ 161160 h 1266350"/>
              <a:gd name="connsiteX104" fmla="*/ 1364715 w 1607638"/>
              <a:gd name="connsiteY104" fmla="*/ 161160 h 1266350"/>
              <a:gd name="connsiteX105" fmla="*/ 1362876 w 1607638"/>
              <a:gd name="connsiteY105" fmla="*/ 166044 h 1266350"/>
              <a:gd name="connsiteX106" fmla="*/ 1369556 w 1607638"/>
              <a:gd name="connsiteY106" fmla="*/ 166044 h 1266350"/>
              <a:gd name="connsiteX107" fmla="*/ 1367717 w 1607638"/>
              <a:gd name="connsiteY107" fmla="*/ 170928 h 1266350"/>
              <a:gd name="connsiteX108" fmla="*/ 1374396 w 1607638"/>
              <a:gd name="connsiteY108" fmla="*/ 170928 h 1266350"/>
              <a:gd name="connsiteX109" fmla="*/ 1372557 w 1607638"/>
              <a:gd name="connsiteY109" fmla="*/ 175811 h 1266350"/>
              <a:gd name="connsiteX110" fmla="*/ 1379236 w 1607638"/>
              <a:gd name="connsiteY110" fmla="*/ 175811 h 1266350"/>
              <a:gd name="connsiteX111" fmla="*/ 1377397 w 1607638"/>
              <a:gd name="connsiteY111" fmla="*/ 180695 h 1266350"/>
              <a:gd name="connsiteX112" fmla="*/ 1384077 w 1607638"/>
              <a:gd name="connsiteY112" fmla="*/ 180695 h 1266350"/>
              <a:gd name="connsiteX113" fmla="*/ 1382238 w 1607638"/>
              <a:gd name="connsiteY113" fmla="*/ 185579 h 1266350"/>
              <a:gd name="connsiteX114" fmla="*/ 1388917 w 1607638"/>
              <a:gd name="connsiteY114" fmla="*/ 185579 h 1266350"/>
              <a:gd name="connsiteX115" fmla="*/ 1387078 w 1607638"/>
              <a:gd name="connsiteY115" fmla="*/ 190462 h 1266350"/>
              <a:gd name="connsiteX116" fmla="*/ 1393757 w 1607638"/>
              <a:gd name="connsiteY116" fmla="*/ 190462 h 1266350"/>
              <a:gd name="connsiteX117" fmla="*/ 1391918 w 1607638"/>
              <a:gd name="connsiteY117" fmla="*/ 195346 h 1266350"/>
              <a:gd name="connsiteX118" fmla="*/ 1398597 w 1607638"/>
              <a:gd name="connsiteY118" fmla="*/ 195346 h 1266350"/>
              <a:gd name="connsiteX119" fmla="*/ 1396758 w 1607638"/>
              <a:gd name="connsiteY119" fmla="*/ 200230 h 1266350"/>
              <a:gd name="connsiteX120" fmla="*/ 1403437 w 1607638"/>
              <a:gd name="connsiteY120" fmla="*/ 200230 h 1266350"/>
              <a:gd name="connsiteX121" fmla="*/ 1401598 w 1607638"/>
              <a:gd name="connsiteY121" fmla="*/ 205113 h 1266350"/>
              <a:gd name="connsiteX122" fmla="*/ 1408277 w 1607638"/>
              <a:gd name="connsiteY122" fmla="*/ 205113 h 1266350"/>
              <a:gd name="connsiteX123" fmla="*/ 1406438 w 1607638"/>
              <a:gd name="connsiteY123" fmla="*/ 209997 h 1266350"/>
              <a:gd name="connsiteX124" fmla="*/ 1413117 w 1607638"/>
              <a:gd name="connsiteY124" fmla="*/ 209997 h 1266350"/>
              <a:gd name="connsiteX125" fmla="*/ 1411278 w 1607638"/>
              <a:gd name="connsiteY125" fmla="*/ 214881 h 1266350"/>
              <a:gd name="connsiteX126" fmla="*/ 1417958 w 1607638"/>
              <a:gd name="connsiteY126" fmla="*/ 214881 h 1266350"/>
              <a:gd name="connsiteX127" fmla="*/ 1416119 w 1607638"/>
              <a:gd name="connsiteY127" fmla="*/ 219764 h 1266350"/>
              <a:gd name="connsiteX128" fmla="*/ 1422798 w 1607638"/>
              <a:gd name="connsiteY128" fmla="*/ 219764 h 1266350"/>
              <a:gd name="connsiteX129" fmla="*/ 1420959 w 1607638"/>
              <a:gd name="connsiteY129" fmla="*/ 224648 h 1266350"/>
              <a:gd name="connsiteX130" fmla="*/ 1427638 w 1607638"/>
              <a:gd name="connsiteY130" fmla="*/ 224648 h 1266350"/>
              <a:gd name="connsiteX131" fmla="*/ 1425799 w 1607638"/>
              <a:gd name="connsiteY131" fmla="*/ 229532 h 1266350"/>
              <a:gd name="connsiteX132" fmla="*/ 1432479 w 1607638"/>
              <a:gd name="connsiteY132" fmla="*/ 229532 h 1266350"/>
              <a:gd name="connsiteX133" fmla="*/ 1430640 w 1607638"/>
              <a:gd name="connsiteY133" fmla="*/ 234415 h 1266350"/>
              <a:gd name="connsiteX134" fmla="*/ 1437319 w 1607638"/>
              <a:gd name="connsiteY134" fmla="*/ 234415 h 1266350"/>
              <a:gd name="connsiteX135" fmla="*/ 1435480 w 1607638"/>
              <a:gd name="connsiteY135" fmla="*/ 239299 h 1266350"/>
              <a:gd name="connsiteX136" fmla="*/ 1442159 w 1607638"/>
              <a:gd name="connsiteY136" fmla="*/ 239299 h 1266350"/>
              <a:gd name="connsiteX137" fmla="*/ 1440320 w 1607638"/>
              <a:gd name="connsiteY137" fmla="*/ 244182 h 1266350"/>
              <a:gd name="connsiteX138" fmla="*/ 1447000 w 1607638"/>
              <a:gd name="connsiteY138" fmla="*/ 244182 h 1266350"/>
              <a:gd name="connsiteX139" fmla="*/ 1445161 w 1607638"/>
              <a:gd name="connsiteY139" fmla="*/ 249066 h 1266350"/>
              <a:gd name="connsiteX140" fmla="*/ 1451840 w 1607638"/>
              <a:gd name="connsiteY140" fmla="*/ 249066 h 1266350"/>
              <a:gd name="connsiteX141" fmla="*/ 1450001 w 1607638"/>
              <a:gd name="connsiteY141" fmla="*/ 253950 h 1266350"/>
              <a:gd name="connsiteX142" fmla="*/ 1456680 w 1607638"/>
              <a:gd name="connsiteY142" fmla="*/ 253950 h 1266350"/>
              <a:gd name="connsiteX143" fmla="*/ 1454841 w 1607638"/>
              <a:gd name="connsiteY143" fmla="*/ 258834 h 1266350"/>
              <a:gd name="connsiteX144" fmla="*/ 1461521 w 1607638"/>
              <a:gd name="connsiteY144" fmla="*/ 258834 h 1266350"/>
              <a:gd name="connsiteX145" fmla="*/ 1459682 w 1607638"/>
              <a:gd name="connsiteY145" fmla="*/ 263717 h 1266350"/>
              <a:gd name="connsiteX146" fmla="*/ 1466361 w 1607638"/>
              <a:gd name="connsiteY146" fmla="*/ 263717 h 1266350"/>
              <a:gd name="connsiteX147" fmla="*/ 1464522 w 1607638"/>
              <a:gd name="connsiteY147" fmla="*/ 268601 h 1266350"/>
              <a:gd name="connsiteX148" fmla="*/ 1471201 w 1607638"/>
              <a:gd name="connsiteY148" fmla="*/ 268601 h 1266350"/>
              <a:gd name="connsiteX149" fmla="*/ 1469362 w 1607638"/>
              <a:gd name="connsiteY149" fmla="*/ 273485 h 1266350"/>
              <a:gd name="connsiteX150" fmla="*/ 1476041 w 1607638"/>
              <a:gd name="connsiteY150" fmla="*/ 273485 h 1266350"/>
              <a:gd name="connsiteX151" fmla="*/ 1474202 w 1607638"/>
              <a:gd name="connsiteY151" fmla="*/ 278368 h 1266350"/>
              <a:gd name="connsiteX152" fmla="*/ 1480882 w 1607638"/>
              <a:gd name="connsiteY152" fmla="*/ 278368 h 1266350"/>
              <a:gd name="connsiteX153" fmla="*/ 1479043 w 1607638"/>
              <a:gd name="connsiteY153" fmla="*/ 283252 h 1266350"/>
              <a:gd name="connsiteX154" fmla="*/ 1485722 w 1607638"/>
              <a:gd name="connsiteY154" fmla="*/ 283252 h 1266350"/>
              <a:gd name="connsiteX155" fmla="*/ 1483883 w 1607638"/>
              <a:gd name="connsiteY155" fmla="*/ 288135 h 1266350"/>
              <a:gd name="connsiteX156" fmla="*/ 1490562 w 1607638"/>
              <a:gd name="connsiteY156" fmla="*/ 288135 h 1266350"/>
              <a:gd name="connsiteX157" fmla="*/ 1488723 w 1607638"/>
              <a:gd name="connsiteY157" fmla="*/ 293019 h 1266350"/>
              <a:gd name="connsiteX158" fmla="*/ 1495402 w 1607638"/>
              <a:gd name="connsiteY158" fmla="*/ 293019 h 1266350"/>
              <a:gd name="connsiteX159" fmla="*/ 1493563 w 1607638"/>
              <a:gd name="connsiteY159" fmla="*/ 297903 h 1266350"/>
              <a:gd name="connsiteX160" fmla="*/ 1500242 w 1607638"/>
              <a:gd name="connsiteY160" fmla="*/ 297903 h 1266350"/>
              <a:gd name="connsiteX161" fmla="*/ 1498403 w 1607638"/>
              <a:gd name="connsiteY161" fmla="*/ 302786 h 1266350"/>
              <a:gd name="connsiteX162" fmla="*/ 1505082 w 1607638"/>
              <a:gd name="connsiteY162" fmla="*/ 302786 h 1266350"/>
              <a:gd name="connsiteX163" fmla="*/ 1503243 w 1607638"/>
              <a:gd name="connsiteY163" fmla="*/ 307670 h 1266350"/>
              <a:gd name="connsiteX164" fmla="*/ 1509923 w 1607638"/>
              <a:gd name="connsiteY164" fmla="*/ 307670 h 1266350"/>
              <a:gd name="connsiteX165" fmla="*/ 1508084 w 1607638"/>
              <a:gd name="connsiteY165" fmla="*/ 312554 h 1266350"/>
              <a:gd name="connsiteX166" fmla="*/ 1514763 w 1607638"/>
              <a:gd name="connsiteY166" fmla="*/ 312554 h 1266350"/>
              <a:gd name="connsiteX167" fmla="*/ 1512924 w 1607638"/>
              <a:gd name="connsiteY167" fmla="*/ 317437 h 1266350"/>
              <a:gd name="connsiteX168" fmla="*/ 1519603 w 1607638"/>
              <a:gd name="connsiteY168" fmla="*/ 317437 h 1266350"/>
              <a:gd name="connsiteX169" fmla="*/ 1517764 w 1607638"/>
              <a:gd name="connsiteY169" fmla="*/ 322321 h 1266350"/>
              <a:gd name="connsiteX170" fmla="*/ 1524444 w 1607638"/>
              <a:gd name="connsiteY170" fmla="*/ 322321 h 1266350"/>
              <a:gd name="connsiteX171" fmla="*/ 1522605 w 1607638"/>
              <a:gd name="connsiteY171" fmla="*/ 327205 h 1266350"/>
              <a:gd name="connsiteX172" fmla="*/ 1529284 w 1607638"/>
              <a:gd name="connsiteY172" fmla="*/ 327205 h 1266350"/>
              <a:gd name="connsiteX173" fmla="*/ 1527445 w 1607638"/>
              <a:gd name="connsiteY173" fmla="*/ 332088 h 1266350"/>
              <a:gd name="connsiteX174" fmla="*/ 1534124 w 1607638"/>
              <a:gd name="connsiteY174" fmla="*/ 332088 h 1266350"/>
              <a:gd name="connsiteX175" fmla="*/ 1532285 w 1607638"/>
              <a:gd name="connsiteY175" fmla="*/ 336972 h 1266350"/>
              <a:gd name="connsiteX176" fmla="*/ 1538965 w 1607638"/>
              <a:gd name="connsiteY176" fmla="*/ 336972 h 1266350"/>
              <a:gd name="connsiteX177" fmla="*/ 1537126 w 1607638"/>
              <a:gd name="connsiteY177" fmla="*/ 341856 h 1266350"/>
              <a:gd name="connsiteX178" fmla="*/ 1543805 w 1607638"/>
              <a:gd name="connsiteY178" fmla="*/ 341856 h 1266350"/>
              <a:gd name="connsiteX179" fmla="*/ 1541966 w 1607638"/>
              <a:gd name="connsiteY179" fmla="*/ 346739 h 1266350"/>
              <a:gd name="connsiteX180" fmla="*/ 1548645 w 1607638"/>
              <a:gd name="connsiteY180" fmla="*/ 346739 h 1266350"/>
              <a:gd name="connsiteX181" fmla="*/ 1546806 w 1607638"/>
              <a:gd name="connsiteY181" fmla="*/ 351623 h 1266350"/>
              <a:gd name="connsiteX182" fmla="*/ 1553486 w 1607638"/>
              <a:gd name="connsiteY182" fmla="*/ 351623 h 1266350"/>
              <a:gd name="connsiteX183" fmla="*/ 1551647 w 1607638"/>
              <a:gd name="connsiteY183" fmla="*/ 356507 h 1266350"/>
              <a:gd name="connsiteX184" fmla="*/ 1558326 w 1607638"/>
              <a:gd name="connsiteY184" fmla="*/ 356507 h 1266350"/>
              <a:gd name="connsiteX185" fmla="*/ 1556487 w 1607638"/>
              <a:gd name="connsiteY185" fmla="*/ 361390 h 1266350"/>
              <a:gd name="connsiteX186" fmla="*/ 1563166 w 1607638"/>
              <a:gd name="connsiteY186" fmla="*/ 361390 h 1266350"/>
              <a:gd name="connsiteX187" fmla="*/ 1561327 w 1607638"/>
              <a:gd name="connsiteY187" fmla="*/ 366274 h 1266350"/>
              <a:gd name="connsiteX188" fmla="*/ 1568006 w 1607638"/>
              <a:gd name="connsiteY188" fmla="*/ 366274 h 1266350"/>
              <a:gd name="connsiteX189" fmla="*/ 1566167 w 1607638"/>
              <a:gd name="connsiteY189" fmla="*/ 371157 h 1266350"/>
              <a:gd name="connsiteX190" fmla="*/ 1572846 w 1607638"/>
              <a:gd name="connsiteY190" fmla="*/ 371157 h 1266350"/>
              <a:gd name="connsiteX191" fmla="*/ 1571007 w 1607638"/>
              <a:gd name="connsiteY191" fmla="*/ 376041 h 1266350"/>
              <a:gd name="connsiteX192" fmla="*/ 1577686 w 1607638"/>
              <a:gd name="connsiteY192" fmla="*/ 376041 h 1266350"/>
              <a:gd name="connsiteX193" fmla="*/ 1575847 w 1607638"/>
              <a:gd name="connsiteY193" fmla="*/ 380925 h 1266350"/>
              <a:gd name="connsiteX194" fmla="*/ 1582527 w 1607638"/>
              <a:gd name="connsiteY194" fmla="*/ 380925 h 1266350"/>
              <a:gd name="connsiteX195" fmla="*/ 1580688 w 1607638"/>
              <a:gd name="connsiteY195" fmla="*/ 385808 h 1266350"/>
              <a:gd name="connsiteX196" fmla="*/ 1587367 w 1607638"/>
              <a:gd name="connsiteY196" fmla="*/ 385808 h 1266350"/>
              <a:gd name="connsiteX197" fmla="*/ 1585528 w 1607638"/>
              <a:gd name="connsiteY197" fmla="*/ 390692 h 1266350"/>
              <a:gd name="connsiteX198" fmla="*/ 1592207 w 1607638"/>
              <a:gd name="connsiteY198" fmla="*/ 390692 h 1266350"/>
              <a:gd name="connsiteX199" fmla="*/ 1590368 w 1607638"/>
              <a:gd name="connsiteY199" fmla="*/ 395576 h 1266350"/>
              <a:gd name="connsiteX200" fmla="*/ 1597047 w 1607638"/>
              <a:gd name="connsiteY200" fmla="*/ 395576 h 1266350"/>
              <a:gd name="connsiteX201" fmla="*/ 1595208 w 1607638"/>
              <a:gd name="connsiteY201" fmla="*/ 400459 h 1266350"/>
              <a:gd name="connsiteX202" fmla="*/ 1601888 w 1607638"/>
              <a:gd name="connsiteY202" fmla="*/ 400459 h 1266350"/>
              <a:gd name="connsiteX203" fmla="*/ 1600049 w 1607638"/>
              <a:gd name="connsiteY203" fmla="*/ 405343 h 1266350"/>
              <a:gd name="connsiteX204" fmla="*/ 1606728 w 1607638"/>
              <a:gd name="connsiteY204" fmla="*/ 405343 h 1266350"/>
              <a:gd name="connsiteX205" fmla="*/ 1604889 w 1607638"/>
              <a:gd name="connsiteY205" fmla="*/ 410227 h 1266350"/>
              <a:gd name="connsiteX206" fmla="*/ 1607638 w 1607638"/>
              <a:gd name="connsiteY206" fmla="*/ 410227 h 1266350"/>
              <a:gd name="connsiteX207" fmla="*/ 1607638 w 1607638"/>
              <a:gd name="connsiteY207" fmla="*/ 434390 h 1266350"/>
              <a:gd name="connsiteX208" fmla="*/ 1607638 w 1607638"/>
              <a:gd name="connsiteY208" fmla="*/ 1048131 h 1266350"/>
              <a:gd name="connsiteX209" fmla="*/ 1413665 w 1607638"/>
              <a:gd name="connsiteY209" fmla="*/ 1266350 h 1266350"/>
              <a:gd name="connsiteX210" fmla="*/ 739189 w 1607638"/>
              <a:gd name="connsiteY210" fmla="*/ 1266350 h 1266350"/>
              <a:gd name="connsiteX211" fmla="*/ 724565 w 1607638"/>
              <a:gd name="connsiteY211" fmla="*/ 1266350 h 1266350"/>
              <a:gd name="connsiteX212" fmla="*/ 723866 w 1607638"/>
              <a:gd name="connsiteY212" fmla="*/ 1265367 h 1266350"/>
              <a:gd name="connsiteX213" fmla="*/ 721262 w 1607638"/>
              <a:gd name="connsiteY213" fmla="*/ 1263629 h 1266350"/>
              <a:gd name="connsiteX214" fmla="*/ 719026 w 1607638"/>
              <a:gd name="connsiteY214" fmla="*/ 1260483 h 1266350"/>
              <a:gd name="connsiteX215" fmla="*/ 716422 w 1607638"/>
              <a:gd name="connsiteY215" fmla="*/ 1258745 h 1266350"/>
              <a:gd name="connsiteX216" fmla="*/ 714188 w 1607638"/>
              <a:gd name="connsiteY216" fmla="*/ 1255602 h 1266350"/>
              <a:gd name="connsiteX217" fmla="*/ 711581 w 1607638"/>
              <a:gd name="connsiteY217" fmla="*/ 1253862 h 1266350"/>
              <a:gd name="connsiteX218" fmla="*/ 709345 w 1607638"/>
              <a:gd name="connsiteY218" fmla="*/ 1250716 h 1266350"/>
              <a:gd name="connsiteX219" fmla="*/ 706741 w 1607638"/>
              <a:gd name="connsiteY219" fmla="*/ 1248978 h 1266350"/>
              <a:gd name="connsiteX220" fmla="*/ 704506 w 1607638"/>
              <a:gd name="connsiteY220" fmla="*/ 1245833 h 1266350"/>
              <a:gd name="connsiteX221" fmla="*/ 701901 w 1607638"/>
              <a:gd name="connsiteY221" fmla="*/ 1244095 h 1266350"/>
              <a:gd name="connsiteX222" fmla="*/ 699666 w 1607638"/>
              <a:gd name="connsiteY222" fmla="*/ 1240950 h 1266350"/>
              <a:gd name="connsiteX223" fmla="*/ 697060 w 1607638"/>
              <a:gd name="connsiteY223" fmla="*/ 1239211 h 1266350"/>
              <a:gd name="connsiteX224" fmla="*/ 694824 w 1607638"/>
              <a:gd name="connsiteY224" fmla="*/ 1236065 h 1266350"/>
              <a:gd name="connsiteX225" fmla="*/ 692220 w 1607638"/>
              <a:gd name="connsiteY225" fmla="*/ 1234327 h 1266350"/>
              <a:gd name="connsiteX226" fmla="*/ 689985 w 1607638"/>
              <a:gd name="connsiteY226" fmla="*/ 1231182 h 1266350"/>
              <a:gd name="connsiteX227" fmla="*/ 687380 w 1607638"/>
              <a:gd name="connsiteY227" fmla="*/ 1229444 h 1266350"/>
              <a:gd name="connsiteX228" fmla="*/ 685145 w 1607638"/>
              <a:gd name="connsiteY228" fmla="*/ 1226299 h 1266350"/>
              <a:gd name="connsiteX229" fmla="*/ 682539 w 1607638"/>
              <a:gd name="connsiteY229" fmla="*/ 1224560 h 1266350"/>
              <a:gd name="connsiteX230" fmla="*/ 680303 w 1607638"/>
              <a:gd name="connsiteY230" fmla="*/ 1221414 h 1266350"/>
              <a:gd name="connsiteX231" fmla="*/ 677699 w 1607638"/>
              <a:gd name="connsiteY231" fmla="*/ 1219676 h 1266350"/>
              <a:gd name="connsiteX232" fmla="*/ 675464 w 1607638"/>
              <a:gd name="connsiteY232" fmla="*/ 1216531 h 1266350"/>
              <a:gd name="connsiteX233" fmla="*/ 672859 w 1607638"/>
              <a:gd name="connsiteY233" fmla="*/ 1214793 h 1266350"/>
              <a:gd name="connsiteX234" fmla="*/ 670623 w 1607638"/>
              <a:gd name="connsiteY234" fmla="*/ 1211647 h 1266350"/>
              <a:gd name="connsiteX235" fmla="*/ 668019 w 1607638"/>
              <a:gd name="connsiteY235" fmla="*/ 1209909 h 1266350"/>
              <a:gd name="connsiteX236" fmla="*/ 665783 w 1607638"/>
              <a:gd name="connsiteY236" fmla="*/ 1206763 h 1266350"/>
              <a:gd name="connsiteX237" fmla="*/ 663179 w 1607638"/>
              <a:gd name="connsiteY237" fmla="*/ 1205025 h 1266350"/>
              <a:gd name="connsiteX238" fmla="*/ 660943 w 1607638"/>
              <a:gd name="connsiteY238" fmla="*/ 1201879 h 1266350"/>
              <a:gd name="connsiteX239" fmla="*/ 658339 w 1607638"/>
              <a:gd name="connsiteY239" fmla="*/ 1200141 h 1266350"/>
              <a:gd name="connsiteX240" fmla="*/ 656104 w 1607638"/>
              <a:gd name="connsiteY240" fmla="*/ 1196996 h 1266350"/>
              <a:gd name="connsiteX241" fmla="*/ 653499 w 1607638"/>
              <a:gd name="connsiteY241" fmla="*/ 1195258 h 1266350"/>
              <a:gd name="connsiteX242" fmla="*/ 651264 w 1607638"/>
              <a:gd name="connsiteY242" fmla="*/ 1192113 h 1266350"/>
              <a:gd name="connsiteX243" fmla="*/ 648658 w 1607638"/>
              <a:gd name="connsiteY243" fmla="*/ 1190374 h 1266350"/>
              <a:gd name="connsiteX244" fmla="*/ 646423 w 1607638"/>
              <a:gd name="connsiteY244" fmla="*/ 1187229 h 1266350"/>
              <a:gd name="connsiteX245" fmla="*/ 643818 w 1607638"/>
              <a:gd name="connsiteY245" fmla="*/ 1185491 h 1266350"/>
              <a:gd name="connsiteX246" fmla="*/ 641582 w 1607638"/>
              <a:gd name="connsiteY246" fmla="*/ 1182345 h 1266350"/>
              <a:gd name="connsiteX247" fmla="*/ 638978 w 1607638"/>
              <a:gd name="connsiteY247" fmla="*/ 1180607 h 1266350"/>
              <a:gd name="connsiteX248" fmla="*/ 636743 w 1607638"/>
              <a:gd name="connsiteY248" fmla="*/ 1177462 h 1266350"/>
              <a:gd name="connsiteX249" fmla="*/ 634137 w 1607638"/>
              <a:gd name="connsiteY249" fmla="*/ 1175723 h 1266350"/>
              <a:gd name="connsiteX250" fmla="*/ 631902 w 1607638"/>
              <a:gd name="connsiteY250" fmla="*/ 1172578 h 1266350"/>
              <a:gd name="connsiteX251" fmla="*/ 629297 w 1607638"/>
              <a:gd name="connsiteY251" fmla="*/ 1170840 h 1266350"/>
              <a:gd name="connsiteX252" fmla="*/ 627060 w 1607638"/>
              <a:gd name="connsiteY252" fmla="*/ 1167693 h 1266350"/>
              <a:gd name="connsiteX253" fmla="*/ 624457 w 1607638"/>
              <a:gd name="connsiteY253" fmla="*/ 1165956 h 1266350"/>
              <a:gd name="connsiteX254" fmla="*/ 622223 w 1607638"/>
              <a:gd name="connsiteY254" fmla="*/ 1162812 h 1266350"/>
              <a:gd name="connsiteX255" fmla="*/ 619616 w 1607638"/>
              <a:gd name="connsiteY255" fmla="*/ 1161073 h 1266350"/>
              <a:gd name="connsiteX256" fmla="*/ 617379 w 1607638"/>
              <a:gd name="connsiteY256" fmla="*/ 1157926 h 1266350"/>
              <a:gd name="connsiteX257" fmla="*/ 614776 w 1607638"/>
              <a:gd name="connsiteY257" fmla="*/ 1156189 h 1266350"/>
              <a:gd name="connsiteX258" fmla="*/ 612540 w 1607638"/>
              <a:gd name="connsiteY258" fmla="*/ 1153042 h 1266350"/>
              <a:gd name="connsiteX259" fmla="*/ 609936 w 1607638"/>
              <a:gd name="connsiteY259" fmla="*/ 1151305 h 1266350"/>
              <a:gd name="connsiteX260" fmla="*/ 607700 w 1607638"/>
              <a:gd name="connsiteY260" fmla="*/ 1148158 h 1266350"/>
              <a:gd name="connsiteX261" fmla="*/ 605096 w 1607638"/>
              <a:gd name="connsiteY261" fmla="*/ 1146421 h 1266350"/>
              <a:gd name="connsiteX262" fmla="*/ 602862 w 1607638"/>
              <a:gd name="connsiteY262" fmla="*/ 1143277 h 1266350"/>
              <a:gd name="connsiteX263" fmla="*/ 600255 w 1607638"/>
              <a:gd name="connsiteY263" fmla="*/ 1141538 h 1266350"/>
              <a:gd name="connsiteX264" fmla="*/ 598019 w 1607638"/>
              <a:gd name="connsiteY264" fmla="*/ 1138391 h 1266350"/>
              <a:gd name="connsiteX265" fmla="*/ 595415 w 1607638"/>
              <a:gd name="connsiteY265" fmla="*/ 1136654 h 1266350"/>
              <a:gd name="connsiteX266" fmla="*/ 593179 w 1607638"/>
              <a:gd name="connsiteY266" fmla="*/ 1133507 h 1266350"/>
              <a:gd name="connsiteX267" fmla="*/ 590575 w 1607638"/>
              <a:gd name="connsiteY267" fmla="*/ 1131770 h 1266350"/>
              <a:gd name="connsiteX268" fmla="*/ 588341 w 1607638"/>
              <a:gd name="connsiteY268" fmla="*/ 1128626 h 1266350"/>
              <a:gd name="connsiteX269" fmla="*/ 585734 w 1607638"/>
              <a:gd name="connsiteY269" fmla="*/ 1126887 h 1266350"/>
              <a:gd name="connsiteX270" fmla="*/ 583498 w 1607638"/>
              <a:gd name="connsiteY270" fmla="*/ 1123740 h 1266350"/>
              <a:gd name="connsiteX271" fmla="*/ 580894 w 1607638"/>
              <a:gd name="connsiteY271" fmla="*/ 1122003 h 1266350"/>
              <a:gd name="connsiteX272" fmla="*/ 578658 w 1607638"/>
              <a:gd name="connsiteY272" fmla="*/ 1118856 h 1266350"/>
              <a:gd name="connsiteX273" fmla="*/ 576054 w 1607638"/>
              <a:gd name="connsiteY273" fmla="*/ 1117119 h 1266350"/>
              <a:gd name="connsiteX274" fmla="*/ 573819 w 1607638"/>
              <a:gd name="connsiteY274" fmla="*/ 1113974 h 1266350"/>
              <a:gd name="connsiteX275" fmla="*/ 571214 w 1607638"/>
              <a:gd name="connsiteY275" fmla="*/ 1112236 h 1266350"/>
              <a:gd name="connsiteX276" fmla="*/ 568978 w 1607638"/>
              <a:gd name="connsiteY276" fmla="*/ 1109089 h 1266350"/>
              <a:gd name="connsiteX277" fmla="*/ 566374 w 1607638"/>
              <a:gd name="connsiteY277" fmla="*/ 1107352 h 1266350"/>
              <a:gd name="connsiteX278" fmla="*/ 564139 w 1607638"/>
              <a:gd name="connsiteY278" fmla="*/ 1104207 h 1266350"/>
              <a:gd name="connsiteX279" fmla="*/ 561534 w 1607638"/>
              <a:gd name="connsiteY279" fmla="*/ 1102469 h 1266350"/>
              <a:gd name="connsiteX280" fmla="*/ 559298 w 1607638"/>
              <a:gd name="connsiteY280" fmla="*/ 1099324 h 1266350"/>
              <a:gd name="connsiteX281" fmla="*/ 556693 w 1607638"/>
              <a:gd name="connsiteY281" fmla="*/ 1097585 h 1266350"/>
              <a:gd name="connsiteX282" fmla="*/ 554457 w 1607638"/>
              <a:gd name="connsiteY282" fmla="*/ 1094438 h 1266350"/>
              <a:gd name="connsiteX283" fmla="*/ 551853 w 1607638"/>
              <a:gd name="connsiteY283" fmla="*/ 1092701 h 1266350"/>
              <a:gd name="connsiteX284" fmla="*/ 549618 w 1607638"/>
              <a:gd name="connsiteY284" fmla="*/ 1089556 h 1266350"/>
              <a:gd name="connsiteX285" fmla="*/ 547013 w 1607638"/>
              <a:gd name="connsiteY285" fmla="*/ 1087818 h 1266350"/>
              <a:gd name="connsiteX286" fmla="*/ 544777 w 1607638"/>
              <a:gd name="connsiteY286" fmla="*/ 1084673 h 1266350"/>
              <a:gd name="connsiteX287" fmla="*/ 542172 w 1607638"/>
              <a:gd name="connsiteY287" fmla="*/ 1082934 h 1266350"/>
              <a:gd name="connsiteX288" fmla="*/ 539936 w 1607638"/>
              <a:gd name="connsiteY288" fmla="*/ 1079787 h 1266350"/>
              <a:gd name="connsiteX289" fmla="*/ 537332 w 1607638"/>
              <a:gd name="connsiteY289" fmla="*/ 1078050 h 1266350"/>
              <a:gd name="connsiteX290" fmla="*/ 535097 w 1607638"/>
              <a:gd name="connsiteY290" fmla="*/ 1074905 h 1266350"/>
              <a:gd name="connsiteX291" fmla="*/ 532492 w 1607638"/>
              <a:gd name="connsiteY291" fmla="*/ 1073167 h 1266350"/>
              <a:gd name="connsiteX292" fmla="*/ 530256 w 1607638"/>
              <a:gd name="connsiteY292" fmla="*/ 1070022 h 1266350"/>
              <a:gd name="connsiteX293" fmla="*/ 527651 w 1607638"/>
              <a:gd name="connsiteY293" fmla="*/ 1068283 h 1266350"/>
              <a:gd name="connsiteX294" fmla="*/ 525414 w 1607638"/>
              <a:gd name="connsiteY294" fmla="*/ 1065136 h 1266350"/>
              <a:gd name="connsiteX295" fmla="*/ 522811 w 1607638"/>
              <a:gd name="connsiteY295" fmla="*/ 1063399 h 1266350"/>
              <a:gd name="connsiteX296" fmla="*/ 520576 w 1607638"/>
              <a:gd name="connsiteY296" fmla="*/ 1060254 h 1266350"/>
              <a:gd name="connsiteX297" fmla="*/ 517971 w 1607638"/>
              <a:gd name="connsiteY297" fmla="*/ 1058516 h 1266350"/>
              <a:gd name="connsiteX298" fmla="*/ 515735 w 1607638"/>
              <a:gd name="connsiteY298" fmla="*/ 1055369 h 1266350"/>
              <a:gd name="connsiteX299" fmla="*/ 513131 w 1607638"/>
              <a:gd name="connsiteY299" fmla="*/ 1053632 h 1266350"/>
              <a:gd name="connsiteX300" fmla="*/ 510895 w 1607638"/>
              <a:gd name="connsiteY300" fmla="*/ 1050487 h 1266350"/>
              <a:gd name="connsiteX301" fmla="*/ 508290 w 1607638"/>
              <a:gd name="connsiteY301" fmla="*/ 1048748 h 1266350"/>
              <a:gd name="connsiteX302" fmla="*/ 506055 w 1607638"/>
              <a:gd name="connsiteY302" fmla="*/ 1045603 h 1266350"/>
              <a:gd name="connsiteX303" fmla="*/ 503450 w 1607638"/>
              <a:gd name="connsiteY303" fmla="*/ 1043865 h 1266350"/>
              <a:gd name="connsiteX304" fmla="*/ 501214 w 1607638"/>
              <a:gd name="connsiteY304" fmla="*/ 1040718 h 1266350"/>
              <a:gd name="connsiteX305" fmla="*/ 498610 w 1607638"/>
              <a:gd name="connsiteY305" fmla="*/ 1038981 h 1266350"/>
              <a:gd name="connsiteX306" fmla="*/ 496374 w 1607638"/>
              <a:gd name="connsiteY306" fmla="*/ 1035834 h 1266350"/>
              <a:gd name="connsiteX307" fmla="*/ 493770 w 1607638"/>
              <a:gd name="connsiteY307" fmla="*/ 1034097 h 1266350"/>
              <a:gd name="connsiteX308" fmla="*/ 491535 w 1607638"/>
              <a:gd name="connsiteY308" fmla="*/ 1030952 h 1266350"/>
              <a:gd name="connsiteX309" fmla="*/ 488930 w 1607638"/>
              <a:gd name="connsiteY309" fmla="*/ 1029214 h 1266350"/>
              <a:gd name="connsiteX310" fmla="*/ 486693 w 1607638"/>
              <a:gd name="connsiteY310" fmla="*/ 1026067 h 1266350"/>
              <a:gd name="connsiteX311" fmla="*/ 484090 w 1607638"/>
              <a:gd name="connsiteY311" fmla="*/ 1024330 h 1266350"/>
              <a:gd name="connsiteX312" fmla="*/ 481856 w 1607638"/>
              <a:gd name="connsiteY312" fmla="*/ 1021186 h 1266350"/>
              <a:gd name="connsiteX313" fmla="*/ 479249 w 1607638"/>
              <a:gd name="connsiteY313" fmla="*/ 1019447 h 1266350"/>
              <a:gd name="connsiteX314" fmla="*/ 477012 w 1607638"/>
              <a:gd name="connsiteY314" fmla="*/ 1016300 h 1266350"/>
              <a:gd name="connsiteX315" fmla="*/ 474409 w 1607638"/>
              <a:gd name="connsiteY315" fmla="*/ 1014563 h 1266350"/>
              <a:gd name="connsiteX316" fmla="*/ 472173 w 1607638"/>
              <a:gd name="connsiteY316" fmla="*/ 1011416 h 1266350"/>
              <a:gd name="connsiteX317" fmla="*/ 469569 w 1607638"/>
              <a:gd name="connsiteY317" fmla="*/ 1009679 h 1266350"/>
              <a:gd name="connsiteX318" fmla="*/ 467335 w 1607638"/>
              <a:gd name="connsiteY318" fmla="*/ 1006535 h 1266350"/>
              <a:gd name="connsiteX319" fmla="*/ 464728 w 1607638"/>
              <a:gd name="connsiteY319" fmla="*/ 1004796 h 1266350"/>
              <a:gd name="connsiteX320" fmla="*/ 462492 w 1607638"/>
              <a:gd name="connsiteY320" fmla="*/ 1001649 h 1266350"/>
              <a:gd name="connsiteX321" fmla="*/ 459888 w 1607638"/>
              <a:gd name="connsiteY321" fmla="*/ 999912 h 1266350"/>
              <a:gd name="connsiteX322" fmla="*/ 457652 w 1607638"/>
              <a:gd name="connsiteY322" fmla="*/ 996765 h 1266350"/>
              <a:gd name="connsiteX323" fmla="*/ 455048 w 1607638"/>
              <a:gd name="connsiteY323" fmla="*/ 995028 h 1266350"/>
              <a:gd name="connsiteX324" fmla="*/ 452814 w 1607638"/>
              <a:gd name="connsiteY324" fmla="*/ 991884 h 1266350"/>
              <a:gd name="connsiteX325" fmla="*/ 450207 w 1607638"/>
              <a:gd name="connsiteY325" fmla="*/ 990145 h 1266350"/>
              <a:gd name="connsiteX326" fmla="*/ 447971 w 1607638"/>
              <a:gd name="connsiteY326" fmla="*/ 986998 h 1266350"/>
              <a:gd name="connsiteX327" fmla="*/ 445367 w 1607638"/>
              <a:gd name="connsiteY327" fmla="*/ 985261 h 1266350"/>
              <a:gd name="connsiteX328" fmla="*/ 443131 w 1607638"/>
              <a:gd name="connsiteY328" fmla="*/ 982114 h 1266350"/>
              <a:gd name="connsiteX329" fmla="*/ 440527 w 1607638"/>
              <a:gd name="connsiteY329" fmla="*/ 980377 h 1266350"/>
              <a:gd name="connsiteX330" fmla="*/ 438293 w 1607638"/>
              <a:gd name="connsiteY330" fmla="*/ 977233 h 1266350"/>
              <a:gd name="connsiteX331" fmla="*/ 435686 w 1607638"/>
              <a:gd name="connsiteY331" fmla="*/ 975494 h 1266350"/>
              <a:gd name="connsiteX332" fmla="*/ 433450 w 1607638"/>
              <a:gd name="connsiteY332" fmla="*/ 972347 h 1266350"/>
              <a:gd name="connsiteX333" fmla="*/ 430846 w 1607638"/>
              <a:gd name="connsiteY333" fmla="*/ 970610 h 1266350"/>
              <a:gd name="connsiteX334" fmla="*/ 428610 w 1607638"/>
              <a:gd name="connsiteY334" fmla="*/ 967463 h 1266350"/>
              <a:gd name="connsiteX335" fmla="*/ 426006 w 1607638"/>
              <a:gd name="connsiteY335" fmla="*/ 965726 h 1266350"/>
              <a:gd name="connsiteX336" fmla="*/ 423771 w 1607638"/>
              <a:gd name="connsiteY336" fmla="*/ 962581 h 1266350"/>
              <a:gd name="connsiteX337" fmla="*/ 421166 w 1607638"/>
              <a:gd name="connsiteY337" fmla="*/ 960843 h 1266350"/>
              <a:gd name="connsiteX338" fmla="*/ 418930 w 1607638"/>
              <a:gd name="connsiteY338" fmla="*/ 957698 h 1266350"/>
              <a:gd name="connsiteX339" fmla="*/ 416325 w 1607638"/>
              <a:gd name="connsiteY339" fmla="*/ 955959 h 1266350"/>
              <a:gd name="connsiteX340" fmla="*/ 414089 w 1607638"/>
              <a:gd name="connsiteY340" fmla="*/ 952812 h 1266350"/>
              <a:gd name="connsiteX341" fmla="*/ 411485 w 1607638"/>
              <a:gd name="connsiteY341" fmla="*/ 951075 h 1266350"/>
              <a:gd name="connsiteX342" fmla="*/ 409250 w 1607638"/>
              <a:gd name="connsiteY342" fmla="*/ 947930 h 1266350"/>
              <a:gd name="connsiteX343" fmla="*/ 406645 w 1607638"/>
              <a:gd name="connsiteY343" fmla="*/ 946192 h 1266350"/>
              <a:gd name="connsiteX344" fmla="*/ 404409 w 1607638"/>
              <a:gd name="connsiteY344" fmla="*/ 943045 h 1266350"/>
              <a:gd name="connsiteX345" fmla="*/ 401805 w 1607638"/>
              <a:gd name="connsiteY345" fmla="*/ 941308 h 1266350"/>
              <a:gd name="connsiteX346" fmla="*/ 399570 w 1607638"/>
              <a:gd name="connsiteY346" fmla="*/ 938163 h 1266350"/>
              <a:gd name="connsiteX347" fmla="*/ 396965 w 1607638"/>
              <a:gd name="connsiteY347" fmla="*/ 936425 h 1266350"/>
              <a:gd name="connsiteX348" fmla="*/ 394729 w 1607638"/>
              <a:gd name="connsiteY348" fmla="*/ 933278 h 1266350"/>
              <a:gd name="connsiteX349" fmla="*/ 392125 w 1607638"/>
              <a:gd name="connsiteY349" fmla="*/ 931541 h 1266350"/>
              <a:gd name="connsiteX350" fmla="*/ 389889 w 1607638"/>
              <a:gd name="connsiteY350" fmla="*/ 928396 h 1266350"/>
              <a:gd name="connsiteX351" fmla="*/ 387284 w 1607638"/>
              <a:gd name="connsiteY351" fmla="*/ 926657 h 1266350"/>
              <a:gd name="connsiteX352" fmla="*/ 385049 w 1607638"/>
              <a:gd name="connsiteY352" fmla="*/ 923512 h 1266350"/>
              <a:gd name="connsiteX353" fmla="*/ 382444 w 1607638"/>
              <a:gd name="connsiteY353" fmla="*/ 921774 h 1266350"/>
              <a:gd name="connsiteX354" fmla="*/ 380207 w 1607638"/>
              <a:gd name="connsiteY354" fmla="*/ 918627 h 1266350"/>
              <a:gd name="connsiteX355" fmla="*/ 377604 w 1607638"/>
              <a:gd name="connsiteY355" fmla="*/ 916890 h 1266350"/>
              <a:gd name="connsiteX356" fmla="*/ 375368 w 1607638"/>
              <a:gd name="connsiteY356" fmla="*/ 913745 h 1266350"/>
              <a:gd name="connsiteX357" fmla="*/ 372763 w 1607638"/>
              <a:gd name="connsiteY357" fmla="*/ 912006 h 1266350"/>
              <a:gd name="connsiteX358" fmla="*/ 370528 w 1607638"/>
              <a:gd name="connsiteY358" fmla="*/ 908861 h 1266350"/>
              <a:gd name="connsiteX359" fmla="*/ 367923 w 1607638"/>
              <a:gd name="connsiteY359" fmla="*/ 907123 h 1266350"/>
              <a:gd name="connsiteX360" fmla="*/ 365686 w 1607638"/>
              <a:gd name="connsiteY360" fmla="*/ 903976 h 1266350"/>
              <a:gd name="connsiteX361" fmla="*/ 363083 w 1607638"/>
              <a:gd name="connsiteY361" fmla="*/ 902239 h 1266350"/>
              <a:gd name="connsiteX362" fmla="*/ 360847 w 1607638"/>
              <a:gd name="connsiteY362" fmla="*/ 899093 h 1266350"/>
              <a:gd name="connsiteX363" fmla="*/ 358242 w 1607638"/>
              <a:gd name="connsiteY363" fmla="*/ 897355 h 1266350"/>
              <a:gd name="connsiteX364" fmla="*/ 356007 w 1607638"/>
              <a:gd name="connsiteY364" fmla="*/ 894210 h 1266350"/>
              <a:gd name="connsiteX365" fmla="*/ 353402 w 1607638"/>
              <a:gd name="connsiteY365" fmla="*/ 892472 h 1266350"/>
              <a:gd name="connsiteX366" fmla="*/ 351165 w 1607638"/>
              <a:gd name="connsiteY366" fmla="*/ 889325 h 1266350"/>
              <a:gd name="connsiteX367" fmla="*/ 348562 w 1607638"/>
              <a:gd name="connsiteY367" fmla="*/ 887588 h 1266350"/>
              <a:gd name="connsiteX368" fmla="*/ 346326 w 1607638"/>
              <a:gd name="connsiteY368" fmla="*/ 884442 h 1266350"/>
              <a:gd name="connsiteX369" fmla="*/ 343721 w 1607638"/>
              <a:gd name="connsiteY369" fmla="*/ 882704 h 1266350"/>
              <a:gd name="connsiteX370" fmla="*/ 341486 w 1607638"/>
              <a:gd name="connsiteY370" fmla="*/ 879559 h 1266350"/>
              <a:gd name="connsiteX371" fmla="*/ 338881 w 1607638"/>
              <a:gd name="connsiteY371" fmla="*/ 877821 h 1266350"/>
              <a:gd name="connsiteX372" fmla="*/ 336644 w 1607638"/>
              <a:gd name="connsiteY372" fmla="*/ 874674 h 1266350"/>
              <a:gd name="connsiteX373" fmla="*/ 334041 w 1607638"/>
              <a:gd name="connsiteY373" fmla="*/ 872937 h 1266350"/>
              <a:gd name="connsiteX374" fmla="*/ 331805 w 1607638"/>
              <a:gd name="connsiteY374" fmla="*/ 869790 h 1266350"/>
              <a:gd name="connsiteX375" fmla="*/ 329201 w 1607638"/>
              <a:gd name="connsiteY375" fmla="*/ 868053 h 1266350"/>
              <a:gd name="connsiteX376" fmla="*/ 326966 w 1607638"/>
              <a:gd name="connsiteY376" fmla="*/ 864908 h 1266350"/>
              <a:gd name="connsiteX377" fmla="*/ 324361 w 1607638"/>
              <a:gd name="connsiteY377" fmla="*/ 863170 h 1266350"/>
              <a:gd name="connsiteX378" fmla="*/ 322124 w 1607638"/>
              <a:gd name="connsiteY378" fmla="*/ 860023 h 1266350"/>
              <a:gd name="connsiteX379" fmla="*/ 319521 w 1607638"/>
              <a:gd name="connsiteY379" fmla="*/ 858286 h 1266350"/>
              <a:gd name="connsiteX380" fmla="*/ 317287 w 1607638"/>
              <a:gd name="connsiteY380" fmla="*/ 855142 h 1266350"/>
              <a:gd name="connsiteX381" fmla="*/ 314680 w 1607638"/>
              <a:gd name="connsiteY381" fmla="*/ 853403 h 1266350"/>
              <a:gd name="connsiteX382" fmla="*/ 312443 w 1607638"/>
              <a:gd name="connsiteY382" fmla="*/ 850256 h 1266350"/>
              <a:gd name="connsiteX383" fmla="*/ 309840 w 1607638"/>
              <a:gd name="connsiteY383" fmla="*/ 848519 h 1266350"/>
              <a:gd name="connsiteX384" fmla="*/ 307604 w 1607638"/>
              <a:gd name="connsiteY384" fmla="*/ 845372 h 1266350"/>
              <a:gd name="connsiteX385" fmla="*/ 305000 w 1607638"/>
              <a:gd name="connsiteY385" fmla="*/ 843635 h 1266350"/>
              <a:gd name="connsiteX386" fmla="*/ 302765 w 1607638"/>
              <a:gd name="connsiteY386" fmla="*/ 840490 h 1266350"/>
              <a:gd name="connsiteX387" fmla="*/ 300160 w 1607638"/>
              <a:gd name="connsiteY387" fmla="*/ 838752 h 1266350"/>
              <a:gd name="connsiteX388" fmla="*/ 297924 w 1607638"/>
              <a:gd name="connsiteY388" fmla="*/ 835606 h 1266350"/>
              <a:gd name="connsiteX389" fmla="*/ 295319 w 1607638"/>
              <a:gd name="connsiteY389" fmla="*/ 833868 h 1266350"/>
              <a:gd name="connsiteX390" fmla="*/ 293082 w 1607638"/>
              <a:gd name="connsiteY390" fmla="*/ 830721 h 1266350"/>
              <a:gd name="connsiteX391" fmla="*/ 290479 w 1607638"/>
              <a:gd name="connsiteY391" fmla="*/ 828984 h 1266350"/>
              <a:gd name="connsiteX392" fmla="*/ 288242 w 1607638"/>
              <a:gd name="connsiteY392" fmla="*/ 825837 h 1266350"/>
              <a:gd name="connsiteX393" fmla="*/ 285639 w 1607638"/>
              <a:gd name="connsiteY393" fmla="*/ 824100 h 1266350"/>
              <a:gd name="connsiteX394" fmla="*/ 283405 w 1607638"/>
              <a:gd name="connsiteY394" fmla="*/ 820957 h 1266350"/>
              <a:gd name="connsiteX395" fmla="*/ 280798 w 1607638"/>
              <a:gd name="connsiteY395" fmla="*/ 819217 h 1266350"/>
              <a:gd name="connsiteX396" fmla="*/ 278561 w 1607638"/>
              <a:gd name="connsiteY396" fmla="*/ 816070 h 1266350"/>
              <a:gd name="connsiteX397" fmla="*/ 275958 w 1607638"/>
              <a:gd name="connsiteY397" fmla="*/ 814333 h 1266350"/>
              <a:gd name="connsiteX398" fmla="*/ 273723 w 1607638"/>
              <a:gd name="connsiteY398" fmla="*/ 811188 h 1266350"/>
              <a:gd name="connsiteX399" fmla="*/ 271118 w 1607638"/>
              <a:gd name="connsiteY399" fmla="*/ 809450 h 1266350"/>
              <a:gd name="connsiteX400" fmla="*/ 268882 w 1607638"/>
              <a:gd name="connsiteY400" fmla="*/ 806304 h 1266350"/>
              <a:gd name="connsiteX401" fmla="*/ 266277 w 1607638"/>
              <a:gd name="connsiteY401" fmla="*/ 804566 h 1266350"/>
              <a:gd name="connsiteX402" fmla="*/ 264041 w 1607638"/>
              <a:gd name="connsiteY402" fmla="*/ 801419 h 1266350"/>
              <a:gd name="connsiteX403" fmla="*/ 261437 w 1607638"/>
              <a:gd name="connsiteY403" fmla="*/ 799682 h 1266350"/>
              <a:gd name="connsiteX404" fmla="*/ 259202 w 1607638"/>
              <a:gd name="connsiteY404" fmla="*/ 796537 h 1266350"/>
              <a:gd name="connsiteX405" fmla="*/ 256597 w 1607638"/>
              <a:gd name="connsiteY405" fmla="*/ 794799 h 1266350"/>
              <a:gd name="connsiteX406" fmla="*/ 254361 w 1607638"/>
              <a:gd name="connsiteY406" fmla="*/ 791654 h 1266350"/>
              <a:gd name="connsiteX407" fmla="*/ 251756 w 1607638"/>
              <a:gd name="connsiteY407" fmla="*/ 789915 h 1266350"/>
              <a:gd name="connsiteX408" fmla="*/ 249520 w 1607638"/>
              <a:gd name="connsiteY408" fmla="*/ 786768 h 1266350"/>
              <a:gd name="connsiteX409" fmla="*/ 246916 w 1607638"/>
              <a:gd name="connsiteY409" fmla="*/ 785031 h 1266350"/>
              <a:gd name="connsiteX410" fmla="*/ 244681 w 1607638"/>
              <a:gd name="connsiteY410" fmla="*/ 781886 h 1266350"/>
              <a:gd name="connsiteX411" fmla="*/ 242076 w 1607638"/>
              <a:gd name="connsiteY411" fmla="*/ 780148 h 1266350"/>
              <a:gd name="connsiteX412" fmla="*/ 239840 w 1607638"/>
              <a:gd name="connsiteY412" fmla="*/ 777001 h 1266350"/>
              <a:gd name="connsiteX413" fmla="*/ 237236 w 1607638"/>
              <a:gd name="connsiteY413" fmla="*/ 775264 h 1266350"/>
              <a:gd name="connsiteX414" fmla="*/ 234999 w 1607638"/>
              <a:gd name="connsiteY414" fmla="*/ 772117 h 1266350"/>
              <a:gd name="connsiteX415" fmla="*/ 232396 w 1607638"/>
              <a:gd name="connsiteY415" fmla="*/ 770380 h 1266350"/>
              <a:gd name="connsiteX416" fmla="*/ 230161 w 1607638"/>
              <a:gd name="connsiteY416" fmla="*/ 767235 h 1266350"/>
              <a:gd name="connsiteX417" fmla="*/ 227556 w 1607638"/>
              <a:gd name="connsiteY417" fmla="*/ 765497 h 1266350"/>
              <a:gd name="connsiteX418" fmla="*/ 225319 w 1607638"/>
              <a:gd name="connsiteY418" fmla="*/ 762350 h 1266350"/>
              <a:gd name="connsiteX419" fmla="*/ 222716 w 1607638"/>
              <a:gd name="connsiteY419" fmla="*/ 760613 h 1266350"/>
              <a:gd name="connsiteX420" fmla="*/ 220480 w 1607638"/>
              <a:gd name="connsiteY420" fmla="*/ 757467 h 1266350"/>
              <a:gd name="connsiteX421" fmla="*/ 217875 w 1607638"/>
              <a:gd name="connsiteY421" fmla="*/ 755729 h 1266350"/>
              <a:gd name="connsiteX422" fmla="*/ 215640 w 1607638"/>
              <a:gd name="connsiteY422" fmla="*/ 752584 h 1266350"/>
              <a:gd name="connsiteX423" fmla="*/ 213035 w 1607638"/>
              <a:gd name="connsiteY423" fmla="*/ 750846 h 1266350"/>
              <a:gd name="connsiteX424" fmla="*/ 210798 w 1607638"/>
              <a:gd name="connsiteY424" fmla="*/ 747699 h 1266350"/>
              <a:gd name="connsiteX425" fmla="*/ 208195 w 1607638"/>
              <a:gd name="connsiteY425" fmla="*/ 745962 h 1266350"/>
              <a:gd name="connsiteX426" fmla="*/ 205959 w 1607638"/>
              <a:gd name="connsiteY426" fmla="*/ 742817 h 1266350"/>
              <a:gd name="connsiteX427" fmla="*/ 203354 w 1607638"/>
              <a:gd name="connsiteY427" fmla="*/ 741078 h 1266350"/>
              <a:gd name="connsiteX428" fmla="*/ 201119 w 1607638"/>
              <a:gd name="connsiteY428" fmla="*/ 737933 h 1266350"/>
              <a:gd name="connsiteX429" fmla="*/ 198514 w 1607638"/>
              <a:gd name="connsiteY429" fmla="*/ 736195 h 1266350"/>
              <a:gd name="connsiteX430" fmla="*/ 196277 w 1607638"/>
              <a:gd name="connsiteY430" fmla="*/ 733048 h 1266350"/>
              <a:gd name="connsiteX431" fmla="*/ 193674 w 1607638"/>
              <a:gd name="connsiteY431" fmla="*/ 731311 h 1266350"/>
              <a:gd name="connsiteX432" fmla="*/ 191440 w 1607638"/>
              <a:gd name="connsiteY432" fmla="*/ 728167 h 1266350"/>
              <a:gd name="connsiteX433" fmla="*/ 188833 w 1607638"/>
              <a:gd name="connsiteY433" fmla="*/ 726428 h 1266350"/>
              <a:gd name="connsiteX434" fmla="*/ 186596 w 1607638"/>
              <a:gd name="connsiteY434" fmla="*/ 723281 h 1266350"/>
              <a:gd name="connsiteX435" fmla="*/ 183993 w 1607638"/>
              <a:gd name="connsiteY435" fmla="*/ 721544 h 1266350"/>
              <a:gd name="connsiteX436" fmla="*/ 181757 w 1607638"/>
              <a:gd name="connsiteY436" fmla="*/ 718397 h 1266350"/>
              <a:gd name="connsiteX437" fmla="*/ 179153 w 1607638"/>
              <a:gd name="connsiteY437" fmla="*/ 716660 h 1266350"/>
              <a:gd name="connsiteX438" fmla="*/ 176918 w 1607638"/>
              <a:gd name="connsiteY438" fmla="*/ 713515 h 1266350"/>
              <a:gd name="connsiteX439" fmla="*/ 174313 w 1607638"/>
              <a:gd name="connsiteY439" fmla="*/ 711777 h 1266350"/>
              <a:gd name="connsiteX440" fmla="*/ 172077 w 1607638"/>
              <a:gd name="connsiteY440" fmla="*/ 708632 h 1266350"/>
              <a:gd name="connsiteX441" fmla="*/ 169472 w 1607638"/>
              <a:gd name="connsiteY441" fmla="*/ 706893 h 1266350"/>
              <a:gd name="connsiteX442" fmla="*/ 167235 w 1607638"/>
              <a:gd name="connsiteY442" fmla="*/ 703746 h 1266350"/>
              <a:gd name="connsiteX443" fmla="*/ 164632 w 1607638"/>
              <a:gd name="connsiteY443" fmla="*/ 702009 h 1266350"/>
              <a:gd name="connsiteX444" fmla="*/ 162397 w 1607638"/>
              <a:gd name="connsiteY444" fmla="*/ 698864 h 1266350"/>
              <a:gd name="connsiteX445" fmla="*/ 159792 w 1607638"/>
              <a:gd name="connsiteY445" fmla="*/ 697126 h 1266350"/>
              <a:gd name="connsiteX446" fmla="*/ 157556 w 1607638"/>
              <a:gd name="connsiteY446" fmla="*/ 693980 h 1266350"/>
              <a:gd name="connsiteX447" fmla="*/ 154951 w 1607638"/>
              <a:gd name="connsiteY447" fmla="*/ 692242 h 1266350"/>
              <a:gd name="connsiteX448" fmla="*/ 152714 w 1607638"/>
              <a:gd name="connsiteY448" fmla="*/ 689095 h 1266350"/>
              <a:gd name="connsiteX449" fmla="*/ 150111 w 1607638"/>
              <a:gd name="connsiteY449" fmla="*/ 687358 h 1266350"/>
              <a:gd name="connsiteX450" fmla="*/ 147876 w 1607638"/>
              <a:gd name="connsiteY450" fmla="*/ 684213 h 1266350"/>
              <a:gd name="connsiteX451" fmla="*/ 145271 w 1607638"/>
              <a:gd name="connsiteY451" fmla="*/ 682475 h 1266350"/>
              <a:gd name="connsiteX452" fmla="*/ 143034 w 1607638"/>
              <a:gd name="connsiteY452" fmla="*/ 679328 h 1266350"/>
              <a:gd name="connsiteX453" fmla="*/ 140431 w 1607638"/>
              <a:gd name="connsiteY453" fmla="*/ 677591 h 1266350"/>
              <a:gd name="connsiteX454" fmla="*/ 138194 w 1607638"/>
              <a:gd name="connsiteY454" fmla="*/ 674444 h 1266350"/>
              <a:gd name="connsiteX455" fmla="*/ 135591 w 1607638"/>
              <a:gd name="connsiteY455" fmla="*/ 672707 h 1266350"/>
              <a:gd name="connsiteX456" fmla="*/ 133356 w 1607638"/>
              <a:gd name="connsiteY456" fmla="*/ 669562 h 1266350"/>
              <a:gd name="connsiteX457" fmla="*/ 130751 w 1607638"/>
              <a:gd name="connsiteY457" fmla="*/ 667824 h 1266350"/>
              <a:gd name="connsiteX458" fmla="*/ 128515 w 1607638"/>
              <a:gd name="connsiteY458" fmla="*/ 664679 h 1266350"/>
              <a:gd name="connsiteX459" fmla="*/ 125910 w 1607638"/>
              <a:gd name="connsiteY459" fmla="*/ 662940 h 1266350"/>
              <a:gd name="connsiteX460" fmla="*/ 123674 w 1607638"/>
              <a:gd name="connsiteY460" fmla="*/ 659793 h 1266350"/>
              <a:gd name="connsiteX461" fmla="*/ 121070 w 1607638"/>
              <a:gd name="connsiteY461" fmla="*/ 658056 h 1266350"/>
              <a:gd name="connsiteX462" fmla="*/ 118835 w 1607638"/>
              <a:gd name="connsiteY462" fmla="*/ 654911 h 1266350"/>
              <a:gd name="connsiteX463" fmla="*/ 116230 w 1607638"/>
              <a:gd name="connsiteY463" fmla="*/ 653173 h 1266350"/>
              <a:gd name="connsiteX464" fmla="*/ 113994 w 1607638"/>
              <a:gd name="connsiteY464" fmla="*/ 650028 h 1266350"/>
              <a:gd name="connsiteX465" fmla="*/ 111389 w 1607638"/>
              <a:gd name="connsiteY465" fmla="*/ 648289 h 1266350"/>
              <a:gd name="connsiteX466" fmla="*/ 109153 w 1607638"/>
              <a:gd name="connsiteY466" fmla="*/ 645142 h 1266350"/>
              <a:gd name="connsiteX467" fmla="*/ 106549 w 1607638"/>
              <a:gd name="connsiteY467" fmla="*/ 643405 h 1266350"/>
              <a:gd name="connsiteX468" fmla="*/ 104314 w 1607638"/>
              <a:gd name="connsiteY468" fmla="*/ 640260 h 1266350"/>
              <a:gd name="connsiteX469" fmla="*/ 101709 w 1607638"/>
              <a:gd name="connsiteY469" fmla="*/ 638522 h 1266350"/>
              <a:gd name="connsiteX470" fmla="*/ 99473 w 1607638"/>
              <a:gd name="connsiteY470" fmla="*/ 635377 h 1266350"/>
              <a:gd name="connsiteX471" fmla="*/ 96868 w 1607638"/>
              <a:gd name="connsiteY471" fmla="*/ 633638 h 1266350"/>
              <a:gd name="connsiteX472" fmla="*/ 94633 w 1607638"/>
              <a:gd name="connsiteY472" fmla="*/ 630493 h 1266350"/>
              <a:gd name="connsiteX473" fmla="*/ 92028 w 1607638"/>
              <a:gd name="connsiteY473" fmla="*/ 628755 h 1266350"/>
              <a:gd name="connsiteX474" fmla="*/ 89791 w 1607638"/>
              <a:gd name="connsiteY474" fmla="*/ 625608 h 1266350"/>
              <a:gd name="connsiteX475" fmla="*/ 87188 w 1607638"/>
              <a:gd name="connsiteY475" fmla="*/ 623871 h 1266350"/>
              <a:gd name="connsiteX476" fmla="*/ 84951 w 1607638"/>
              <a:gd name="connsiteY476" fmla="*/ 620724 h 1266350"/>
              <a:gd name="connsiteX477" fmla="*/ 82348 w 1607638"/>
              <a:gd name="connsiteY477" fmla="*/ 618987 h 1266350"/>
              <a:gd name="connsiteX478" fmla="*/ 80113 w 1607638"/>
              <a:gd name="connsiteY478" fmla="*/ 615843 h 1266350"/>
              <a:gd name="connsiteX479" fmla="*/ 77507 w 1607638"/>
              <a:gd name="connsiteY479" fmla="*/ 614104 h 1266350"/>
              <a:gd name="connsiteX480" fmla="*/ 75270 w 1607638"/>
              <a:gd name="connsiteY480" fmla="*/ 610957 h 1266350"/>
              <a:gd name="connsiteX481" fmla="*/ 72667 w 1607638"/>
              <a:gd name="connsiteY481" fmla="*/ 609220 h 1266350"/>
              <a:gd name="connsiteX482" fmla="*/ 70430 w 1607638"/>
              <a:gd name="connsiteY482" fmla="*/ 606073 h 1266350"/>
              <a:gd name="connsiteX483" fmla="*/ 67827 w 1607638"/>
              <a:gd name="connsiteY483" fmla="*/ 604336 h 1266350"/>
              <a:gd name="connsiteX484" fmla="*/ 65592 w 1607638"/>
              <a:gd name="connsiteY484" fmla="*/ 601191 h 1266350"/>
              <a:gd name="connsiteX485" fmla="*/ 62987 w 1607638"/>
              <a:gd name="connsiteY485" fmla="*/ 599453 h 1266350"/>
              <a:gd name="connsiteX486" fmla="*/ 60750 w 1607638"/>
              <a:gd name="connsiteY486" fmla="*/ 596306 h 1266350"/>
              <a:gd name="connsiteX487" fmla="*/ 58147 w 1607638"/>
              <a:gd name="connsiteY487" fmla="*/ 594569 h 1266350"/>
              <a:gd name="connsiteX488" fmla="*/ 55910 w 1607638"/>
              <a:gd name="connsiteY488" fmla="*/ 591422 h 1266350"/>
              <a:gd name="connsiteX489" fmla="*/ 53307 w 1607638"/>
              <a:gd name="connsiteY489" fmla="*/ 589685 h 1266350"/>
              <a:gd name="connsiteX490" fmla="*/ 51072 w 1607638"/>
              <a:gd name="connsiteY490" fmla="*/ 586541 h 1266350"/>
              <a:gd name="connsiteX491" fmla="*/ 48466 w 1607638"/>
              <a:gd name="connsiteY491" fmla="*/ 584802 h 1266350"/>
              <a:gd name="connsiteX492" fmla="*/ 46228 w 1607638"/>
              <a:gd name="connsiteY492" fmla="*/ 581654 h 1266350"/>
              <a:gd name="connsiteX493" fmla="*/ 43626 w 1607638"/>
              <a:gd name="connsiteY493" fmla="*/ 579918 h 1266350"/>
              <a:gd name="connsiteX494" fmla="*/ 18604 w 1607638"/>
              <a:gd name="connsiteY494" fmla="*/ 544711 h 1266350"/>
              <a:gd name="connsiteX495" fmla="*/ 0 w 1607638"/>
              <a:gd name="connsiteY495" fmla="*/ 420440 h 1266350"/>
              <a:gd name="connsiteX496" fmla="*/ 0 w 1607638"/>
              <a:gd name="connsiteY496" fmla="*/ 387697 h 1266350"/>
              <a:gd name="connsiteX497" fmla="*/ 74107 w 1607638"/>
              <a:gd name="connsiteY497" fmla="*/ 387697 h 1266350"/>
              <a:gd name="connsiteX498" fmla="*/ 74194 w 1607638"/>
              <a:gd name="connsiteY498" fmla="*/ 383515 h 1266350"/>
              <a:gd name="connsiteX499" fmla="*/ 69251 w 1607638"/>
              <a:gd name="connsiteY499" fmla="*/ 383515 h 1266350"/>
              <a:gd name="connsiteX500" fmla="*/ 69353 w 1607638"/>
              <a:gd name="connsiteY500" fmla="*/ 378631 h 1266350"/>
              <a:gd name="connsiteX501" fmla="*/ 64411 w 1607638"/>
              <a:gd name="connsiteY501" fmla="*/ 378631 h 1266350"/>
              <a:gd name="connsiteX502" fmla="*/ 64513 w 1607638"/>
              <a:gd name="connsiteY502" fmla="*/ 373748 h 1266350"/>
              <a:gd name="connsiteX503" fmla="*/ 59571 w 1607638"/>
              <a:gd name="connsiteY503" fmla="*/ 373748 h 1266350"/>
              <a:gd name="connsiteX504" fmla="*/ 59673 w 1607638"/>
              <a:gd name="connsiteY504" fmla="*/ 368864 h 1266350"/>
              <a:gd name="connsiteX505" fmla="*/ 54730 w 1607638"/>
              <a:gd name="connsiteY505" fmla="*/ 368864 h 1266350"/>
              <a:gd name="connsiteX506" fmla="*/ 54832 w 1607638"/>
              <a:gd name="connsiteY506" fmla="*/ 363981 h 1266350"/>
              <a:gd name="connsiteX507" fmla="*/ 49890 w 1607638"/>
              <a:gd name="connsiteY507" fmla="*/ 363981 h 1266350"/>
              <a:gd name="connsiteX508" fmla="*/ 49992 w 1607638"/>
              <a:gd name="connsiteY508" fmla="*/ 359097 h 1266350"/>
              <a:gd name="connsiteX509" fmla="*/ 45050 w 1607638"/>
              <a:gd name="connsiteY509" fmla="*/ 359097 h 1266350"/>
              <a:gd name="connsiteX510" fmla="*/ 45152 w 1607638"/>
              <a:gd name="connsiteY510" fmla="*/ 354213 h 1266350"/>
              <a:gd name="connsiteX511" fmla="*/ 40210 w 1607638"/>
              <a:gd name="connsiteY511" fmla="*/ 354213 h 1266350"/>
              <a:gd name="connsiteX512" fmla="*/ 40312 w 1607638"/>
              <a:gd name="connsiteY512" fmla="*/ 349330 h 1266350"/>
              <a:gd name="connsiteX513" fmla="*/ 35369 w 1607638"/>
              <a:gd name="connsiteY513" fmla="*/ 349330 h 1266350"/>
              <a:gd name="connsiteX514" fmla="*/ 35471 w 1607638"/>
              <a:gd name="connsiteY514" fmla="*/ 344446 h 1266350"/>
              <a:gd name="connsiteX515" fmla="*/ 30529 w 1607638"/>
              <a:gd name="connsiteY515" fmla="*/ 344446 h 1266350"/>
              <a:gd name="connsiteX516" fmla="*/ 30631 w 1607638"/>
              <a:gd name="connsiteY516" fmla="*/ 339562 h 1266350"/>
              <a:gd name="connsiteX517" fmla="*/ 25689 w 1607638"/>
              <a:gd name="connsiteY517" fmla="*/ 339562 h 1266350"/>
              <a:gd name="connsiteX518" fmla="*/ 25791 w 1607638"/>
              <a:gd name="connsiteY518" fmla="*/ 334679 h 1266350"/>
              <a:gd name="connsiteX519" fmla="*/ 20849 w 1607638"/>
              <a:gd name="connsiteY519" fmla="*/ 334679 h 1266350"/>
              <a:gd name="connsiteX520" fmla="*/ 20951 w 1607638"/>
              <a:gd name="connsiteY520" fmla="*/ 329795 h 1266350"/>
              <a:gd name="connsiteX521" fmla="*/ 16009 w 1607638"/>
              <a:gd name="connsiteY521" fmla="*/ 329795 h 1266350"/>
              <a:gd name="connsiteX522" fmla="*/ 16111 w 1607638"/>
              <a:gd name="connsiteY522" fmla="*/ 324911 h 1266350"/>
              <a:gd name="connsiteX523" fmla="*/ 11169 w 1607638"/>
              <a:gd name="connsiteY523" fmla="*/ 324911 h 1266350"/>
              <a:gd name="connsiteX524" fmla="*/ 11271 w 1607638"/>
              <a:gd name="connsiteY524" fmla="*/ 320028 h 1266350"/>
              <a:gd name="connsiteX525" fmla="*/ 6328 w 1607638"/>
              <a:gd name="connsiteY525" fmla="*/ 320028 h 1266350"/>
              <a:gd name="connsiteX526" fmla="*/ 6430 w 1607638"/>
              <a:gd name="connsiteY526" fmla="*/ 315144 h 1266350"/>
              <a:gd name="connsiteX527" fmla="*/ 1488 w 1607638"/>
              <a:gd name="connsiteY527" fmla="*/ 315144 h 1266350"/>
              <a:gd name="connsiteX528" fmla="*/ 7814 w 1607638"/>
              <a:gd name="connsiteY528" fmla="*/ 11534 h 1266350"/>
              <a:gd name="connsiteX529" fmla="*/ 330399 w 1607638"/>
              <a:gd name="connsiteY529" fmla="*/ 11534 h 1266350"/>
              <a:gd name="connsiteX530" fmla="*/ 330399 w 1607638"/>
              <a:gd name="connsiteY530" fmla="*/ 16418 h 1266350"/>
              <a:gd name="connsiteX531" fmla="*/ 335239 w 1607638"/>
              <a:gd name="connsiteY531" fmla="*/ 16418 h 1266350"/>
              <a:gd name="connsiteX532" fmla="*/ 335239 w 1607638"/>
              <a:gd name="connsiteY532" fmla="*/ 21301 h 1266350"/>
              <a:gd name="connsiteX533" fmla="*/ 340080 w 1607638"/>
              <a:gd name="connsiteY533" fmla="*/ 21301 h 1266350"/>
              <a:gd name="connsiteX534" fmla="*/ 340080 w 1607638"/>
              <a:gd name="connsiteY534" fmla="*/ 26185 h 1266350"/>
              <a:gd name="connsiteX535" fmla="*/ 344920 w 1607638"/>
              <a:gd name="connsiteY535" fmla="*/ 26185 h 1266350"/>
              <a:gd name="connsiteX536" fmla="*/ 344920 w 1607638"/>
              <a:gd name="connsiteY536" fmla="*/ 31069 h 1266350"/>
              <a:gd name="connsiteX537" fmla="*/ 349760 w 1607638"/>
              <a:gd name="connsiteY537" fmla="*/ 31069 h 1266350"/>
              <a:gd name="connsiteX538" fmla="*/ 349760 w 1607638"/>
              <a:gd name="connsiteY538" fmla="*/ 35952 h 1266350"/>
              <a:gd name="connsiteX539" fmla="*/ 354600 w 1607638"/>
              <a:gd name="connsiteY539" fmla="*/ 35952 h 1266350"/>
              <a:gd name="connsiteX540" fmla="*/ 354600 w 1607638"/>
              <a:gd name="connsiteY540" fmla="*/ 40836 h 1266350"/>
              <a:gd name="connsiteX541" fmla="*/ 359440 w 1607638"/>
              <a:gd name="connsiteY541" fmla="*/ 40836 h 1266350"/>
              <a:gd name="connsiteX542" fmla="*/ 359440 w 1607638"/>
              <a:gd name="connsiteY542" fmla="*/ 45720 h 1266350"/>
              <a:gd name="connsiteX543" fmla="*/ 364280 w 1607638"/>
              <a:gd name="connsiteY543" fmla="*/ 45720 h 1266350"/>
              <a:gd name="connsiteX544" fmla="*/ 364280 w 1607638"/>
              <a:gd name="connsiteY544" fmla="*/ 50603 h 1266350"/>
              <a:gd name="connsiteX545" fmla="*/ 369121 w 1607638"/>
              <a:gd name="connsiteY545" fmla="*/ 50603 h 1266350"/>
              <a:gd name="connsiteX546" fmla="*/ 369121 w 1607638"/>
              <a:gd name="connsiteY546" fmla="*/ 55487 h 1266350"/>
              <a:gd name="connsiteX547" fmla="*/ 373961 w 1607638"/>
              <a:gd name="connsiteY547" fmla="*/ 55487 h 1266350"/>
              <a:gd name="connsiteX548" fmla="*/ 373961 w 1607638"/>
              <a:gd name="connsiteY548" fmla="*/ 60371 h 1266350"/>
              <a:gd name="connsiteX549" fmla="*/ 378801 w 1607638"/>
              <a:gd name="connsiteY549" fmla="*/ 60371 h 1266350"/>
              <a:gd name="connsiteX550" fmla="*/ 378801 w 1607638"/>
              <a:gd name="connsiteY550" fmla="*/ 65254 h 1266350"/>
              <a:gd name="connsiteX551" fmla="*/ 383641 w 1607638"/>
              <a:gd name="connsiteY551" fmla="*/ 65254 h 1266350"/>
              <a:gd name="connsiteX552" fmla="*/ 383641 w 1607638"/>
              <a:gd name="connsiteY552" fmla="*/ 70138 h 1266350"/>
              <a:gd name="connsiteX553" fmla="*/ 388482 w 1607638"/>
              <a:gd name="connsiteY553" fmla="*/ 70138 h 1266350"/>
              <a:gd name="connsiteX554" fmla="*/ 388482 w 1607638"/>
              <a:gd name="connsiteY554" fmla="*/ 75021 h 1266350"/>
              <a:gd name="connsiteX555" fmla="*/ 393322 w 1607638"/>
              <a:gd name="connsiteY555" fmla="*/ 75021 h 1266350"/>
              <a:gd name="connsiteX556" fmla="*/ 393322 w 1607638"/>
              <a:gd name="connsiteY556" fmla="*/ 79905 h 1266350"/>
              <a:gd name="connsiteX557" fmla="*/ 398162 w 1607638"/>
              <a:gd name="connsiteY557" fmla="*/ 79905 h 1266350"/>
              <a:gd name="connsiteX558" fmla="*/ 398162 w 1607638"/>
              <a:gd name="connsiteY558" fmla="*/ 84789 h 1266350"/>
              <a:gd name="connsiteX559" fmla="*/ 403003 w 1607638"/>
              <a:gd name="connsiteY559" fmla="*/ 84789 h 1266350"/>
              <a:gd name="connsiteX560" fmla="*/ 403003 w 1607638"/>
              <a:gd name="connsiteY560" fmla="*/ 89672 h 1266350"/>
              <a:gd name="connsiteX561" fmla="*/ 407843 w 1607638"/>
              <a:gd name="connsiteY561" fmla="*/ 89672 h 1266350"/>
              <a:gd name="connsiteX562" fmla="*/ 407843 w 1607638"/>
              <a:gd name="connsiteY562" fmla="*/ 94556 h 1266350"/>
              <a:gd name="connsiteX563" fmla="*/ 412683 w 1607638"/>
              <a:gd name="connsiteY563" fmla="*/ 94556 h 1266350"/>
              <a:gd name="connsiteX564" fmla="*/ 412683 w 1607638"/>
              <a:gd name="connsiteY564" fmla="*/ 99440 h 1266350"/>
              <a:gd name="connsiteX565" fmla="*/ 415562 w 1607638"/>
              <a:gd name="connsiteY565" fmla="*/ 99440 h 1266350"/>
              <a:gd name="connsiteX566" fmla="*/ 417389 w 1607638"/>
              <a:gd name="connsiteY566" fmla="*/ 11534 h 1266350"/>
              <a:gd name="connsiteX567" fmla="*/ 739974 w 1607638"/>
              <a:gd name="connsiteY567" fmla="*/ 11534 h 1266350"/>
              <a:gd name="connsiteX568" fmla="*/ 739974 w 1607638"/>
              <a:gd name="connsiteY568" fmla="*/ 16418 h 1266350"/>
              <a:gd name="connsiteX569" fmla="*/ 744814 w 1607638"/>
              <a:gd name="connsiteY569" fmla="*/ 16418 h 1266350"/>
              <a:gd name="connsiteX570" fmla="*/ 744814 w 1607638"/>
              <a:gd name="connsiteY570" fmla="*/ 21301 h 1266350"/>
              <a:gd name="connsiteX571" fmla="*/ 749655 w 1607638"/>
              <a:gd name="connsiteY571" fmla="*/ 21301 h 1266350"/>
              <a:gd name="connsiteX572" fmla="*/ 749655 w 1607638"/>
              <a:gd name="connsiteY572" fmla="*/ 26185 h 1266350"/>
              <a:gd name="connsiteX573" fmla="*/ 754495 w 1607638"/>
              <a:gd name="connsiteY573" fmla="*/ 26185 h 1266350"/>
              <a:gd name="connsiteX574" fmla="*/ 754495 w 1607638"/>
              <a:gd name="connsiteY574" fmla="*/ 31069 h 1266350"/>
              <a:gd name="connsiteX575" fmla="*/ 759335 w 1607638"/>
              <a:gd name="connsiteY575" fmla="*/ 31069 h 1266350"/>
              <a:gd name="connsiteX576" fmla="*/ 759335 w 1607638"/>
              <a:gd name="connsiteY576" fmla="*/ 35952 h 1266350"/>
              <a:gd name="connsiteX577" fmla="*/ 764175 w 1607638"/>
              <a:gd name="connsiteY577" fmla="*/ 35952 h 1266350"/>
              <a:gd name="connsiteX578" fmla="*/ 764175 w 1607638"/>
              <a:gd name="connsiteY578" fmla="*/ 40836 h 1266350"/>
              <a:gd name="connsiteX579" fmla="*/ 769015 w 1607638"/>
              <a:gd name="connsiteY579" fmla="*/ 40836 h 1266350"/>
              <a:gd name="connsiteX580" fmla="*/ 769015 w 1607638"/>
              <a:gd name="connsiteY580" fmla="*/ 45720 h 1266350"/>
              <a:gd name="connsiteX581" fmla="*/ 773855 w 1607638"/>
              <a:gd name="connsiteY581" fmla="*/ 45720 h 1266350"/>
              <a:gd name="connsiteX582" fmla="*/ 773855 w 1607638"/>
              <a:gd name="connsiteY582" fmla="*/ 50603 h 1266350"/>
              <a:gd name="connsiteX583" fmla="*/ 778696 w 1607638"/>
              <a:gd name="connsiteY583" fmla="*/ 50603 h 1266350"/>
              <a:gd name="connsiteX584" fmla="*/ 778696 w 1607638"/>
              <a:gd name="connsiteY584" fmla="*/ 55487 h 1266350"/>
              <a:gd name="connsiteX585" fmla="*/ 783536 w 1607638"/>
              <a:gd name="connsiteY585" fmla="*/ 55487 h 1266350"/>
              <a:gd name="connsiteX586" fmla="*/ 783536 w 1607638"/>
              <a:gd name="connsiteY586" fmla="*/ 60371 h 1266350"/>
              <a:gd name="connsiteX587" fmla="*/ 788376 w 1607638"/>
              <a:gd name="connsiteY587" fmla="*/ 60371 h 1266350"/>
              <a:gd name="connsiteX588" fmla="*/ 788376 w 1607638"/>
              <a:gd name="connsiteY588" fmla="*/ 65254 h 1266350"/>
              <a:gd name="connsiteX589" fmla="*/ 793216 w 1607638"/>
              <a:gd name="connsiteY589" fmla="*/ 65254 h 1266350"/>
              <a:gd name="connsiteX590" fmla="*/ 793216 w 1607638"/>
              <a:gd name="connsiteY590" fmla="*/ 70138 h 1266350"/>
              <a:gd name="connsiteX591" fmla="*/ 798057 w 1607638"/>
              <a:gd name="connsiteY591" fmla="*/ 70138 h 1266350"/>
              <a:gd name="connsiteX592" fmla="*/ 798057 w 1607638"/>
              <a:gd name="connsiteY592" fmla="*/ 75021 h 1266350"/>
              <a:gd name="connsiteX593" fmla="*/ 802897 w 1607638"/>
              <a:gd name="connsiteY593" fmla="*/ 75021 h 1266350"/>
              <a:gd name="connsiteX594" fmla="*/ 802897 w 1607638"/>
              <a:gd name="connsiteY594" fmla="*/ 79905 h 1266350"/>
              <a:gd name="connsiteX595" fmla="*/ 807737 w 1607638"/>
              <a:gd name="connsiteY595" fmla="*/ 79905 h 1266350"/>
              <a:gd name="connsiteX596" fmla="*/ 807737 w 1607638"/>
              <a:gd name="connsiteY596" fmla="*/ 84789 h 1266350"/>
              <a:gd name="connsiteX597" fmla="*/ 809716 w 1607638"/>
              <a:gd name="connsiteY597" fmla="*/ 84789 h 1266350"/>
              <a:gd name="connsiteX598" fmla="*/ 810267 w 1607638"/>
              <a:gd name="connsiteY598" fmla="*/ 75391 h 1266350"/>
              <a:gd name="connsiteX599" fmla="*/ 817104 w 1607638"/>
              <a:gd name="connsiteY599" fmla="*/ 48183 h 1266350"/>
              <a:gd name="connsiteX600" fmla="*/ 852264 w 1607638"/>
              <a:gd name="connsiteY600" fmla="*/ 13395 h 1266350"/>
              <a:gd name="connsiteX601" fmla="*/ 916633 w 1607638"/>
              <a:gd name="connsiteY601" fmla="*/ 0 h 126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Lst>
            <a:rect l="l" t="t" r="r" b="b"/>
            <a:pathLst>
              <a:path w="1607638" h="1266350">
                <a:moveTo>
                  <a:pt x="916633" y="0"/>
                </a:moveTo>
                <a:cubicBezTo>
                  <a:pt x="944910" y="0"/>
                  <a:pt x="967854" y="4899"/>
                  <a:pt x="985466" y="14697"/>
                </a:cubicBezTo>
                <a:cubicBezTo>
                  <a:pt x="1003077" y="24495"/>
                  <a:pt x="1014859" y="36339"/>
                  <a:pt x="1020812" y="50230"/>
                </a:cubicBezTo>
                <a:lnTo>
                  <a:pt x="1020819" y="50255"/>
                </a:lnTo>
                <a:lnTo>
                  <a:pt x="1025652" y="55114"/>
                </a:lnTo>
                <a:lnTo>
                  <a:pt x="1025658" y="55135"/>
                </a:lnTo>
                <a:lnTo>
                  <a:pt x="1030493" y="59997"/>
                </a:lnTo>
                <a:lnTo>
                  <a:pt x="1030499" y="60021"/>
                </a:lnTo>
                <a:lnTo>
                  <a:pt x="1035333" y="64881"/>
                </a:lnTo>
                <a:lnTo>
                  <a:pt x="1035339" y="64905"/>
                </a:lnTo>
                <a:lnTo>
                  <a:pt x="1040173" y="69765"/>
                </a:lnTo>
                <a:lnTo>
                  <a:pt x="1040179" y="69788"/>
                </a:lnTo>
                <a:lnTo>
                  <a:pt x="1045013" y="74648"/>
                </a:lnTo>
                <a:lnTo>
                  <a:pt x="1045019" y="74672"/>
                </a:lnTo>
                <a:lnTo>
                  <a:pt x="1049853" y="79532"/>
                </a:lnTo>
                <a:lnTo>
                  <a:pt x="1049859" y="79556"/>
                </a:lnTo>
                <a:lnTo>
                  <a:pt x="1054693" y="84416"/>
                </a:lnTo>
                <a:lnTo>
                  <a:pt x="1054699" y="84438"/>
                </a:lnTo>
                <a:lnTo>
                  <a:pt x="1059534" y="89299"/>
                </a:lnTo>
                <a:lnTo>
                  <a:pt x="1059540" y="89323"/>
                </a:lnTo>
                <a:lnTo>
                  <a:pt x="1064374" y="94183"/>
                </a:lnTo>
                <a:lnTo>
                  <a:pt x="1064380" y="94207"/>
                </a:lnTo>
                <a:lnTo>
                  <a:pt x="1069214" y="99067"/>
                </a:lnTo>
                <a:lnTo>
                  <a:pt x="1069220" y="99090"/>
                </a:lnTo>
                <a:lnTo>
                  <a:pt x="1074054" y="103950"/>
                </a:lnTo>
                <a:lnTo>
                  <a:pt x="1074060" y="103973"/>
                </a:lnTo>
                <a:lnTo>
                  <a:pt x="1078895" y="108834"/>
                </a:lnTo>
                <a:lnTo>
                  <a:pt x="1078901" y="108857"/>
                </a:lnTo>
                <a:lnTo>
                  <a:pt x="1083735" y="113717"/>
                </a:lnTo>
                <a:lnTo>
                  <a:pt x="1083741" y="113741"/>
                </a:lnTo>
                <a:lnTo>
                  <a:pt x="1088575" y="118601"/>
                </a:lnTo>
                <a:lnTo>
                  <a:pt x="1088581" y="118624"/>
                </a:lnTo>
                <a:lnTo>
                  <a:pt x="1093416" y="123485"/>
                </a:lnTo>
                <a:lnTo>
                  <a:pt x="1093422" y="123508"/>
                </a:lnTo>
                <a:lnTo>
                  <a:pt x="1098256" y="128368"/>
                </a:lnTo>
                <a:lnTo>
                  <a:pt x="1098262" y="128392"/>
                </a:lnTo>
                <a:lnTo>
                  <a:pt x="1099504" y="129640"/>
                </a:lnTo>
                <a:lnTo>
                  <a:pt x="1148490" y="0"/>
                </a:lnTo>
                <a:lnTo>
                  <a:pt x="1204987" y="0"/>
                </a:lnTo>
                <a:lnTo>
                  <a:pt x="1203148" y="4884"/>
                </a:lnTo>
                <a:lnTo>
                  <a:pt x="1209827" y="4884"/>
                </a:lnTo>
                <a:lnTo>
                  <a:pt x="1207988" y="9767"/>
                </a:lnTo>
                <a:lnTo>
                  <a:pt x="1214668" y="9767"/>
                </a:lnTo>
                <a:lnTo>
                  <a:pt x="1212829" y="14651"/>
                </a:lnTo>
                <a:lnTo>
                  <a:pt x="1219508" y="14651"/>
                </a:lnTo>
                <a:lnTo>
                  <a:pt x="1217669" y="19535"/>
                </a:lnTo>
                <a:lnTo>
                  <a:pt x="1224348" y="19535"/>
                </a:lnTo>
                <a:lnTo>
                  <a:pt x="1222509" y="24418"/>
                </a:lnTo>
                <a:lnTo>
                  <a:pt x="1229188" y="24418"/>
                </a:lnTo>
                <a:lnTo>
                  <a:pt x="1227349" y="29302"/>
                </a:lnTo>
                <a:lnTo>
                  <a:pt x="1234028" y="29302"/>
                </a:lnTo>
                <a:lnTo>
                  <a:pt x="1232189" y="34186"/>
                </a:lnTo>
                <a:lnTo>
                  <a:pt x="1238868" y="34186"/>
                </a:lnTo>
                <a:lnTo>
                  <a:pt x="1237029" y="39069"/>
                </a:lnTo>
                <a:lnTo>
                  <a:pt x="1243709" y="39069"/>
                </a:lnTo>
                <a:lnTo>
                  <a:pt x="1241870" y="43953"/>
                </a:lnTo>
                <a:lnTo>
                  <a:pt x="1248549" y="43953"/>
                </a:lnTo>
                <a:lnTo>
                  <a:pt x="1246710" y="48837"/>
                </a:lnTo>
                <a:lnTo>
                  <a:pt x="1253389" y="48837"/>
                </a:lnTo>
                <a:lnTo>
                  <a:pt x="1251550" y="53720"/>
                </a:lnTo>
                <a:lnTo>
                  <a:pt x="1258229" y="53720"/>
                </a:lnTo>
                <a:lnTo>
                  <a:pt x="1256390" y="58604"/>
                </a:lnTo>
                <a:lnTo>
                  <a:pt x="1263070" y="58604"/>
                </a:lnTo>
                <a:lnTo>
                  <a:pt x="1261231" y="63487"/>
                </a:lnTo>
                <a:lnTo>
                  <a:pt x="1267910" y="63487"/>
                </a:lnTo>
                <a:lnTo>
                  <a:pt x="1266071" y="68371"/>
                </a:lnTo>
                <a:lnTo>
                  <a:pt x="1272750" y="68371"/>
                </a:lnTo>
                <a:lnTo>
                  <a:pt x="1270911" y="73255"/>
                </a:lnTo>
                <a:lnTo>
                  <a:pt x="1277591" y="73255"/>
                </a:lnTo>
                <a:lnTo>
                  <a:pt x="1275752" y="78138"/>
                </a:lnTo>
                <a:lnTo>
                  <a:pt x="1282431" y="78138"/>
                </a:lnTo>
                <a:lnTo>
                  <a:pt x="1280592" y="83022"/>
                </a:lnTo>
                <a:lnTo>
                  <a:pt x="1287271" y="83022"/>
                </a:lnTo>
                <a:lnTo>
                  <a:pt x="1285432" y="87906"/>
                </a:lnTo>
                <a:lnTo>
                  <a:pt x="1292112" y="87906"/>
                </a:lnTo>
                <a:lnTo>
                  <a:pt x="1290273" y="92789"/>
                </a:lnTo>
                <a:lnTo>
                  <a:pt x="1296952" y="92789"/>
                </a:lnTo>
                <a:lnTo>
                  <a:pt x="1295113" y="97673"/>
                </a:lnTo>
                <a:lnTo>
                  <a:pt x="1301792" y="97673"/>
                </a:lnTo>
                <a:lnTo>
                  <a:pt x="1299953" y="102557"/>
                </a:lnTo>
                <a:lnTo>
                  <a:pt x="1306632" y="102557"/>
                </a:lnTo>
                <a:lnTo>
                  <a:pt x="1304793" y="107440"/>
                </a:lnTo>
                <a:lnTo>
                  <a:pt x="1311472" y="107440"/>
                </a:lnTo>
                <a:lnTo>
                  <a:pt x="1309633" y="112324"/>
                </a:lnTo>
                <a:lnTo>
                  <a:pt x="1316312" y="112324"/>
                </a:lnTo>
                <a:lnTo>
                  <a:pt x="1314473" y="117208"/>
                </a:lnTo>
                <a:lnTo>
                  <a:pt x="1321153" y="117208"/>
                </a:lnTo>
                <a:lnTo>
                  <a:pt x="1319314" y="122091"/>
                </a:lnTo>
                <a:lnTo>
                  <a:pt x="1325993" y="122091"/>
                </a:lnTo>
                <a:lnTo>
                  <a:pt x="1324154" y="126975"/>
                </a:lnTo>
                <a:lnTo>
                  <a:pt x="1330833" y="126975"/>
                </a:lnTo>
                <a:lnTo>
                  <a:pt x="1328994" y="131859"/>
                </a:lnTo>
                <a:lnTo>
                  <a:pt x="1335674" y="131859"/>
                </a:lnTo>
                <a:lnTo>
                  <a:pt x="1333835" y="136742"/>
                </a:lnTo>
                <a:lnTo>
                  <a:pt x="1340514" y="136742"/>
                </a:lnTo>
                <a:lnTo>
                  <a:pt x="1338675" y="141626"/>
                </a:lnTo>
                <a:lnTo>
                  <a:pt x="1345354" y="141626"/>
                </a:lnTo>
                <a:lnTo>
                  <a:pt x="1343515" y="146510"/>
                </a:lnTo>
                <a:lnTo>
                  <a:pt x="1350194" y="146510"/>
                </a:lnTo>
                <a:lnTo>
                  <a:pt x="1348355" y="151393"/>
                </a:lnTo>
                <a:lnTo>
                  <a:pt x="1355035" y="151393"/>
                </a:lnTo>
                <a:lnTo>
                  <a:pt x="1353196" y="156277"/>
                </a:lnTo>
                <a:lnTo>
                  <a:pt x="1359875" y="156277"/>
                </a:lnTo>
                <a:lnTo>
                  <a:pt x="1358036" y="161160"/>
                </a:lnTo>
                <a:lnTo>
                  <a:pt x="1364715" y="161160"/>
                </a:lnTo>
                <a:lnTo>
                  <a:pt x="1362876" y="166044"/>
                </a:lnTo>
                <a:lnTo>
                  <a:pt x="1369556" y="166044"/>
                </a:lnTo>
                <a:lnTo>
                  <a:pt x="1367717" y="170928"/>
                </a:lnTo>
                <a:lnTo>
                  <a:pt x="1374396" y="170928"/>
                </a:lnTo>
                <a:lnTo>
                  <a:pt x="1372557" y="175811"/>
                </a:lnTo>
                <a:lnTo>
                  <a:pt x="1379236" y="175811"/>
                </a:lnTo>
                <a:lnTo>
                  <a:pt x="1377397" y="180695"/>
                </a:lnTo>
                <a:lnTo>
                  <a:pt x="1384077" y="180695"/>
                </a:lnTo>
                <a:lnTo>
                  <a:pt x="1382238" y="185579"/>
                </a:lnTo>
                <a:lnTo>
                  <a:pt x="1388917" y="185579"/>
                </a:lnTo>
                <a:lnTo>
                  <a:pt x="1387078" y="190462"/>
                </a:lnTo>
                <a:lnTo>
                  <a:pt x="1393757" y="190462"/>
                </a:lnTo>
                <a:lnTo>
                  <a:pt x="1391918" y="195346"/>
                </a:lnTo>
                <a:lnTo>
                  <a:pt x="1398597" y="195346"/>
                </a:lnTo>
                <a:lnTo>
                  <a:pt x="1396758" y="200230"/>
                </a:lnTo>
                <a:lnTo>
                  <a:pt x="1403437" y="200230"/>
                </a:lnTo>
                <a:lnTo>
                  <a:pt x="1401598" y="205113"/>
                </a:lnTo>
                <a:lnTo>
                  <a:pt x="1408277" y="205113"/>
                </a:lnTo>
                <a:lnTo>
                  <a:pt x="1406438" y="209997"/>
                </a:lnTo>
                <a:lnTo>
                  <a:pt x="1413117" y="209997"/>
                </a:lnTo>
                <a:lnTo>
                  <a:pt x="1411278" y="214881"/>
                </a:lnTo>
                <a:lnTo>
                  <a:pt x="1417958" y="214881"/>
                </a:lnTo>
                <a:lnTo>
                  <a:pt x="1416119" y="219764"/>
                </a:lnTo>
                <a:lnTo>
                  <a:pt x="1422798" y="219764"/>
                </a:lnTo>
                <a:lnTo>
                  <a:pt x="1420959" y="224648"/>
                </a:lnTo>
                <a:lnTo>
                  <a:pt x="1427638" y="224648"/>
                </a:lnTo>
                <a:lnTo>
                  <a:pt x="1425799" y="229532"/>
                </a:lnTo>
                <a:lnTo>
                  <a:pt x="1432479" y="229532"/>
                </a:lnTo>
                <a:lnTo>
                  <a:pt x="1430640" y="234415"/>
                </a:lnTo>
                <a:lnTo>
                  <a:pt x="1437319" y="234415"/>
                </a:lnTo>
                <a:lnTo>
                  <a:pt x="1435480" y="239299"/>
                </a:lnTo>
                <a:lnTo>
                  <a:pt x="1442159" y="239299"/>
                </a:lnTo>
                <a:lnTo>
                  <a:pt x="1440320" y="244182"/>
                </a:lnTo>
                <a:lnTo>
                  <a:pt x="1447000" y="244182"/>
                </a:lnTo>
                <a:lnTo>
                  <a:pt x="1445161" y="249066"/>
                </a:lnTo>
                <a:lnTo>
                  <a:pt x="1451840" y="249066"/>
                </a:lnTo>
                <a:lnTo>
                  <a:pt x="1450001" y="253950"/>
                </a:lnTo>
                <a:lnTo>
                  <a:pt x="1456680" y="253950"/>
                </a:lnTo>
                <a:lnTo>
                  <a:pt x="1454841" y="258834"/>
                </a:lnTo>
                <a:lnTo>
                  <a:pt x="1461521" y="258834"/>
                </a:lnTo>
                <a:lnTo>
                  <a:pt x="1459682" y="263717"/>
                </a:lnTo>
                <a:lnTo>
                  <a:pt x="1466361" y="263717"/>
                </a:lnTo>
                <a:lnTo>
                  <a:pt x="1464522" y="268601"/>
                </a:lnTo>
                <a:lnTo>
                  <a:pt x="1471201" y="268601"/>
                </a:lnTo>
                <a:lnTo>
                  <a:pt x="1469362" y="273485"/>
                </a:lnTo>
                <a:lnTo>
                  <a:pt x="1476041" y="273485"/>
                </a:lnTo>
                <a:lnTo>
                  <a:pt x="1474202" y="278368"/>
                </a:lnTo>
                <a:lnTo>
                  <a:pt x="1480882" y="278368"/>
                </a:lnTo>
                <a:lnTo>
                  <a:pt x="1479043" y="283252"/>
                </a:lnTo>
                <a:lnTo>
                  <a:pt x="1485722" y="283252"/>
                </a:lnTo>
                <a:lnTo>
                  <a:pt x="1483883" y="288135"/>
                </a:lnTo>
                <a:lnTo>
                  <a:pt x="1490562" y="288135"/>
                </a:lnTo>
                <a:lnTo>
                  <a:pt x="1488723" y="293019"/>
                </a:lnTo>
                <a:lnTo>
                  <a:pt x="1495402" y="293019"/>
                </a:lnTo>
                <a:lnTo>
                  <a:pt x="1493563" y="297903"/>
                </a:lnTo>
                <a:lnTo>
                  <a:pt x="1500242" y="297903"/>
                </a:lnTo>
                <a:lnTo>
                  <a:pt x="1498403" y="302786"/>
                </a:lnTo>
                <a:lnTo>
                  <a:pt x="1505082" y="302786"/>
                </a:lnTo>
                <a:lnTo>
                  <a:pt x="1503243" y="307670"/>
                </a:lnTo>
                <a:lnTo>
                  <a:pt x="1509923" y="307670"/>
                </a:lnTo>
                <a:lnTo>
                  <a:pt x="1508084" y="312554"/>
                </a:lnTo>
                <a:lnTo>
                  <a:pt x="1514763" y="312554"/>
                </a:lnTo>
                <a:lnTo>
                  <a:pt x="1512924" y="317437"/>
                </a:lnTo>
                <a:lnTo>
                  <a:pt x="1519603" y="317437"/>
                </a:lnTo>
                <a:lnTo>
                  <a:pt x="1517764" y="322321"/>
                </a:lnTo>
                <a:lnTo>
                  <a:pt x="1524444" y="322321"/>
                </a:lnTo>
                <a:lnTo>
                  <a:pt x="1522605" y="327205"/>
                </a:lnTo>
                <a:lnTo>
                  <a:pt x="1529284" y="327205"/>
                </a:lnTo>
                <a:lnTo>
                  <a:pt x="1527445" y="332088"/>
                </a:lnTo>
                <a:lnTo>
                  <a:pt x="1534124" y="332088"/>
                </a:lnTo>
                <a:lnTo>
                  <a:pt x="1532285" y="336972"/>
                </a:lnTo>
                <a:lnTo>
                  <a:pt x="1538965" y="336972"/>
                </a:lnTo>
                <a:lnTo>
                  <a:pt x="1537126" y="341856"/>
                </a:lnTo>
                <a:lnTo>
                  <a:pt x="1543805" y="341856"/>
                </a:lnTo>
                <a:lnTo>
                  <a:pt x="1541966" y="346739"/>
                </a:lnTo>
                <a:lnTo>
                  <a:pt x="1548645" y="346739"/>
                </a:lnTo>
                <a:lnTo>
                  <a:pt x="1546806" y="351623"/>
                </a:lnTo>
                <a:lnTo>
                  <a:pt x="1553486" y="351623"/>
                </a:lnTo>
                <a:lnTo>
                  <a:pt x="1551647" y="356507"/>
                </a:lnTo>
                <a:lnTo>
                  <a:pt x="1558326" y="356507"/>
                </a:lnTo>
                <a:lnTo>
                  <a:pt x="1556487" y="361390"/>
                </a:lnTo>
                <a:lnTo>
                  <a:pt x="1563166" y="361390"/>
                </a:lnTo>
                <a:lnTo>
                  <a:pt x="1561327" y="366274"/>
                </a:lnTo>
                <a:lnTo>
                  <a:pt x="1568006" y="366274"/>
                </a:lnTo>
                <a:lnTo>
                  <a:pt x="1566167" y="371157"/>
                </a:lnTo>
                <a:lnTo>
                  <a:pt x="1572846" y="371157"/>
                </a:lnTo>
                <a:lnTo>
                  <a:pt x="1571007" y="376041"/>
                </a:lnTo>
                <a:lnTo>
                  <a:pt x="1577686" y="376041"/>
                </a:lnTo>
                <a:lnTo>
                  <a:pt x="1575847" y="380925"/>
                </a:lnTo>
                <a:lnTo>
                  <a:pt x="1582527" y="380925"/>
                </a:lnTo>
                <a:lnTo>
                  <a:pt x="1580688" y="385808"/>
                </a:lnTo>
                <a:lnTo>
                  <a:pt x="1587367" y="385808"/>
                </a:lnTo>
                <a:lnTo>
                  <a:pt x="1585528" y="390692"/>
                </a:lnTo>
                <a:lnTo>
                  <a:pt x="1592207" y="390692"/>
                </a:lnTo>
                <a:lnTo>
                  <a:pt x="1590368" y="395576"/>
                </a:lnTo>
                <a:lnTo>
                  <a:pt x="1597047" y="395576"/>
                </a:lnTo>
                <a:lnTo>
                  <a:pt x="1595208" y="400459"/>
                </a:lnTo>
                <a:lnTo>
                  <a:pt x="1601888" y="400459"/>
                </a:lnTo>
                <a:lnTo>
                  <a:pt x="1600049" y="405343"/>
                </a:lnTo>
                <a:lnTo>
                  <a:pt x="1606728" y="405343"/>
                </a:lnTo>
                <a:lnTo>
                  <a:pt x="1604889" y="410227"/>
                </a:lnTo>
                <a:lnTo>
                  <a:pt x="1607638" y="410227"/>
                </a:lnTo>
                <a:lnTo>
                  <a:pt x="1607638" y="434390"/>
                </a:lnTo>
                <a:cubicBezTo>
                  <a:pt x="1607638" y="1048131"/>
                  <a:pt x="1607638" y="1048131"/>
                  <a:pt x="1607638" y="1048131"/>
                </a:cubicBezTo>
                <a:cubicBezTo>
                  <a:pt x="1607638" y="1169364"/>
                  <a:pt x="1510652" y="1266350"/>
                  <a:pt x="1413665" y="1266350"/>
                </a:cubicBezTo>
                <a:cubicBezTo>
                  <a:pt x="1140891" y="1266350"/>
                  <a:pt x="919263" y="1266350"/>
                  <a:pt x="739189" y="1266350"/>
                </a:cubicBezTo>
                <a:lnTo>
                  <a:pt x="724565" y="1266350"/>
                </a:lnTo>
                <a:lnTo>
                  <a:pt x="723866" y="1265367"/>
                </a:lnTo>
                <a:lnTo>
                  <a:pt x="721262" y="1263629"/>
                </a:lnTo>
                <a:lnTo>
                  <a:pt x="719026" y="1260483"/>
                </a:lnTo>
                <a:lnTo>
                  <a:pt x="716422" y="1258745"/>
                </a:lnTo>
                <a:lnTo>
                  <a:pt x="714188" y="1255602"/>
                </a:lnTo>
                <a:lnTo>
                  <a:pt x="711581" y="1253862"/>
                </a:lnTo>
                <a:lnTo>
                  <a:pt x="709345" y="1250716"/>
                </a:lnTo>
                <a:lnTo>
                  <a:pt x="706741" y="1248978"/>
                </a:lnTo>
                <a:lnTo>
                  <a:pt x="704506" y="1245833"/>
                </a:lnTo>
                <a:lnTo>
                  <a:pt x="701901" y="1244095"/>
                </a:lnTo>
                <a:lnTo>
                  <a:pt x="699666" y="1240950"/>
                </a:lnTo>
                <a:lnTo>
                  <a:pt x="697060" y="1239211"/>
                </a:lnTo>
                <a:lnTo>
                  <a:pt x="694824" y="1236065"/>
                </a:lnTo>
                <a:lnTo>
                  <a:pt x="692220" y="1234327"/>
                </a:lnTo>
                <a:lnTo>
                  <a:pt x="689985" y="1231182"/>
                </a:lnTo>
                <a:lnTo>
                  <a:pt x="687380" y="1229444"/>
                </a:lnTo>
                <a:lnTo>
                  <a:pt x="685145" y="1226299"/>
                </a:lnTo>
                <a:lnTo>
                  <a:pt x="682539" y="1224560"/>
                </a:lnTo>
                <a:lnTo>
                  <a:pt x="680303" y="1221414"/>
                </a:lnTo>
                <a:lnTo>
                  <a:pt x="677699" y="1219676"/>
                </a:lnTo>
                <a:lnTo>
                  <a:pt x="675464" y="1216531"/>
                </a:lnTo>
                <a:lnTo>
                  <a:pt x="672859" y="1214793"/>
                </a:lnTo>
                <a:lnTo>
                  <a:pt x="670623" y="1211647"/>
                </a:lnTo>
                <a:lnTo>
                  <a:pt x="668019" y="1209909"/>
                </a:lnTo>
                <a:lnTo>
                  <a:pt x="665783" y="1206763"/>
                </a:lnTo>
                <a:lnTo>
                  <a:pt x="663179" y="1205025"/>
                </a:lnTo>
                <a:lnTo>
                  <a:pt x="660943" y="1201879"/>
                </a:lnTo>
                <a:lnTo>
                  <a:pt x="658339" y="1200141"/>
                </a:lnTo>
                <a:lnTo>
                  <a:pt x="656104" y="1196996"/>
                </a:lnTo>
                <a:lnTo>
                  <a:pt x="653499" y="1195258"/>
                </a:lnTo>
                <a:lnTo>
                  <a:pt x="651264" y="1192113"/>
                </a:lnTo>
                <a:lnTo>
                  <a:pt x="648658" y="1190374"/>
                </a:lnTo>
                <a:lnTo>
                  <a:pt x="646423" y="1187229"/>
                </a:lnTo>
                <a:lnTo>
                  <a:pt x="643818" y="1185491"/>
                </a:lnTo>
                <a:lnTo>
                  <a:pt x="641582" y="1182345"/>
                </a:lnTo>
                <a:lnTo>
                  <a:pt x="638978" y="1180607"/>
                </a:lnTo>
                <a:lnTo>
                  <a:pt x="636743" y="1177462"/>
                </a:lnTo>
                <a:lnTo>
                  <a:pt x="634137" y="1175723"/>
                </a:lnTo>
                <a:lnTo>
                  <a:pt x="631902" y="1172578"/>
                </a:lnTo>
                <a:lnTo>
                  <a:pt x="629297" y="1170840"/>
                </a:lnTo>
                <a:lnTo>
                  <a:pt x="627060" y="1167693"/>
                </a:lnTo>
                <a:lnTo>
                  <a:pt x="624457" y="1165956"/>
                </a:lnTo>
                <a:lnTo>
                  <a:pt x="622223" y="1162812"/>
                </a:lnTo>
                <a:lnTo>
                  <a:pt x="619616" y="1161073"/>
                </a:lnTo>
                <a:lnTo>
                  <a:pt x="617379" y="1157926"/>
                </a:lnTo>
                <a:lnTo>
                  <a:pt x="614776" y="1156189"/>
                </a:lnTo>
                <a:lnTo>
                  <a:pt x="612540" y="1153042"/>
                </a:lnTo>
                <a:lnTo>
                  <a:pt x="609936" y="1151305"/>
                </a:lnTo>
                <a:lnTo>
                  <a:pt x="607700" y="1148158"/>
                </a:lnTo>
                <a:lnTo>
                  <a:pt x="605096" y="1146421"/>
                </a:lnTo>
                <a:lnTo>
                  <a:pt x="602862" y="1143277"/>
                </a:lnTo>
                <a:lnTo>
                  <a:pt x="600255" y="1141538"/>
                </a:lnTo>
                <a:lnTo>
                  <a:pt x="598019" y="1138391"/>
                </a:lnTo>
                <a:lnTo>
                  <a:pt x="595415" y="1136654"/>
                </a:lnTo>
                <a:lnTo>
                  <a:pt x="593179" y="1133507"/>
                </a:lnTo>
                <a:lnTo>
                  <a:pt x="590575" y="1131770"/>
                </a:lnTo>
                <a:lnTo>
                  <a:pt x="588341" y="1128626"/>
                </a:lnTo>
                <a:lnTo>
                  <a:pt x="585734" y="1126887"/>
                </a:lnTo>
                <a:lnTo>
                  <a:pt x="583498" y="1123740"/>
                </a:lnTo>
                <a:lnTo>
                  <a:pt x="580894" y="1122003"/>
                </a:lnTo>
                <a:lnTo>
                  <a:pt x="578658" y="1118856"/>
                </a:lnTo>
                <a:lnTo>
                  <a:pt x="576054" y="1117119"/>
                </a:lnTo>
                <a:lnTo>
                  <a:pt x="573819" y="1113974"/>
                </a:lnTo>
                <a:lnTo>
                  <a:pt x="571214" y="1112236"/>
                </a:lnTo>
                <a:lnTo>
                  <a:pt x="568978" y="1109089"/>
                </a:lnTo>
                <a:lnTo>
                  <a:pt x="566374" y="1107352"/>
                </a:lnTo>
                <a:lnTo>
                  <a:pt x="564139" y="1104207"/>
                </a:lnTo>
                <a:lnTo>
                  <a:pt x="561534" y="1102469"/>
                </a:lnTo>
                <a:lnTo>
                  <a:pt x="559298" y="1099324"/>
                </a:lnTo>
                <a:lnTo>
                  <a:pt x="556693" y="1097585"/>
                </a:lnTo>
                <a:lnTo>
                  <a:pt x="554457" y="1094438"/>
                </a:lnTo>
                <a:lnTo>
                  <a:pt x="551853" y="1092701"/>
                </a:lnTo>
                <a:lnTo>
                  <a:pt x="549618" y="1089556"/>
                </a:lnTo>
                <a:lnTo>
                  <a:pt x="547013" y="1087818"/>
                </a:lnTo>
                <a:lnTo>
                  <a:pt x="544777" y="1084673"/>
                </a:lnTo>
                <a:lnTo>
                  <a:pt x="542172" y="1082934"/>
                </a:lnTo>
                <a:lnTo>
                  <a:pt x="539936" y="1079787"/>
                </a:lnTo>
                <a:lnTo>
                  <a:pt x="537332" y="1078050"/>
                </a:lnTo>
                <a:lnTo>
                  <a:pt x="535097" y="1074905"/>
                </a:lnTo>
                <a:lnTo>
                  <a:pt x="532492" y="1073167"/>
                </a:lnTo>
                <a:lnTo>
                  <a:pt x="530256" y="1070022"/>
                </a:lnTo>
                <a:lnTo>
                  <a:pt x="527651" y="1068283"/>
                </a:lnTo>
                <a:lnTo>
                  <a:pt x="525414" y="1065136"/>
                </a:lnTo>
                <a:lnTo>
                  <a:pt x="522811" y="1063399"/>
                </a:lnTo>
                <a:lnTo>
                  <a:pt x="520576" y="1060254"/>
                </a:lnTo>
                <a:lnTo>
                  <a:pt x="517971" y="1058516"/>
                </a:lnTo>
                <a:lnTo>
                  <a:pt x="515735" y="1055369"/>
                </a:lnTo>
                <a:lnTo>
                  <a:pt x="513131" y="1053632"/>
                </a:lnTo>
                <a:lnTo>
                  <a:pt x="510895" y="1050487"/>
                </a:lnTo>
                <a:lnTo>
                  <a:pt x="508290" y="1048748"/>
                </a:lnTo>
                <a:lnTo>
                  <a:pt x="506055" y="1045603"/>
                </a:lnTo>
                <a:lnTo>
                  <a:pt x="503450" y="1043865"/>
                </a:lnTo>
                <a:lnTo>
                  <a:pt x="501214" y="1040718"/>
                </a:lnTo>
                <a:lnTo>
                  <a:pt x="498610" y="1038981"/>
                </a:lnTo>
                <a:lnTo>
                  <a:pt x="496374" y="1035834"/>
                </a:lnTo>
                <a:lnTo>
                  <a:pt x="493770" y="1034097"/>
                </a:lnTo>
                <a:lnTo>
                  <a:pt x="491535" y="1030952"/>
                </a:lnTo>
                <a:lnTo>
                  <a:pt x="488930" y="1029214"/>
                </a:lnTo>
                <a:lnTo>
                  <a:pt x="486693" y="1026067"/>
                </a:lnTo>
                <a:lnTo>
                  <a:pt x="484090" y="1024330"/>
                </a:lnTo>
                <a:lnTo>
                  <a:pt x="481856" y="1021186"/>
                </a:lnTo>
                <a:lnTo>
                  <a:pt x="479249" y="1019447"/>
                </a:lnTo>
                <a:lnTo>
                  <a:pt x="477012" y="1016300"/>
                </a:lnTo>
                <a:lnTo>
                  <a:pt x="474409" y="1014563"/>
                </a:lnTo>
                <a:lnTo>
                  <a:pt x="472173" y="1011416"/>
                </a:lnTo>
                <a:lnTo>
                  <a:pt x="469569" y="1009679"/>
                </a:lnTo>
                <a:lnTo>
                  <a:pt x="467335" y="1006535"/>
                </a:lnTo>
                <a:lnTo>
                  <a:pt x="464728" y="1004796"/>
                </a:lnTo>
                <a:lnTo>
                  <a:pt x="462492" y="1001649"/>
                </a:lnTo>
                <a:lnTo>
                  <a:pt x="459888" y="999912"/>
                </a:lnTo>
                <a:lnTo>
                  <a:pt x="457652" y="996765"/>
                </a:lnTo>
                <a:lnTo>
                  <a:pt x="455048" y="995028"/>
                </a:lnTo>
                <a:lnTo>
                  <a:pt x="452814" y="991884"/>
                </a:lnTo>
                <a:lnTo>
                  <a:pt x="450207" y="990145"/>
                </a:lnTo>
                <a:lnTo>
                  <a:pt x="447971" y="986998"/>
                </a:lnTo>
                <a:lnTo>
                  <a:pt x="445367" y="985261"/>
                </a:lnTo>
                <a:lnTo>
                  <a:pt x="443131" y="982114"/>
                </a:lnTo>
                <a:lnTo>
                  <a:pt x="440527" y="980377"/>
                </a:lnTo>
                <a:lnTo>
                  <a:pt x="438293" y="977233"/>
                </a:lnTo>
                <a:lnTo>
                  <a:pt x="435686" y="975494"/>
                </a:lnTo>
                <a:lnTo>
                  <a:pt x="433450" y="972347"/>
                </a:lnTo>
                <a:lnTo>
                  <a:pt x="430846" y="970610"/>
                </a:lnTo>
                <a:lnTo>
                  <a:pt x="428610" y="967463"/>
                </a:lnTo>
                <a:lnTo>
                  <a:pt x="426006" y="965726"/>
                </a:lnTo>
                <a:lnTo>
                  <a:pt x="423771" y="962581"/>
                </a:lnTo>
                <a:lnTo>
                  <a:pt x="421166" y="960843"/>
                </a:lnTo>
                <a:lnTo>
                  <a:pt x="418930" y="957698"/>
                </a:lnTo>
                <a:lnTo>
                  <a:pt x="416325" y="955959"/>
                </a:lnTo>
                <a:lnTo>
                  <a:pt x="414089" y="952812"/>
                </a:lnTo>
                <a:lnTo>
                  <a:pt x="411485" y="951075"/>
                </a:lnTo>
                <a:lnTo>
                  <a:pt x="409250" y="947930"/>
                </a:lnTo>
                <a:lnTo>
                  <a:pt x="406645" y="946192"/>
                </a:lnTo>
                <a:lnTo>
                  <a:pt x="404409" y="943045"/>
                </a:lnTo>
                <a:lnTo>
                  <a:pt x="401805" y="941308"/>
                </a:lnTo>
                <a:lnTo>
                  <a:pt x="399570" y="938163"/>
                </a:lnTo>
                <a:lnTo>
                  <a:pt x="396965" y="936425"/>
                </a:lnTo>
                <a:lnTo>
                  <a:pt x="394729" y="933278"/>
                </a:lnTo>
                <a:lnTo>
                  <a:pt x="392125" y="931541"/>
                </a:lnTo>
                <a:lnTo>
                  <a:pt x="389889" y="928396"/>
                </a:lnTo>
                <a:lnTo>
                  <a:pt x="387284" y="926657"/>
                </a:lnTo>
                <a:lnTo>
                  <a:pt x="385049" y="923512"/>
                </a:lnTo>
                <a:lnTo>
                  <a:pt x="382444" y="921774"/>
                </a:lnTo>
                <a:lnTo>
                  <a:pt x="380207" y="918627"/>
                </a:lnTo>
                <a:lnTo>
                  <a:pt x="377604" y="916890"/>
                </a:lnTo>
                <a:lnTo>
                  <a:pt x="375368" y="913745"/>
                </a:lnTo>
                <a:lnTo>
                  <a:pt x="372763" y="912006"/>
                </a:lnTo>
                <a:lnTo>
                  <a:pt x="370528" y="908861"/>
                </a:lnTo>
                <a:lnTo>
                  <a:pt x="367923" y="907123"/>
                </a:lnTo>
                <a:lnTo>
                  <a:pt x="365686" y="903976"/>
                </a:lnTo>
                <a:lnTo>
                  <a:pt x="363083" y="902239"/>
                </a:lnTo>
                <a:lnTo>
                  <a:pt x="360847" y="899093"/>
                </a:lnTo>
                <a:lnTo>
                  <a:pt x="358242" y="897355"/>
                </a:lnTo>
                <a:lnTo>
                  <a:pt x="356007" y="894210"/>
                </a:lnTo>
                <a:lnTo>
                  <a:pt x="353402" y="892472"/>
                </a:lnTo>
                <a:lnTo>
                  <a:pt x="351165" y="889325"/>
                </a:lnTo>
                <a:lnTo>
                  <a:pt x="348562" y="887588"/>
                </a:lnTo>
                <a:lnTo>
                  <a:pt x="346326" y="884442"/>
                </a:lnTo>
                <a:lnTo>
                  <a:pt x="343721" y="882704"/>
                </a:lnTo>
                <a:lnTo>
                  <a:pt x="341486" y="879559"/>
                </a:lnTo>
                <a:lnTo>
                  <a:pt x="338881" y="877821"/>
                </a:lnTo>
                <a:lnTo>
                  <a:pt x="336644" y="874674"/>
                </a:lnTo>
                <a:lnTo>
                  <a:pt x="334041" y="872937"/>
                </a:lnTo>
                <a:lnTo>
                  <a:pt x="331805" y="869790"/>
                </a:lnTo>
                <a:lnTo>
                  <a:pt x="329201" y="868053"/>
                </a:lnTo>
                <a:lnTo>
                  <a:pt x="326966" y="864908"/>
                </a:lnTo>
                <a:lnTo>
                  <a:pt x="324361" y="863170"/>
                </a:lnTo>
                <a:lnTo>
                  <a:pt x="322124" y="860023"/>
                </a:lnTo>
                <a:lnTo>
                  <a:pt x="319521" y="858286"/>
                </a:lnTo>
                <a:lnTo>
                  <a:pt x="317287" y="855142"/>
                </a:lnTo>
                <a:lnTo>
                  <a:pt x="314680" y="853403"/>
                </a:lnTo>
                <a:lnTo>
                  <a:pt x="312443" y="850256"/>
                </a:lnTo>
                <a:lnTo>
                  <a:pt x="309840" y="848519"/>
                </a:lnTo>
                <a:lnTo>
                  <a:pt x="307604" y="845372"/>
                </a:lnTo>
                <a:lnTo>
                  <a:pt x="305000" y="843635"/>
                </a:lnTo>
                <a:lnTo>
                  <a:pt x="302765" y="840490"/>
                </a:lnTo>
                <a:lnTo>
                  <a:pt x="300160" y="838752"/>
                </a:lnTo>
                <a:lnTo>
                  <a:pt x="297924" y="835606"/>
                </a:lnTo>
                <a:lnTo>
                  <a:pt x="295319" y="833868"/>
                </a:lnTo>
                <a:lnTo>
                  <a:pt x="293082" y="830721"/>
                </a:lnTo>
                <a:lnTo>
                  <a:pt x="290479" y="828984"/>
                </a:lnTo>
                <a:lnTo>
                  <a:pt x="288242" y="825837"/>
                </a:lnTo>
                <a:lnTo>
                  <a:pt x="285639" y="824100"/>
                </a:lnTo>
                <a:lnTo>
                  <a:pt x="283405" y="820957"/>
                </a:lnTo>
                <a:lnTo>
                  <a:pt x="280798" y="819217"/>
                </a:lnTo>
                <a:lnTo>
                  <a:pt x="278561" y="816070"/>
                </a:lnTo>
                <a:lnTo>
                  <a:pt x="275958" y="814333"/>
                </a:lnTo>
                <a:lnTo>
                  <a:pt x="273723" y="811188"/>
                </a:lnTo>
                <a:lnTo>
                  <a:pt x="271118" y="809450"/>
                </a:lnTo>
                <a:lnTo>
                  <a:pt x="268882" y="806304"/>
                </a:lnTo>
                <a:lnTo>
                  <a:pt x="266277" y="804566"/>
                </a:lnTo>
                <a:lnTo>
                  <a:pt x="264041" y="801419"/>
                </a:lnTo>
                <a:lnTo>
                  <a:pt x="261437" y="799682"/>
                </a:lnTo>
                <a:lnTo>
                  <a:pt x="259202" y="796537"/>
                </a:lnTo>
                <a:lnTo>
                  <a:pt x="256597" y="794799"/>
                </a:lnTo>
                <a:lnTo>
                  <a:pt x="254361" y="791654"/>
                </a:lnTo>
                <a:lnTo>
                  <a:pt x="251756" y="789915"/>
                </a:lnTo>
                <a:lnTo>
                  <a:pt x="249520" y="786768"/>
                </a:lnTo>
                <a:lnTo>
                  <a:pt x="246916" y="785031"/>
                </a:lnTo>
                <a:lnTo>
                  <a:pt x="244681" y="781886"/>
                </a:lnTo>
                <a:lnTo>
                  <a:pt x="242076" y="780148"/>
                </a:lnTo>
                <a:lnTo>
                  <a:pt x="239840" y="777001"/>
                </a:lnTo>
                <a:lnTo>
                  <a:pt x="237236" y="775264"/>
                </a:lnTo>
                <a:lnTo>
                  <a:pt x="234999" y="772117"/>
                </a:lnTo>
                <a:lnTo>
                  <a:pt x="232396" y="770380"/>
                </a:lnTo>
                <a:lnTo>
                  <a:pt x="230161" y="767235"/>
                </a:lnTo>
                <a:lnTo>
                  <a:pt x="227556" y="765497"/>
                </a:lnTo>
                <a:lnTo>
                  <a:pt x="225319" y="762350"/>
                </a:lnTo>
                <a:lnTo>
                  <a:pt x="222716" y="760613"/>
                </a:lnTo>
                <a:lnTo>
                  <a:pt x="220480" y="757467"/>
                </a:lnTo>
                <a:lnTo>
                  <a:pt x="217875" y="755729"/>
                </a:lnTo>
                <a:lnTo>
                  <a:pt x="215640" y="752584"/>
                </a:lnTo>
                <a:lnTo>
                  <a:pt x="213035" y="750846"/>
                </a:lnTo>
                <a:lnTo>
                  <a:pt x="210798" y="747699"/>
                </a:lnTo>
                <a:lnTo>
                  <a:pt x="208195" y="745962"/>
                </a:lnTo>
                <a:lnTo>
                  <a:pt x="205959" y="742817"/>
                </a:lnTo>
                <a:lnTo>
                  <a:pt x="203354" y="741078"/>
                </a:lnTo>
                <a:lnTo>
                  <a:pt x="201119" y="737933"/>
                </a:lnTo>
                <a:lnTo>
                  <a:pt x="198514" y="736195"/>
                </a:lnTo>
                <a:lnTo>
                  <a:pt x="196277" y="733048"/>
                </a:lnTo>
                <a:lnTo>
                  <a:pt x="193674" y="731311"/>
                </a:lnTo>
                <a:lnTo>
                  <a:pt x="191440" y="728167"/>
                </a:lnTo>
                <a:lnTo>
                  <a:pt x="188833" y="726428"/>
                </a:lnTo>
                <a:lnTo>
                  <a:pt x="186596" y="723281"/>
                </a:lnTo>
                <a:lnTo>
                  <a:pt x="183993" y="721544"/>
                </a:lnTo>
                <a:lnTo>
                  <a:pt x="181757" y="718397"/>
                </a:lnTo>
                <a:lnTo>
                  <a:pt x="179153" y="716660"/>
                </a:lnTo>
                <a:lnTo>
                  <a:pt x="176918" y="713515"/>
                </a:lnTo>
                <a:lnTo>
                  <a:pt x="174313" y="711777"/>
                </a:lnTo>
                <a:lnTo>
                  <a:pt x="172077" y="708632"/>
                </a:lnTo>
                <a:lnTo>
                  <a:pt x="169472" y="706893"/>
                </a:lnTo>
                <a:lnTo>
                  <a:pt x="167235" y="703746"/>
                </a:lnTo>
                <a:lnTo>
                  <a:pt x="164632" y="702009"/>
                </a:lnTo>
                <a:lnTo>
                  <a:pt x="162397" y="698864"/>
                </a:lnTo>
                <a:lnTo>
                  <a:pt x="159792" y="697126"/>
                </a:lnTo>
                <a:lnTo>
                  <a:pt x="157556" y="693980"/>
                </a:lnTo>
                <a:lnTo>
                  <a:pt x="154951" y="692242"/>
                </a:lnTo>
                <a:lnTo>
                  <a:pt x="152714" y="689095"/>
                </a:lnTo>
                <a:lnTo>
                  <a:pt x="150111" y="687358"/>
                </a:lnTo>
                <a:lnTo>
                  <a:pt x="147876" y="684213"/>
                </a:lnTo>
                <a:lnTo>
                  <a:pt x="145271" y="682475"/>
                </a:lnTo>
                <a:lnTo>
                  <a:pt x="143034" y="679328"/>
                </a:lnTo>
                <a:lnTo>
                  <a:pt x="140431" y="677591"/>
                </a:lnTo>
                <a:lnTo>
                  <a:pt x="138194" y="674444"/>
                </a:lnTo>
                <a:lnTo>
                  <a:pt x="135591" y="672707"/>
                </a:lnTo>
                <a:lnTo>
                  <a:pt x="133356" y="669562"/>
                </a:lnTo>
                <a:lnTo>
                  <a:pt x="130751" y="667824"/>
                </a:lnTo>
                <a:lnTo>
                  <a:pt x="128515" y="664679"/>
                </a:lnTo>
                <a:lnTo>
                  <a:pt x="125910" y="662940"/>
                </a:lnTo>
                <a:lnTo>
                  <a:pt x="123674" y="659793"/>
                </a:lnTo>
                <a:lnTo>
                  <a:pt x="121070" y="658056"/>
                </a:lnTo>
                <a:lnTo>
                  <a:pt x="118835" y="654911"/>
                </a:lnTo>
                <a:lnTo>
                  <a:pt x="116230" y="653173"/>
                </a:lnTo>
                <a:lnTo>
                  <a:pt x="113994" y="650028"/>
                </a:lnTo>
                <a:lnTo>
                  <a:pt x="111389" y="648289"/>
                </a:lnTo>
                <a:lnTo>
                  <a:pt x="109153" y="645142"/>
                </a:lnTo>
                <a:lnTo>
                  <a:pt x="106549" y="643405"/>
                </a:lnTo>
                <a:lnTo>
                  <a:pt x="104314" y="640260"/>
                </a:lnTo>
                <a:lnTo>
                  <a:pt x="101709" y="638522"/>
                </a:lnTo>
                <a:lnTo>
                  <a:pt x="99473" y="635377"/>
                </a:lnTo>
                <a:lnTo>
                  <a:pt x="96868" y="633638"/>
                </a:lnTo>
                <a:lnTo>
                  <a:pt x="94633" y="630493"/>
                </a:lnTo>
                <a:lnTo>
                  <a:pt x="92028" y="628755"/>
                </a:lnTo>
                <a:lnTo>
                  <a:pt x="89791" y="625608"/>
                </a:lnTo>
                <a:lnTo>
                  <a:pt x="87188" y="623871"/>
                </a:lnTo>
                <a:lnTo>
                  <a:pt x="84951" y="620724"/>
                </a:lnTo>
                <a:lnTo>
                  <a:pt x="82348" y="618987"/>
                </a:lnTo>
                <a:lnTo>
                  <a:pt x="80113" y="615843"/>
                </a:lnTo>
                <a:lnTo>
                  <a:pt x="77507" y="614104"/>
                </a:lnTo>
                <a:lnTo>
                  <a:pt x="75270" y="610957"/>
                </a:lnTo>
                <a:lnTo>
                  <a:pt x="72667" y="609220"/>
                </a:lnTo>
                <a:lnTo>
                  <a:pt x="70430" y="606073"/>
                </a:lnTo>
                <a:lnTo>
                  <a:pt x="67827" y="604336"/>
                </a:lnTo>
                <a:lnTo>
                  <a:pt x="65592" y="601191"/>
                </a:lnTo>
                <a:lnTo>
                  <a:pt x="62987" y="599453"/>
                </a:lnTo>
                <a:lnTo>
                  <a:pt x="60750" y="596306"/>
                </a:lnTo>
                <a:lnTo>
                  <a:pt x="58147" y="594569"/>
                </a:lnTo>
                <a:lnTo>
                  <a:pt x="55910" y="591422"/>
                </a:lnTo>
                <a:lnTo>
                  <a:pt x="53307" y="589685"/>
                </a:lnTo>
                <a:lnTo>
                  <a:pt x="51072" y="586541"/>
                </a:lnTo>
                <a:lnTo>
                  <a:pt x="48466" y="584802"/>
                </a:lnTo>
                <a:lnTo>
                  <a:pt x="46228" y="581654"/>
                </a:lnTo>
                <a:lnTo>
                  <a:pt x="43626" y="579918"/>
                </a:lnTo>
                <a:cubicBezTo>
                  <a:pt x="33146" y="569841"/>
                  <a:pt x="24805" y="558106"/>
                  <a:pt x="18604" y="544711"/>
                </a:cubicBezTo>
                <a:cubicBezTo>
                  <a:pt x="6201" y="517922"/>
                  <a:pt x="0" y="476498"/>
                  <a:pt x="0" y="420440"/>
                </a:cubicBezTo>
                <a:lnTo>
                  <a:pt x="0" y="387697"/>
                </a:lnTo>
                <a:lnTo>
                  <a:pt x="74107" y="387697"/>
                </a:lnTo>
                <a:lnTo>
                  <a:pt x="74194" y="383515"/>
                </a:lnTo>
                <a:lnTo>
                  <a:pt x="69251" y="383515"/>
                </a:lnTo>
                <a:lnTo>
                  <a:pt x="69353" y="378631"/>
                </a:lnTo>
                <a:lnTo>
                  <a:pt x="64411" y="378631"/>
                </a:lnTo>
                <a:lnTo>
                  <a:pt x="64513" y="373748"/>
                </a:lnTo>
                <a:lnTo>
                  <a:pt x="59571" y="373748"/>
                </a:lnTo>
                <a:lnTo>
                  <a:pt x="59673" y="368864"/>
                </a:lnTo>
                <a:lnTo>
                  <a:pt x="54730" y="368864"/>
                </a:lnTo>
                <a:lnTo>
                  <a:pt x="54832" y="363981"/>
                </a:lnTo>
                <a:lnTo>
                  <a:pt x="49890" y="363981"/>
                </a:lnTo>
                <a:lnTo>
                  <a:pt x="49992" y="359097"/>
                </a:lnTo>
                <a:lnTo>
                  <a:pt x="45050" y="359097"/>
                </a:lnTo>
                <a:lnTo>
                  <a:pt x="45152" y="354213"/>
                </a:lnTo>
                <a:lnTo>
                  <a:pt x="40210" y="354213"/>
                </a:lnTo>
                <a:lnTo>
                  <a:pt x="40312" y="349330"/>
                </a:lnTo>
                <a:lnTo>
                  <a:pt x="35369" y="349330"/>
                </a:lnTo>
                <a:lnTo>
                  <a:pt x="35471" y="344446"/>
                </a:lnTo>
                <a:lnTo>
                  <a:pt x="30529" y="344446"/>
                </a:lnTo>
                <a:lnTo>
                  <a:pt x="30631" y="339562"/>
                </a:lnTo>
                <a:lnTo>
                  <a:pt x="25689" y="339562"/>
                </a:lnTo>
                <a:lnTo>
                  <a:pt x="25791" y="334679"/>
                </a:lnTo>
                <a:lnTo>
                  <a:pt x="20849" y="334679"/>
                </a:lnTo>
                <a:lnTo>
                  <a:pt x="20951" y="329795"/>
                </a:lnTo>
                <a:lnTo>
                  <a:pt x="16009" y="329795"/>
                </a:lnTo>
                <a:lnTo>
                  <a:pt x="16111" y="324911"/>
                </a:lnTo>
                <a:lnTo>
                  <a:pt x="11169" y="324911"/>
                </a:lnTo>
                <a:lnTo>
                  <a:pt x="11271" y="320028"/>
                </a:lnTo>
                <a:lnTo>
                  <a:pt x="6328" y="320028"/>
                </a:lnTo>
                <a:lnTo>
                  <a:pt x="6430" y="315144"/>
                </a:lnTo>
                <a:lnTo>
                  <a:pt x="1488" y="315144"/>
                </a:lnTo>
                <a:lnTo>
                  <a:pt x="7814" y="11534"/>
                </a:lnTo>
                <a:lnTo>
                  <a:pt x="330399" y="11534"/>
                </a:lnTo>
                <a:lnTo>
                  <a:pt x="330399" y="16418"/>
                </a:lnTo>
                <a:lnTo>
                  <a:pt x="335239" y="16418"/>
                </a:lnTo>
                <a:lnTo>
                  <a:pt x="335239" y="21301"/>
                </a:lnTo>
                <a:lnTo>
                  <a:pt x="340080" y="21301"/>
                </a:lnTo>
                <a:lnTo>
                  <a:pt x="340080" y="26185"/>
                </a:lnTo>
                <a:lnTo>
                  <a:pt x="344920" y="26185"/>
                </a:lnTo>
                <a:lnTo>
                  <a:pt x="344920" y="31069"/>
                </a:lnTo>
                <a:lnTo>
                  <a:pt x="349760" y="31069"/>
                </a:lnTo>
                <a:lnTo>
                  <a:pt x="349760" y="35952"/>
                </a:lnTo>
                <a:lnTo>
                  <a:pt x="354600" y="35952"/>
                </a:lnTo>
                <a:lnTo>
                  <a:pt x="354600" y="40836"/>
                </a:lnTo>
                <a:lnTo>
                  <a:pt x="359440" y="40836"/>
                </a:lnTo>
                <a:lnTo>
                  <a:pt x="359440" y="45720"/>
                </a:lnTo>
                <a:lnTo>
                  <a:pt x="364280" y="45720"/>
                </a:lnTo>
                <a:lnTo>
                  <a:pt x="364280" y="50603"/>
                </a:lnTo>
                <a:lnTo>
                  <a:pt x="369121" y="50603"/>
                </a:lnTo>
                <a:lnTo>
                  <a:pt x="369121" y="55487"/>
                </a:lnTo>
                <a:lnTo>
                  <a:pt x="373961" y="55487"/>
                </a:lnTo>
                <a:lnTo>
                  <a:pt x="373961" y="60371"/>
                </a:lnTo>
                <a:lnTo>
                  <a:pt x="378801" y="60371"/>
                </a:lnTo>
                <a:lnTo>
                  <a:pt x="378801" y="65254"/>
                </a:lnTo>
                <a:lnTo>
                  <a:pt x="383641" y="65254"/>
                </a:lnTo>
                <a:lnTo>
                  <a:pt x="383641" y="70138"/>
                </a:lnTo>
                <a:lnTo>
                  <a:pt x="388482" y="70138"/>
                </a:lnTo>
                <a:lnTo>
                  <a:pt x="388482" y="75021"/>
                </a:lnTo>
                <a:lnTo>
                  <a:pt x="393322" y="75021"/>
                </a:lnTo>
                <a:lnTo>
                  <a:pt x="393322" y="79905"/>
                </a:lnTo>
                <a:lnTo>
                  <a:pt x="398162" y="79905"/>
                </a:lnTo>
                <a:lnTo>
                  <a:pt x="398162" y="84789"/>
                </a:lnTo>
                <a:lnTo>
                  <a:pt x="403003" y="84789"/>
                </a:lnTo>
                <a:lnTo>
                  <a:pt x="403003" y="89672"/>
                </a:lnTo>
                <a:lnTo>
                  <a:pt x="407843" y="89672"/>
                </a:lnTo>
                <a:lnTo>
                  <a:pt x="407843" y="94556"/>
                </a:lnTo>
                <a:lnTo>
                  <a:pt x="412683" y="94556"/>
                </a:lnTo>
                <a:lnTo>
                  <a:pt x="412683" y="99440"/>
                </a:lnTo>
                <a:lnTo>
                  <a:pt x="415562" y="99440"/>
                </a:lnTo>
                <a:lnTo>
                  <a:pt x="417389" y="11534"/>
                </a:lnTo>
                <a:lnTo>
                  <a:pt x="739974" y="11534"/>
                </a:lnTo>
                <a:lnTo>
                  <a:pt x="739974" y="16418"/>
                </a:lnTo>
                <a:lnTo>
                  <a:pt x="744814" y="16418"/>
                </a:lnTo>
                <a:lnTo>
                  <a:pt x="744814" y="21301"/>
                </a:lnTo>
                <a:lnTo>
                  <a:pt x="749655" y="21301"/>
                </a:lnTo>
                <a:lnTo>
                  <a:pt x="749655" y="26185"/>
                </a:lnTo>
                <a:lnTo>
                  <a:pt x="754495" y="26185"/>
                </a:lnTo>
                <a:lnTo>
                  <a:pt x="754495" y="31069"/>
                </a:lnTo>
                <a:lnTo>
                  <a:pt x="759335" y="31069"/>
                </a:lnTo>
                <a:lnTo>
                  <a:pt x="759335" y="35952"/>
                </a:lnTo>
                <a:lnTo>
                  <a:pt x="764175" y="35952"/>
                </a:lnTo>
                <a:lnTo>
                  <a:pt x="764175" y="40836"/>
                </a:lnTo>
                <a:lnTo>
                  <a:pt x="769015" y="40836"/>
                </a:lnTo>
                <a:lnTo>
                  <a:pt x="769015" y="45720"/>
                </a:lnTo>
                <a:lnTo>
                  <a:pt x="773855" y="45720"/>
                </a:lnTo>
                <a:lnTo>
                  <a:pt x="773855" y="50603"/>
                </a:lnTo>
                <a:lnTo>
                  <a:pt x="778696" y="50603"/>
                </a:lnTo>
                <a:lnTo>
                  <a:pt x="778696" y="55487"/>
                </a:lnTo>
                <a:lnTo>
                  <a:pt x="783536" y="55487"/>
                </a:lnTo>
                <a:lnTo>
                  <a:pt x="783536" y="60371"/>
                </a:lnTo>
                <a:lnTo>
                  <a:pt x="788376" y="60371"/>
                </a:lnTo>
                <a:lnTo>
                  <a:pt x="788376" y="65254"/>
                </a:lnTo>
                <a:lnTo>
                  <a:pt x="793216" y="65254"/>
                </a:lnTo>
                <a:lnTo>
                  <a:pt x="793216" y="70138"/>
                </a:lnTo>
                <a:lnTo>
                  <a:pt x="798057" y="70138"/>
                </a:lnTo>
                <a:lnTo>
                  <a:pt x="798057" y="75021"/>
                </a:lnTo>
                <a:lnTo>
                  <a:pt x="802897" y="75021"/>
                </a:lnTo>
                <a:lnTo>
                  <a:pt x="802897" y="79905"/>
                </a:lnTo>
                <a:lnTo>
                  <a:pt x="807737" y="79905"/>
                </a:lnTo>
                <a:lnTo>
                  <a:pt x="807737" y="84789"/>
                </a:lnTo>
                <a:lnTo>
                  <a:pt x="809716" y="84789"/>
                </a:lnTo>
                <a:lnTo>
                  <a:pt x="810267" y="75391"/>
                </a:lnTo>
                <a:cubicBezTo>
                  <a:pt x="811787" y="64384"/>
                  <a:pt x="814066" y="55315"/>
                  <a:pt x="817104" y="48183"/>
                </a:cubicBezTo>
                <a:cubicBezTo>
                  <a:pt x="823181" y="33920"/>
                  <a:pt x="834901" y="22324"/>
                  <a:pt x="852264" y="13395"/>
                </a:cubicBezTo>
                <a:cubicBezTo>
                  <a:pt x="869628" y="4465"/>
                  <a:pt x="891084" y="0"/>
                  <a:pt x="916633" y="0"/>
                </a:cubicBezTo>
                <a:close/>
              </a:path>
            </a:pathLst>
          </a:custGeom>
          <a:solidFill>
            <a:schemeClr val="accent3">
              <a:lumMod val="50000"/>
              <a:alpha val="30000"/>
            </a:schemeClr>
          </a:solidFill>
          <a:ln>
            <a:noFill/>
          </a:ln>
          <a:effectLst/>
        </p:spPr>
        <p:txBody>
          <a:bodyPr/>
          <a:lstStyle/>
          <a:p>
            <a:pPr algn="ctr" eaLnBrk="1" hangingPunct="1">
              <a:defRPr/>
            </a:pPr>
            <a:endParaRPr lang="zh-CN" altLang="en-US" sz="4500">
              <a:solidFill>
                <a:schemeClr val="tx1">
                  <a:lumMod val="95000"/>
                  <a:lumOff val="5000"/>
                  <a:alpha val="30000"/>
                </a:schemeClr>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5133" name="MH_SubTitle_3"/>
          <p:cNvSpPr>
            <a:spLocks noChangeArrowheads="1"/>
          </p:cNvSpPr>
          <p:nvPr>
            <p:custDataLst>
              <p:tags r:id="rId10"/>
            </p:custDataLst>
          </p:nvPr>
        </p:nvSpPr>
        <p:spPr bwMode="auto">
          <a:xfrm>
            <a:off x="8477378" y="2969419"/>
            <a:ext cx="76174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500" dirty="0" smtClean="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酷</a:t>
            </a:r>
            <a:endParaRPr lang="zh-CN" altLang="en-US" sz="45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6" name="标题 1"/>
          <p:cNvSpPr txBox="1">
            <a:spLocks/>
          </p:cNvSpPr>
          <p:nvPr/>
        </p:nvSpPr>
        <p:spPr>
          <a:xfrm>
            <a:off x="1524001" y="545637"/>
            <a:ext cx="9202614" cy="19748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smtClean="0">
                <a:latin typeface="华文琥珀" panose="02010800040101010101" pitchFamily="2" charset="-122"/>
                <a:ea typeface="华文琥珀" panose="02010800040101010101" pitchFamily="2" charset="-122"/>
              </a:rPr>
              <a:t>数据挖掘前传之</a:t>
            </a:r>
            <a:endParaRPr lang="en-US" altLang="zh-CN" sz="4800" smtClean="0">
              <a:latin typeface="华文琥珀" panose="02010800040101010101" pitchFamily="2" charset="-122"/>
              <a:ea typeface="华文琥珀" panose="02010800040101010101" pitchFamily="2" charset="-122"/>
            </a:endParaRPr>
          </a:p>
          <a:p>
            <a:pPr algn="ctr"/>
            <a:r>
              <a:rPr lang="en-US" altLang="zh-CN" sz="4800" smtClean="0">
                <a:latin typeface="华文琥珀" panose="02010800040101010101" pitchFamily="2" charset="-122"/>
                <a:ea typeface="华文琥珀" panose="02010800040101010101" pitchFamily="2" charset="-122"/>
              </a:rPr>
              <a:t>pandas</a:t>
            </a:r>
            <a:r>
              <a:rPr lang="zh-CN" altLang="en-US" sz="4800" smtClean="0">
                <a:latin typeface="华文琥珀" panose="02010800040101010101" pitchFamily="2" charset="-122"/>
                <a:ea typeface="华文琥珀" panose="02010800040101010101" pitchFamily="2" charset="-122"/>
              </a:rPr>
              <a:t>基础篇</a:t>
            </a:r>
            <a:endParaRPr lang="zh-CN" altLang="en-US" sz="4800" dirty="0">
              <a:latin typeface="华文琥珀" panose="02010800040101010101" pitchFamily="2" charset="-122"/>
              <a:ea typeface="华文琥珀" panose="02010800040101010101" pitchFamily="2" charset="-122"/>
            </a:endParaRPr>
          </a:p>
        </p:txBody>
      </p:sp>
      <p:sp>
        <p:nvSpPr>
          <p:cNvPr id="17" name="副标题 2"/>
          <p:cNvSpPr txBox="1">
            <a:spLocks/>
          </p:cNvSpPr>
          <p:nvPr/>
        </p:nvSpPr>
        <p:spPr>
          <a:xfrm>
            <a:off x="1828800" y="4499440"/>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mtClean="0"/>
              <a:t>学技术讲究的是套路</a:t>
            </a:r>
            <a:endParaRPr lang="en-US" altLang="zh-CN" smtClean="0"/>
          </a:p>
          <a:p>
            <a:pPr marL="0" indent="0" algn="ctr">
              <a:buNone/>
            </a:pPr>
            <a:r>
              <a:rPr lang="zh-CN" altLang="en-US" smtClean="0"/>
              <a:t>讲师</a:t>
            </a:r>
            <a:r>
              <a:rPr lang="zh-CN" altLang="en-US" dirty="0" smtClean="0"/>
              <a:t>：沈逸</a:t>
            </a:r>
            <a:endParaRPr lang="zh-CN" altLang="en-US" dirty="0"/>
          </a:p>
        </p:txBody>
      </p:sp>
    </p:spTree>
    <p:custDataLst>
      <p:tags r:id="rId1"/>
    </p:custDataLst>
    <p:extLst>
      <p:ext uri="{BB962C8B-B14F-4D97-AF65-F5344CB8AC3E}">
        <p14:creationId xmlns:p14="http://schemas.microsoft.com/office/powerpoint/2010/main" val="3333666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欢迎加入我们的</a:t>
            </a:r>
            <a:r>
              <a:rPr lang="en-US" altLang="zh-CN" dirty="0" smtClean="0"/>
              <a:t>QQ</a:t>
            </a:r>
            <a:r>
              <a:rPr lang="zh-CN" altLang="en-US" dirty="0" smtClean="0"/>
              <a:t>群</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程序员在囧途教育</a:t>
            </a:r>
            <a:r>
              <a:rPr lang="en-US" altLang="zh-CN" dirty="0" smtClean="0"/>
              <a:t>QQ</a:t>
            </a:r>
            <a:r>
              <a:rPr lang="zh-CN" altLang="en-US" dirty="0" smtClean="0"/>
              <a:t>群</a:t>
            </a:r>
            <a:endParaRPr lang="en-US" altLang="zh-CN" dirty="0" smtClean="0"/>
          </a:p>
          <a:p>
            <a:pPr marL="0" indent="0">
              <a:buNone/>
            </a:pPr>
            <a:r>
              <a:rPr lang="en-US" altLang="zh-CN" dirty="0"/>
              <a:t> </a:t>
            </a:r>
            <a:r>
              <a:rPr lang="en-US" altLang="zh-CN" dirty="0" smtClean="0"/>
              <a:t>1</a:t>
            </a:r>
            <a:r>
              <a:rPr lang="zh-CN" altLang="en-US" dirty="0" smtClean="0"/>
              <a:t>、</a:t>
            </a:r>
            <a:r>
              <a:rPr lang="zh-CN" altLang="en-US" smtClean="0"/>
              <a:t>主群：</a:t>
            </a:r>
            <a:r>
              <a:rPr lang="en-US" altLang="zh-CN"/>
              <a:t>606976586</a:t>
            </a:r>
            <a:endParaRPr lang="en-US" altLang="zh-CN" dirty="0" smtClean="0"/>
          </a:p>
          <a:p>
            <a:pPr marL="0" indent="0">
              <a:buNone/>
            </a:pPr>
            <a:r>
              <a:rPr lang="en-US" altLang="zh-CN" smtClean="0"/>
              <a:t> </a:t>
            </a:r>
            <a:endParaRPr lang="zh-CN" altLang="en-US" dirty="0">
              <a:solidFill>
                <a:srgbClr val="FF0000"/>
              </a:solidFill>
            </a:endParaRPr>
          </a:p>
        </p:txBody>
      </p:sp>
    </p:spTree>
    <p:extLst>
      <p:ext uri="{BB962C8B-B14F-4D97-AF65-F5344CB8AC3E}">
        <p14:creationId xmlns:p14="http://schemas.microsoft.com/office/powerpoint/2010/main" val="10538309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443" y="2491875"/>
            <a:ext cx="10515600" cy="1325563"/>
          </a:xfrm>
        </p:spPr>
        <p:txBody>
          <a:bodyPr/>
          <a:lstStyle/>
          <a:p>
            <a:r>
              <a:rPr lang="en-US" altLang="zh-CN" smtClean="0"/>
              <a:t/>
            </a:r>
            <a:br>
              <a:rPr lang="en-US" altLang="zh-CN" smtClean="0"/>
            </a:br>
            <a:r>
              <a:rPr lang="en-US" altLang="zh-CN"/>
              <a:t/>
            </a:r>
            <a:br>
              <a:rPr lang="en-US" altLang="zh-CN"/>
            </a:br>
            <a:r>
              <a:rPr lang="zh-CN" altLang="en-US" smtClean="0"/>
              <a:t> </a:t>
            </a:r>
            <a:r>
              <a:rPr lang="en-US" altLang="zh-CN" smtClean="0"/>
              <a:t>Series</a:t>
            </a:r>
            <a:r>
              <a:rPr lang="zh-CN" altLang="en-US" smtClean="0"/>
              <a:t>学习</a:t>
            </a:r>
            <a:r>
              <a:rPr lang="en-US" altLang="zh-CN" smtClean="0"/>
              <a:t>(</a:t>
            </a:r>
            <a:r>
              <a:rPr lang="en-US" altLang="zh-CN" smtClean="0"/>
              <a:t>2</a:t>
            </a:r>
            <a:r>
              <a:rPr lang="en-US" altLang="zh-CN" smtClean="0"/>
              <a:t>):</a:t>
            </a:r>
            <a:r>
              <a:rPr lang="zh-CN" altLang="en-US" smtClean="0"/>
              <a:t>从</a:t>
            </a:r>
            <a:r>
              <a:rPr lang="en-US" altLang="zh-CN" smtClean="0"/>
              <a:t>csv</a:t>
            </a:r>
            <a:r>
              <a:rPr lang="zh-CN" altLang="en-US" smtClean="0"/>
              <a:t>文件读取的各种姿势、商品销量计算练习</a:t>
            </a:r>
            <a:endParaRPr lang="en-US"/>
          </a:p>
        </p:txBody>
      </p:sp>
    </p:spTree>
    <p:extLst>
      <p:ext uri="{BB962C8B-B14F-4D97-AF65-F5344CB8AC3E}">
        <p14:creationId xmlns:p14="http://schemas.microsoft.com/office/powerpoint/2010/main" val="18906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上节课</a:t>
            </a:r>
            <a:endParaRPr lang="en-US"/>
          </a:p>
        </p:txBody>
      </p:sp>
      <p:sp>
        <p:nvSpPr>
          <p:cNvPr id="3" name="内容占位符 2"/>
          <p:cNvSpPr>
            <a:spLocks noGrp="1"/>
          </p:cNvSpPr>
          <p:nvPr>
            <p:ph idx="1"/>
          </p:nvPr>
        </p:nvSpPr>
        <p:spPr>
          <a:xfrm>
            <a:off x="123290" y="1448656"/>
            <a:ext cx="11353800" cy="4748855"/>
          </a:xfrm>
        </p:spPr>
        <p:txBody>
          <a:bodyPr/>
          <a:lstStyle/>
          <a:p>
            <a:pPr marL="0" indent="0">
              <a:buNone/>
            </a:pPr>
            <a:r>
              <a:rPr lang="zh-CN" altLang="en-US" sz="2400" smtClean="0"/>
              <a:t>我们入门了 </a:t>
            </a:r>
            <a:r>
              <a:rPr lang="en-US" altLang="zh-CN" sz="2400" smtClean="0"/>
              <a:t>Series </a:t>
            </a:r>
            <a:r>
              <a:rPr lang="zh-CN" altLang="en-US" sz="2400" smtClean="0"/>
              <a:t>结构。接下来几课时我们更进一步的结合一些小栗子完成各种骚操作的学习。</a:t>
            </a:r>
            <a:endParaRPr lang="en-US" altLang="zh-CN" sz="2400" smtClean="0"/>
          </a:p>
          <a:p>
            <a:pPr marL="0" indent="0">
              <a:buNone/>
            </a:pPr>
            <a:endParaRPr lang="en-US" sz="2400" smtClean="0"/>
          </a:p>
          <a:p>
            <a:pPr>
              <a:buFont typeface="Wingdings" panose="05000000000000000000" pitchFamily="2" charset="2"/>
              <a:buChar char="q"/>
            </a:pPr>
            <a:r>
              <a:rPr lang="zh-CN" altLang="en-US" sz="2400"/>
              <a:t>这</a:t>
            </a:r>
            <a:r>
              <a:rPr lang="zh-CN" altLang="en-US" sz="2400" smtClean="0"/>
              <a:t>是上节课代码 </a:t>
            </a:r>
            <a:endParaRPr lang="en-US" sz="2400"/>
          </a:p>
          <a:p>
            <a:pPr marL="0" indent="0">
              <a:buNone/>
            </a:pPr>
            <a:r>
              <a:rPr lang="en-US" sz="2400"/>
              <a:t>sales=np.array([23,40,55,62,30,29</a:t>
            </a:r>
            <a:r>
              <a:rPr lang="en-US" sz="2400" smtClean="0"/>
              <a:t>])  #</a:t>
            </a:r>
            <a:r>
              <a:rPr lang="zh-CN" altLang="en-US" sz="2400" smtClean="0"/>
              <a:t>代表商品销售量</a:t>
            </a:r>
            <a:endParaRPr lang="en-US" sz="2400"/>
          </a:p>
          <a:p>
            <a:pPr marL="0" indent="0">
              <a:buNone/>
            </a:pPr>
            <a:r>
              <a:rPr lang="en-US" sz="2400"/>
              <a:t>ss=pd.Series(sales,index=[101,102,104,103,105,106</a:t>
            </a:r>
            <a:r>
              <a:rPr lang="en-US" sz="2400" smtClean="0"/>
              <a:t>])  #index</a:t>
            </a:r>
            <a:r>
              <a:rPr lang="zh-CN" altLang="en-US" sz="2400" smtClean="0"/>
              <a:t>代表商品</a:t>
            </a:r>
            <a:r>
              <a:rPr lang="en-US" altLang="zh-CN" sz="2400" smtClean="0"/>
              <a:t>ID</a:t>
            </a:r>
          </a:p>
          <a:p>
            <a:pPr marL="0" indent="0">
              <a:buNone/>
            </a:pPr>
            <a:endParaRPr lang="en-US" sz="2400"/>
          </a:p>
          <a:p>
            <a:pPr marL="0" indent="0">
              <a:buNone/>
            </a:pPr>
            <a:endParaRPr lang="en-US" sz="2400" smtClean="0"/>
          </a:p>
          <a:p>
            <a:pPr marL="0" indent="0">
              <a:buNone/>
            </a:pPr>
            <a:endParaRPr lang="en-US" sz="2400"/>
          </a:p>
          <a:p>
            <a:pPr marL="0" indent="0">
              <a:buNone/>
            </a:pPr>
            <a:endParaRPr lang="en-US" sz="2400"/>
          </a:p>
        </p:txBody>
      </p:sp>
    </p:spTree>
    <p:extLst>
      <p:ext uri="{BB962C8B-B14F-4D97-AF65-F5344CB8AC3E}">
        <p14:creationId xmlns:p14="http://schemas.microsoft.com/office/powerpoint/2010/main" val="2156358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a:t>
            </a:r>
            <a:r>
              <a:rPr lang="zh-CN" altLang="en-US" smtClean="0"/>
              <a:t>个疑问</a:t>
            </a:r>
            <a:endParaRPr lang="en-US"/>
          </a:p>
        </p:txBody>
      </p:sp>
      <p:sp>
        <p:nvSpPr>
          <p:cNvPr id="3" name="内容占位符 2"/>
          <p:cNvSpPr>
            <a:spLocks noGrp="1"/>
          </p:cNvSpPr>
          <p:nvPr>
            <p:ph idx="1"/>
          </p:nvPr>
        </p:nvSpPr>
        <p:spPr>
          <a:xfrm>
            <a:off x="123290" y="1448656"/>
            <a:ext cx="11353800" cy="4748855"/>
          </a:xfrm>
        </p:spPr>
        <p:txBody>
          <a:bodyPr/>
          <a:lstStyle/>
          <a:p>
            <a:pPr>
              <a:buFont typeface="Wingdings" panose="05000000000000000000" pitchFamily="2" charset="2"/>
              <a:buChar char="q"/>
            </a:pPr>
            <a:r>
              <a:rPr lang="zh-CN" altLang="en-US" sz="2400" smtClean="0"/>
              <a:t>这些数据 </a:t>
            </a:r>
            <a:r>
              <a:rPr lang="en-US" altLang="zh-CN" sz="2400" smtClean="0"/>
              <a:t>tmd</a:t>
            </a:r>
            <a:r>
              <a:rPr lang="zh-CN" altLang="en-US" sz="2400" smtClean="0"/>
              <a:t>全部手工写？</a:t>
            </a:r>
            <a:endParaRPr lang="en-US" altLang="zh-CN" sz="2400" smtClean="0"/>
          </a:p>
          <a:p>
            <a:pPr marL="0" indent="0">
              <a:buNone/>
            </a:pPr>
            <a:endParaRPr lang="en-US" sz="2400"/>
          </a:p>
          <a:p>
            <a:pPr marL="0" indent="0">
              <a:buNone/>
            </a:pPr>
            <a:r>
              <a:rPr lang="en-US" sz="2400" smtClean="0"/>
              <a:t> </a:t>
            </a:r>
            <a:r>
              <a:rPr lang="zh-CN" altLang="en-US" sz="2400" smtClean="0"/>
              <a:t>明显是不可能的。实战中，我们最常规的做法是 从文件中取</a:t>
            </a:r>
            <a:r>
              <a:rPr lang="en-US" altLang="zh-CN" sz="2400" smtClean="0"/>
              <a:t>(</a:t>
            </a:r>
            <a:r>
              <a:rPr lang="zh-CN" altLang="en-US" sz="2400" smtClean="0"/>
              <a:t>肯定还有从数据库读取，还用说？</a:t>
            </a:r>
            <a:r>
              <a:rPr lang="en-US" altLang="zh-CN" sz="2400" smtClean="0"/>
              <a:t>)</a:t>
            </a:r>
          </a:p>
          <a:p>
            <a:pPr marL="0" indent="0">
              <a:buNone/>
            </a:pPr>
            <a:endParaRPr lang="en-US" sz="2400"/>
          </a:p>
          <a:p>
            <a:pPr>
              <a:buFont typeface="Wingdings" panose="05000000000000000000" pitchFamily="2" charset="2"/>
              <a:buChar char="q"/>
            </a:pPr>
            <a:r>
              <a:rPr lang="zh-CN" altLang="en-US" sz="2400" smtClean="0"/>
              <a:t>今天 首先我们来学习从文件中取：</a:t>
            </a:r>
            <a:endParaRPr lang="en-US" altLang="zh-CN" sz="2400" smtClean="0"/>
          </a:p>
          <a:p>
            <a:pPr marL="0" indent="0">
              <a:buNone/>
            </a:pPr>
            <a:r>
              <a:rPr lang="en-US" altLang="zh-CN" sz="2400" smtClean="0"/>
              <a:t>  </a:t>
            </a:r>
            <a:r>
              <a:rPr lang="en-US" altLang="zh-CN" sz="2400" smtClean="0"/>
              <a:t> </a:t>
            </a:r>
            <a:endParaRPr lang="en-US" altLang="zh-CN" sz="2400"/>
          </a:p>
          <a:p>
            <a:pPr marL="0" indent="0">
              <a:buNone/>
            </a:pPr>
            <a:r>
              <a:rPr lang="en-US" sz="2400"/>
              <a:t> </a:t>
            </a:r>
            <a:r>
              <a:rPr lang="en-US" sz="2400" smtClean="0"/>
              <a:t>pd.read_csv()</a:t>
            </a:r>
          </a:p>
          <a:p>
            <a:pPr marL="0" indent="0">
              <a:buNone/>
            </a:pPr>
            <a:endParaRPr lang="en-US" sz="2400"/>
          </a:p>
          <a:p>
            <a:pPr marL="0" indent="0">
              <a:buNone/>
            </a:pPr>
            <a:r>
              <a:rPr lang="en-US" sz="2400" smtClean="0"/>
              <a:t>pd</a:t>
            </a:r>
            <a:r>
              <a:rPr lang="zh-CN" altLang="en-US" sz="2400" smtClean="0"/>
              <a:t>下面有很多</a:t>
            </a:r>
            <a:r>
              <a:rPr lang="en-US" altLang="zh-CN" sz="2400" smtClean="0"/>
              <a:t>read_xxx();</a:t>
            </a:r>
            <a:r>
              <a:rPr lang="zh-CN" altLang="en-US" sz="2400" smtClean="0"/>
              <a:t>意味着姿势很多</a:t>
            </a:r>
            <a:endParaRPr lang="en-US" sz="2400"/>
          </a:p>
        </p:txBody>
      </p:sp>
    </p:spTree>
    <p:extLst>
      <p:ext uri="{BB962C8B-B14F-4D97-AF65-F5344CB8AC3E}">
        <p14:creationId xmlns:p14="http://schemas.microsoft.com/office/powerpoint/2010/main" val="2826928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csv</a:t>
            </a:r>
            <a:r>
              <a:rPr lang="zh-CN" altLang="en-US" smtClean="0"/>
              <a:t>文件</a:t>
            </a:r>
            <a:endParaRPr lang="en-US"/>
          </a:p>
        </p:txBody>
      </p:sp>
      <p:sp>
        <p:nvSpPr>
          <p:cNvPr id="3" name="内容占位符 2"/>
          <p:cNvSpPr>
            <a:spLocks noGrp="1"/>
          </p:cNvSpPr>
          <p:nvPr>
            <p:ph idx="1"/>
          </p:nvPr>
        </p:nvSpPr>
        <p:spPr>
          <a:xfrm>
            <a:off x="123290" y="1448656"/>
            <a:ext cx="11353800" cy="4748855"/>
          </a:xfrm>
        </p:spPr>
        <p:txBody>
          <a:bodyPr/>
          <a:lstStyle/>
          <a:p>
            <a:pPr marL="0" indent="0">
              <a:buNone/>
            </a:pPr>
            <a:r>
              <a:rPr lang="zh-CN" altLang="en-US" sz="2400" smtClean="0"/>
              <a:t>就是一个有格式文本，用逗号分隔（具体直接查百度百科即可）</a:t>
            </a:r>
            <a:endParaRPr lang="en-US" altLang="zh-CN" sz="2400" smtClean="0"/>
          </a:p>
          <a:p>
            <a:pPr marL="0" indent="0">
              <a:buNone/>
            </a:pPr>
            <a:endParaRPr lang="en-US" altLang="zh-CN" sz="2400"/>
          </a:p>
          <a:p>
            <a:pPr marL="0" indent="0">
              <a:buNone/>
            </a:pPr>
            <a:r>
              <a:rPr lang="zh-CN" altLang="en-US" sz="2400" smtClean="0"/>
              <a:t>下面是一个最简单的 根据上节课的</a:t>
            </a:r>
            <a:r>
              <a:rPr lang="en-US" altLang="zh-CN" sz="2400"/>
              <a:t> </a:t>
            </a:r>
            <a:r>
              <a:rPr lang="zh-CN" altLang="en-US" sz="2400" smtClean="0"/>
              <a:t>“</a:t>
            </a:r>
            <a:r>
              <a:rPr lang="en-US" altLang="zh-CN" sz="2400" smtClean="0"/>
              <a:t> </a:t>
            </a:r>
            <a:r>
              <a:rPr lang="zh-CN" altLang="en-US" sz="2400" smtClean="0"/>
              <a:t>商品销量 ”</a:t>
            </a:r>
            <a:endParaRPr lang="en-US" altLang="zh-CN" sz="2400" smtClean="0"/>
          </a:p>
          <a:p>
            <a:pPr marL="0" indent="0">
              <a:buNone/>
            </a:pPr>
            <a:endParaRPr lang="en-US" altLang="zh-CN" sz="2400" smtClean="0"/>
          </a:p>
          <a:p>
            <a:pPr marL="0" indent="0">
              <a:buNone/>
            </a:pPr>
            <a:r>
              <a:rPr lang="en-US" sz="2400"/>
              <a:t>23</a:t>
            </a:r>
          </a:p>
          <a:p>
            <a:pPr marL="0" indent="0">
              <a:buNone/>
            </a:pPr>
            <a:r>
              <a:rPr lang="en-US" sz="2400"/>
              <a:t>40</a:t>
            </a:r>
          </a:p>
          <a:p>
            <a:pPr marL="0" indent="0">
              <a:buNone/>
            </a:pPr>
            <a:r>
              <a:rPr lang="en-US" sz="2400"/>
              <a:t>55</a:t>
            </a:r>
          </a:p>
          <a:p>
            <a:pPr marL="0" indent="0">
              <a:buNone/>
            </a:pPr>
            <a:r>
              <a:rPr lang="en-US" sz="2400"/>
              <a:t>62</a:t>
            </a:r>
          </a:p>
          <a:p>
            <a:pPr marL="0" indent="0">
              <a:buNone/>
            </a:pPr>
            <a:r>
              <a:rPr lang="en-US" sz="2400"/>
              <a:t>30</a:t>
            </a:r>
          </a:p>
          <a:p>
            <a:pPr marL="0" indent="0">
              <a:buNone/>
            </a:pPr>
            <a:r>
              <a:rPr lang="en-US" sz="2400"/>
              <a:t>29</a:t>
            </a:r>
          </a:p>
        </p:txBody>
      </p:sp>
    </p:spTree>
    <p:extLst>
      <p:ext uri="{BB962C8B-B14F-4D97-AF65-F5344CB8AC3E}">
        <p14:creationId xmlns:p14="http://schemas.microsoft.com/office/powerpoint/2010/main" val="1198959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开始读取</a:t>
            </a:r>
            <a:endParaRPr lang="en-US"/>
          </a:p>
        </p:txBody>
      </p:sp>
      <p:sp>
        <p:nvSpPr>
          <p:cNvPr id="3" name="内容占位符 2"/>
          <p:cNvSpPr>
            <a:spLocks noGrp="1"/>
          </p:cNvSpPr>
          <p:nvPr>
            <p:ph idx="1"/>
          </p:nvPr>
        </p:nvSpPr>
        <p:spPr>
          <a:xfrm>
            <a:off x="123290" y="1448656"/>
            <a:ext cx="11353800" cy="4748855"/>
          </a:xfrm>
        </p:spPr>
        <p:txBody>
          <a:bodyPr/>
          <a:lstStyle/>
          <a:p>
            <a:pPr marL="0" indent="0">
              <a:buNone/>
            </a:pPr>
            <a:r>
              <a:rPr lang="en-US" altLang="zh-CN" sz="2400"/>
              <a:t>sales=pd.read_csv("./</a:t>
            </a:r>
            <a:r>
              <a:rPr lang="en-US" altLang="zh-CN" sz="2400" smtClean="0"/>
              <a:t>files/p1.txt</a:t>
            </a:r>
            <a:r>
              <a:rPr lang="en-US" altLang="zh-CN" sz="2400" smtClean="0"/>
              <a:t>")</a:t>
            </a:r>
          </a:p>
          <a:p>
            <a:pPr marL="0" indent="0">
              <a:buNone/>
            </a:pPr>
            <a:r>
              <a:rPr lang="zh-CN" altLang="en-US" sz="2400" smtClean="0"/>
              <a:t>这时</a:t>
            </a:r>
            <a:r>
              <a:rPr lang="zh-CN" altLang="en-US" sz="2400"/>
              <a:t>你会</a:t>
            </a:r>
            <a:r>
              <a:rPr lang="zh-CN" altLang="en-US" sz="2400" smtClean="0"/>
              <a:t>发现不对，返回的内容是 一个  后面我们才会讲到的</a:t>
            </a:r>
            <a:r>
              <a:rPr lang="en-US" altLang="zh-CN" sz="2400" smtClean="0"/>
              <a:t>DataFrame</a:t>
            </a:r>
          </a:p>
          <a:p>
            <a:pPr marL="0" indent="0">
              <a:buNone/>
            </a:pPr>
            <a:endParaRPr lang="en-US" altLang="zh-CN" sz="2400"/>
          </a:p>
          <a:p>
            <a:pPr marL="0" indent="0">
              <a:buNone/>
            </a:pPr>
            <a:r>
              <a:rPr lang="zh-CN" altLang="en-US" sz="2400" smtClean="0"/>
              <a:t>那么办法是什么</a:t>
            </a:r>
            <a:r>
              <a:rPr lang="zh-CN" altLang="en-US" sz="2400" smtClean="0"/>
              <a:t>？ 加入</a:t>
            </a:r>
            <a:r>
              <a:rPr lang="en-US" altLang="zh-CN" sz="2400" smtClean="0"/>
              <a:t>1</a:t>
            </a:r>
            <a:r>
              <a:rPr lang="zh-CN" altLang="en-US" sz="2400" smtClean="0"/>
              <a:t>个参数</a:t>
            </a:r>
            <a:endParaRPr lang="en-US" altLang="zh-CN" sz="2400" smtClean="0"/>
          </a:p>
          <a:p>
            <a:pPr marL="0" indent="0">
              <a:buNone/>
            </a:pPr>
            <a:r>
              <a:rPr lang="zh-CN" altLang="en-US" sz="2400" smtClean="0"/>
              <a:t>文档地址</a:t>
            </a:r>
            <a:r>
              <a:rPr lang="en-US" altLang="zh-CN" sz="2400" smtClean="0"/>
              <a:t>:</a:t>
            </a:r>
            <a:endParaRPr lang="en-US" altLang="zh-CN" sz="2400" smtClean="0"/>
          </a:p>
          <a:p>
            <a:pPr marL="0" indent="0">
              <a:buNone/>
            </a:pPr>
            <a:r>
              <a:rPr lang="en-US" altLang="zh-CN" sz="2400"/>
              <a:t>http://pandas.pydata.org/pandas-docs/stable/generated/pandas.read_csv.html</a:t>
            </a:r>
            <a:endParaRPr lang="en-US" altLang="zh-CN" sz="2400" smtClean="0"/>
          </a:p>
          <a:p>
            <a:pPr marL="0" indent="0">
              <a:buNone/>
            </a:pPr>
            <a:r>
              <a:rPr lang="en-US" altLang="zh-CN" sz="2400"/>
              <a:t>squeeze=True</a:t>
            </a:r>
            <a:endParaRPr lang="en-US" altLang="zh-CN" sz="2400"/>
          </a:p>
          <a:p>
            <a:pPr marL="0" indent="0">
              <a:buNone/>
            </a:pPr>
            <a:endParaRPr lang="en-US" altLang="zh-CN" sz="2400" smtClean="0"/>
          </a:p>
          <a:p>
            <a:pPr marL="0" indent="0">
              <a:buNone/>
            </a:pPr>
            <a:r>
              <a:rPr lang="zh-CN" altLang="en-US" sz="2400" smtClean="0"/>
              <a:t>如果数据只包含一列，则返回</a:t>
            </a:r>
            <a:r>
              <a:rPr lang="en-US" altLang="zh-CN" sz="2400" smtClean="0"/>
              <a:t>Series</a:t>
            </a:r>
            <a:endParaRPr lang="en-US" altLang="zh-CN" sz="2400" smtClean="0"/>
          </a:p>
          <a:p>
            <a:pPr marL="0" indent="0">
              <a:buNone/>
            </a:pPr>
            <a:endParaRPr lang="en-US" altLang="zh-CN" sz="2400"/>
          </a:p>
          <a:p>
            <a:pPr marL="0" indent="0">
              <a:buNone/>
            </a:pPr>
            <a:endParaRPr lang="en-US" altLang="zh-CN" sz="2400"/>
          </a:p>
        </p:txBody>
      </p:sp>
    </p:spTree>
    <p:extLst>
      <p:ext uri="{BB962C8B-B14F-4D97-AF65-F5344CB8AC3E}">
        <p14:creationId xmlns:p14="http://schemas.microsoft.com/office/powerpoint/2010/main" val="303879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换个内容</a:t>
            </a:r>
            <a:endParaRPr lang="en-US"/>
          </a:p>
        </p:txBody>
      </p:sp>
      <p:sp>
        <p:nvSpPr>
          <p:cNvPr id="3" name="内容占位符 2"/>
          <p:cNvSpPr>
            <a:spLocks noGrp="1"/>
          </p:cNvSpPr>
          <p:nvPr>
            <p:ph idx="1"/>
          </p:nvPr>
        </p:nvSpPr>
        <p:spPr>
          <a:xfrm>
            <a:off x="123290" y="1448656"/>
            <a:ext cx="11353800" cy="4748855"/>
          </a:xfrm>
        </p:spPr>
        <p:txBody>
          <a:bodyPr/>
          <a:lstStyle/>
          <a:p>
            <a:pPr marL="0" indent="0">
              <a:buNone/>
            </a:pPr>
            <a:r>
              <a:rPr lang="zh-CN" altLang="en-US" sz="2400" smtClean="0"/>
              <a:t>刚才只有内容，这次索性 我们把</a:t>
            </a:r>
            <a:r>
              <a:rPr lang="en-US" altLang="zh-CN" sz="2400" smtClean="0"/>
              <a:t>index</a:t>
            </a:r>
            <a:r>
              <a:rPr lang="zh-CN" altLang="en-US" sz="2400" smtClean="0"/>
              <a:t>也加上</a:t>
            </a:r>
            <a:endParaRPr lang="en-US" altLang="zh-CN" sz="2400" smtClean="0"/>
          </a:p>
          <a:p>
            <a:pPr marL="0" indent="0">
              <a:buNone/>
            </a:pPr>
            <a:r>
              <a:rPr lang="en-US" sz="2400"/>
              <a:t>101,23</a:t>
            </a:r>
          </a:p>
          <a:p>
            <a:pPr marL="0" indent="0">
              <a:buNone/>
            </a:pPr>
            <a:r>
              <a:rPr lang="en-US" sz="2400"/>
              <a:t>102,40</a:t>
            </a:r>
          </a:p>
          <a:p>
            <a:pPr marL="0" indent="0">
              <a:buNone/>
            </a:pPr>
            <a:r>
              <a:rPr lang="en-US" sz="2400"/>
              <a:t>104,55</a:t>
            </a:r>
          </a:p>
          <a:p>
            <a:pPr marL="0" indent="0">
              <a:buNone/>
            </a:pPr>
            <a:r>
              <a:rPr lang="en-US" sz="2400"/>
              <a:t>103,62</a:t>
            </a:r>
          </a:p>
          <a:p>
            <a:pPr marL="0" indent="0">
              <a:buNone/>
            </a:pPr>
            <a:r>
              <a:rPr lang="en-US" sz="2400"/>
              <a:t>105,30</a:t>
            </a:r>
          </a:p>
          <a:p>
            <a:pPr marL="0" indent="0">
              <a:buNone/>
            </a:pPr>
            <a:r>
              <a:rPr lang="en-US" sz="2400" smtClean="0"/>
              <a:t>106,29</a:t>
            </a:r>
          </a:p>
          <a:p>
            <a:pPr marL="0" indent="0">
              <a:buNone/>
            </a:pPr>
            <a:endParaRPr lang="en-US" sz="2400"/>
          </a:p>
          <a:p>
            <a:pPr marL="0" indent="0">
              <a:buNone/>
            </a:pPr>
            <a:r>
              <a:rPr lang="zh-CN" altLang="en-US" sz="2400" smtClean="0"/>
              <a:t>具体请看视频讲解 </a:t>
            </a:r>
            <a:r>
              <a:rPr lang="en-US" altLang="zh-CN" sz="2400"/>
              <a:t>sales=pd.read_csv("./files/p2.txt",squeeze=True,</a:t>
            </a:r>
            <a:r>
              <a:rPr lang="en-US" altLang="zh-CN" sz="2400">
                <a:solidFill>
                  <a:srgbClr val="FF0000"/>
                </a:solidFill>
              </a:rPr>
              <a:t>index_col=0,header=None</a:t>
            </a:r>
            <a:r>
              <a:rPr lang="en-US" altLang="zh-CN" sz="2400"/>
              <a:t>)</a:t>
            </a:r>
            <a:endParaRPr lang="en-US" sz="2400"/>
          </a:p>
        </p:txBody>
      </p:sp>
    </p:spTree>
    <p:extLst>
      <p:ext uri="{BB962C8B-B14F-4D97-AF65-F5344CB8AC3E}">
        <p14:creationId xmlns:p14="http://schemas.microsoft.com/office/powerpoint/2010/main" val="1351173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再换个内容</a:t>
            </a:r>
            <a:endParaRPr lang="en-US"/>
          </a:p>
        </p:txBody>
      </p:sp>
      <p:sp>
        <p:nvSpPr>
          <p:cNvPr id="3" name="内容占位符 2"/>
          <p:cNvSpPr>
            <a:spLocks noGrp="1"/>
          </p:cNvSpPr>
          <p:nvPr>
            <p:ph idx="1"/>
          </p:nvPr>
        </p:nvSpPr>
        <p:spPr>
          <a:xfrm>
            <a:off x="123290" y="1448656"/>
            <a:ext cx="11353800" cy="4748855"/>
          </a:xfrm>
        </p:spPr>
        <p:txBody>
          <a:bodyPr/>
          <a:lstStyle/>
          <a:p>
            <a:pPr marL="0" indent="0">
              <a:buNone/>
            </a:pPr>
            <a:r>
              <a:rPr lang="zh-CN" altLang="en-US" sz="2400">
                <a:solidFill>
                  <a:srgbClr val="FF0000"/>
                </a:solidFill>
              </a:rPr>
              <a:t>商品</a:t>
            </a:r>
            <a:r>
              <a:rPr lang="en-US" altLang="zh-CN" sz="2400">
                <a:solidFill>
                  <a:srgbClr val="FF0000"/>
                </a:solidFill>
              </a:rPr>
              <a:t>id,</a:t>
            </a:r>
            <a:r>
              <a:rPr lang="zh-CN" altLang="en-US" sz="2400">
                <a:solidFill>
                  <a:srgbClr val="FF0000"/>
                </a:solidFill>
              </a:rPr>
              <a:t>商品销量</a:t>
            </a:r>
          </a:p>
          <a:p>
            <a:pPr marL="0" indent="0">
              <a:buNone/>
            </a:pPr>
            <a:r>
              <a:rPr lang="en-US" altLang="zh-CN" sz="2400"/>
              <a:t>101,23</a:t>
            </a:r>
          </a:p>
          <a:p>
            <a:pPr marL="0" indent="0">
              <a:buNone/>
            </a:pPr>
            <a:r>
              <a:rPr lang="en-US" altLang="zh-CN" sz="2400"/>
              <a:t>102,40</a:t>
            </a:r>
          </a:p>
          <a:p>
            <a:pPr marL="0" indent="0">
              <a:buNone/>
            </a:pPr>
            <a:r>
              <a:rPr lang="en-US" altLang="zh-CN" sz="2400"/>
              <a:t>104,55</a:t>
            </a:r>
          </a:p>
          <a:p>
            <a:pPr marL="0" indent="0">
              <a:buNone/>
            </a:pPr>
            <a:r>
              <a:rPr lang="en-US" altLang="zh-CN" sz="2400"/>
              <a:t>103,62</a:t>
            </a:r>
          </a:p>
          <a:p>
            <a:pPr marL="0" indent="0">
              <a:buNone/>
            </a:pPr>
            <a:r>
              <a:rPr lang="en-US" altLang="zh-CN" sz="2400"/>
              <a:t>105,30</a:t>
            </a:r>
          </a:p>
          <a:p>
            <a:pPr marL="0" indent="0">
              <a:buNone/>
            </a:pPr>
            <a:r>
              <a:rPr lang="en-US" altLang="zh-CN" sz="2400" smtClean="0"/>
              <a:t>106,29</a:t>
            </a:r>
          </a:p>
          <a:p>
            <a:pPr marL="0" indent="0">
              <a:buNone/>
            </a:pPr>
            <a:r>
              <a:rPr lang="en-US" sz="2400"/>
              <a:t>sales=pd.read_csv("./files/p3.txt",squeeze=True,index_col=0)</a:t>
            </a:r>
          </a:p>
          <a:p>
            <a:pPr marL="0" indent="0">
              <a:buNone/>
            </a:pPr>
            <a:r>
              <a:rPr lang="en-US" sz="2400"/>
              <a:t>print(sales)</a:t>
            </a:r>
            <a:endParaRPr lang="en-US" sz="2400"/>
          </a:p>
        </p:txBody>
      </p:sp>
    </p:spTree>
    <p:extLst>
      <p:ext uri="{BB962C8B-B14F-4D97-AF65-F5344CB8AC3E}">
        <p14:creationId xmlns:p14="http://schemas.microsoft.com/office/powerpoint/2010/main" val="605260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练习一下</a:t>
            </a:r>
            <a:endParaRPr lang="en-US"/>
          </a:p>
        </p:txBody>
      </p:sp>
      <p:sp>
        <p:nvSpPr>
          <p:cNvPr id="3" name="内容占位符 2"/>
          <p:cNvSpPr>
            <a:spLocks noGrp="1"/>
          </p:cNvSpPr>
          <p:nvPr>
            <p:ph idx="1"/>
          </p:nvPr>
        </p:nvSpPr>
        <p:spPr>
          <a:xfrm>
            <a:off x="123290" y="1448656"/>
            <a:ext cx="11353800" cy="4748855"/>
          </a:xfrm>
        </p:spPr>
        <p:txBody>
          <a:bodyPr/>
          <a:lstStyle/>
          <a:p>
            <a:pPr marL="0" indent="0">
              <a:buNone/>
            </a:pPr>
            <a:r>
              <a:rPr lang="en-US" altLang="zh-CN" sz="2400" smtClean="0"/>
              <a:t>1</a:t>
            </a:r>
            <a:r>
              <a:rPr lang="zh-CN" altLang="en-US" sz="2400" smtClean="0"/>
              <a:t>、求商品销量的均值</a:t>
            </a:r>
            <a:endParaRPr lang="en-US" altLang="zh-CN" sz="2400" smtClean="0"/>
          </a:p>
          <a:p>
            <a:pPr marL="0" indent="0">
              <a:buNone/>
            </a:pPr>
            <a:r>
              <a:rPr lang="en-US" sz="2400" smtClean="0"/>
              <a:t> </a:t>
            </a:r>
          </a:p>
          <a:p>
            <a:pPr marL="0" indent="0">
              <a:buNone/>
            </a:pPr>
            <a:r>
              <a:rPr lang="en-US" sz="2400" smtClean="0"/>
              <a:t>2</a:t>
            </a:r>
            <a:r>
              <a:rPr lang="zh-CN" altLang="en-US" sz="2400" smtClean="0"/>
              <a:t>、获取超过均值的商品</a:t>
            </a:r>
            <a:endParaRPr lang="en-US" altLang="zh-CN" sz="2400" smtClean="0"/>
          </a:p>
          <a:p>
            <a:pPr marL="0" indent="0">
              <a:buNone/>
            </a:pPr>
            <a:endParaRPr lang="en-US" sz="2400" smtClean="0"/>
          </a:p>
          <a:p>
            <a:pPr marL="0" indent="0">
              <a:buNone/>
            </a:pPr>
            <a:r>
              <a:rPr lang="en-US" sz="2400" smtClean="0"/>
              <a:t>3</a:t>
            </a:r>
            <a:r>
              <a:rPr lang="zh-CN" altLang="en-US" sz="2400" smtClean="0"/>
              <a:t>、获取销售没有达到均值的商品</a:t>
            </a:r>
            <a:r>
              <a:rPr lang="en-US" altLang="zh-CN" sz="2400" smtClean="0"/>
              <a:t>ID</a:t>
            </a:r>
            <a:r>
              <a:rPr lang="zh-CN" altLang="en-US" sz="2400" smtClean="0"/>
              <a:t>们（回去烧了它们）</a:t>
            </a:r>
            <a:endParaRPr lang="en-US" altLang="zh-CN" sz="2400" smtClean="0"/>
          </a:p>
          <a:p>
            <a:pPr marL="0" indent="0">
              <a:buNone/>
            </a:pPr>
            <a:endParaRPr lang="en-US" sz="2400"/>
          </a:p>
          <a:p>
            <a:pPr marL="0" indent="0">
              <a:buNone/>
            </a:pPr>
            <a:r>
              <a:rPr lang="en-US" sz="2400" smtClean="0"/>
              <a:t>4</a:t>
            </a:r>
            <a:r>
              <a:rPr lang="zh-CN" altLang="en-US" sz="2400" smtClean="0"/>
              <a:t>、计算达到均值的商品销售总量  与 没达到均值的商品销售总量 之差</a:t>
            </a:r>
            <a:endParaRPr lang="en-US" sz="2400"/>
          </a:p>
        </p:txBody>
      </p:sp>
    </p:spTree>
    <p:extLst>
      <p:ext uri="{BB962C8B-B14F-4D97-AF65-F5344CB8AC3E}">
        <p14:creationId xmlns:p14="http://schemas.microsoft.com/office/powerpoint/2010/main" val="120687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ShuJTB#"/>
  <p:tag name="MH_LAYOUT" val="SubTitleText"/>
  <p:tag name="MH" val="201605230051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SubTitle"/>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23005103"/>
  <p:tag name="MH_LIBRARY" val="GRAPHIC"/>
  <p:tag name="MH_TYPE" val="Other"/>
  <p:tag name="MH_ORDER" val="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7118</TotalTime>
  <Words>357</Words>
  <Application>Microsoft Office PowerPoint</Application>
  <PresentationFormat>宽屏</PresentationFormat>
  <Paragraphs>80</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 Unicode MS</vt:lpstr>
      <vt:lpstr>华文琥珀</vt:lpstr>
      <vt:lpstr>宋体</vt:lpstr>
      <vt:lpstr>Arial</vt:lpstr>
      <vt:lpstr>Calibri</vt:lpstr>
      <vt:lpstr>Calibri Light</vt:lpstr>
      <vt:lpstr>Impact</vt:lpstr>
      <vt:lpstr>Wingdings</vt:lpstr>
      <vt:lpstr>Office 主题</vt:lpstr>
      <vt:lpstr>3_Office 主题​​</vt:lpstr>
      <vt:lpstr>PowerPoint 演示文稿</vt:lpstr>
      <vt:lpstr>   Series学习(2):从csv文件读取的各种姿势、商品销量计算练习</vt:lpstr>
      <vt:lpstr>上节课</vt:lpstr>
      <vt:lpstr>第一个疑问</vt:lpstr>
      <vt:lpstr>csv文件</vt:lpstr>
      <vt:lpstr>开始读取</vt:lpstr>
      <vt:lpstr>换个内容</vt:lpstr>
      <vt:lpstr>再换个内容</vt:lpstr>
      <vt:lpstr>练习一下</vt:lpstr>
      <vt:lpstr>欢迎加入我们的QQ群</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981</cp:revision>
  <dcterms:created xsi:type="dcterms:W3CDTF">2016-05-22T15:40:23Z</dcterms:created>
  <dcterms:modified xsi:type="dcterms:W3CDTF">2018-06-07T15:05:04Z</dcterms:modified>
</cp:coreProperties>
</file>