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07" r:id="rId5"/>
    <p:sldId id="308" r:id="rId6"/>
    <p:sldId id="311" r:id="rId7"/>
    <p:sldId id="312" r:id="rId8"/>
    <p:sldId id="313" r:id="rId9"/>
    <p:sldId id="314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数据挖掘前传之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pandas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316" y="2491875"/>
            <a:ext cx="10515600" cy="1325563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 </a:t>
            </a:r>
            <a:r>
              <a:rPr lang="en-US" altLang="zh-CN" smtClean="0"/>
              <a:t>DataFrame</a:t>
            </a:r>
            <a:r>
              <a:rPr lang="zh-CN" altLang="en-US" smtClean="0"/>
              <a:t>入门</a:t>
            </a:r>
            <a:r>
              <a:rPr lang="en-US" altLang="zh-CN" smtClean="0"/>
              <a:t>(4):</a:t>
            </a:r>
            <a:r>
              <a:rPr lang="zh-CN" altLang="en-US" smtClean="0"/>
              <a:t>排序、按销量计算商品排名</a:t>
            </a:r>
            <a:r>
              <a:rPr lang="en-US" altLang="zh-C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上节</a:t>
            </a:r>
            <a:r>
              <a:rPr lang="zh-CN" altLang="en-US" smtClean="0"/>
              <a:t>课的数据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5" y="1922598"/>
            <a:ext cx="6425505" cy="37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先是排序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很简单 用</a:t>
            </a:r>
            <a:r>
              <a:rPr lang="en-US" altLang="zh-CN" sz="2400" smtClean="0"/>
              <a:t>sort_values</a:t>
            </a:r>
            <a:r>
              <a:rPr lang="zh-CN" altLang="en-US" sz="2400" smtClean="0"/>
              <a:t>即可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按商品销量倒序</a:t>
            </a:r>
            <a:r>
              <a:rPr lang="en-US" altLang="zh-CN" sz="2400" smtClean="0"/>
              <a:t>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print(prods.sort_values(by='</a:t>
            </a:r>
            <a:r>
              <a:rPr lang="zh-CN" altLang="en-US" sz="2400"/>
              <a:t>商品销量</a:t>
            </a:r>
            <a:r>
              <a:rPr lang="en-US" altLang="zh-CN" sz="2400"/>
              <a:t>',</a:t>
            </a:r>
            <a:r>
              <a:rPr lang="en-US" sz="2400"/>
              <a:t>ascending=False</a:t>
            </a:r>
            <a:r>
              <a:rPr lang="en-US" sz="2400" smtClean="0"/>
              <a:t>))</a:t>
            </a:r>
          </a:p>
          <a:p>
            <a:pPr marL="0" indent="0">
              <a:buNone/>
            </a:pPr>
            <a:endParaRPr lang="en-US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按多个条件排序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print(prods.sort_values(by=['</a:t>
            </a:r>
            <a:r>
              <a:rPr lang="zh-CN" altLang="en-US" sz="2400"/>
              <a:t>商品销量</a:t>
            </a:r>
            <a:r>
              <a:rPr lang="en-US" altLang="zh-CN" sz="2400"/>
              <a:t>','</a:t>
            </a:r>
            <a:r>
              <a:rPr lang="zh-CN" altLang="en-US" sz="2400"/>
              <a:t>商品点击量</a:t>
            </a:r>
            <a:r>
              <a:rPr lang="en-US" altLang="zh-CN" sz="2400"/>
              <a:t>'],</a:t>
            </a:r>
            <a:r>
              <a:rPr lang="en-US" sz="2400"/>
              <a:t>ascending=False</a:t>
            </a:r>
            <a:r>
              <a:rPr lang="en-US" sz="2400" smtClean="0"/>
              <a:t>))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8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排名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如果我们要实现的是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</a:t>
            </a:r>
            <a:r>
              <a:rPr lang="zh-CN" altLang="en-US" sz="2400" smtClean="0"/>
              <a:t>增加一列，该列放入的是排名  </a:t>
            </a:r>
            <a:r>
              <a:rPr lang="en-US" altLang="zh-CN" sz="2400" smtClean="0"/>
              <a:t>(</a:t>
            </a:r>
            <a:r>
              <a:rPr lang="zh-CN" altLang="en-US" sz="2400" smtClean="0"/>
              <a:t>为了简单，我们就以销售量  作为 排名条件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首先了解下</a:t>
            </a:r>
            <a:r>
              <a:rPr lang="en-US" altLang="zh-CN" sz="2400" smtClean="0"/>
              <a:t>rank</a:t>
            </a:r>
            <a:r>
              <a:rPr lang="zh-CN" altLang="en-US" sz="2400" smtClean="0"/>
              <a:t>函数，其作用就是把各个</a:t>
            </a:r>
            <a:r>
              <a:rPr lang="en-US" altLang="zh-CN" sz="2400" smtClean="0"/>
              <a:t>values</a:t>
            </a:r>
            <a:r>
              <a:rPr lang="zh-CN" altLang="en-US" sz="2400" smtClean="0"/>
              <a:t>进行排名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文档：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http://pandas.pydata.org/pandas-docs/stable/generated/pandas.DataFrame.rank.html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0387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print(prods)</a:t>
            </a:r>
          </a:p>
          <a:p>
            <a:pPr marL="0" indent="0">
              <a:buNone/>
            </a:pPr>
            <a:r>
              <a:rPr lang="en-US" altLang="zh-CN" sz="2400"/>
              <a:t>print(prods.rank</a:t>
            </a:r>
            <a:r>
              <a:rPr lang="en-US" altLang="zh-CN" sz="2400" smtClean="0"/>
              <a:t>())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请大家比对下上述代码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511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如果出现相同数字呢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重点了解</a:t>
            </a:r>
            <a:r>
              <a:rPr lang="en-US" altLang="zh-CN" sz="2400" smtClean="0"/>
              <a:t>method</a:t>
            </a:r>
            <a:r>
              <a:rPr lang="zh-CN" altLang="en-US" sz="2400" smtClean="0"/>
              <a:t>参数</a:t>
            </a:r>
            <a:endParaRPr lang="en-US" altLang="zh-CN" sz="240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zh-CN" altLang="en-US" sz="2400" smtClean="0"/>
              <a:t>一般可以选</a:t>
            </a:r>
            <a:r>
              <a:rPr lang="en-US" altLang="zh-CN" sz="2400" smtClean="0"/>
              <a:t>first</a:t>
            </a:r>
            <a:r>
              <a:rPr lang="zh-CN" altLang="en-US" sz="2400" smtClean="0"/>
              <a:t>。也是如果有相同的值，先出现的优先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average:</a:t>
            </a:r>
            <a:r>
              <a:rPr lang="zh-CN" altLang="en-US" sz="2400" smtClean="0"/>
              <a:t>平均排名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min:</a:t>
            </a:r>
            <a:r>
              <a:rPr lang="zh-CN" altLang="en-US" sz="2400" smtClean="0"/>
              <a:t>取最小的排名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max:</a:t>
            </a:r>
            <a:r>
              <a:rPr lang="zh-CN" altLang="en-US" sz="2400" smtClean="0"/>
              <a:t>和上面的相反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4</a:t>
            </a:r>
            <a:r>
              <a:rPr lang="zh-CN" altLang="en-US" sz="2400" smtClean="0"/>
              <a:t>、</a:t>
            </a:r>
            <a:r>
              <a:rPr lang="en-US" altLang="zh-CN" sz="2400" smtClean="0"/>
              <a:t>first:</a:t>
            </a:r>
            <a:r>
              <a:rPr lang="zh-CN" altLang="en-US" sz="2400" smtClean="0"/>
              <a:t>略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5</a:t>
            </a:r>
            <a:r>
              <a:rPr lang="zh-CN" altLang="en-US" sz="2400" smtClean="0"/>
              <a:t>、</a:t>
            </a:r>
            <a:r>
              <a:rPr lang="en-US" altLang="zh-CN" sz="2400" smtClean="0"/>
              <a:t>dense:</a:t>
            </a:r>
            <a:r>
              <a:rPr lang="zh-CN" altLang="en-US" sz="2400" smtClean="0"/>
              <a:t>和</a:t>
            </a:r>
            <a:r>
              <a:rPr lang="en-US" altLang="zh-CN" sz="2400" smtClean="0"/>
              <a:t>min</a:t>
            </a:r>
            <a:r>
              <a:rPr lang="zh-CN" altLang="en-US" sz="2400" smtClean="0"/>
              <a:t>一样，只不过剩余部分的排名 会挨个</a:t>
            </a:r>
            <a:r>
              <a:rPr lang="en-US" altLang="zh-CN" sz="2400" smtClean="0"/>
              <a:t>+1 (</a:t>
            </a:r>
            <a:r>
              <a:rPr lang="zh-CN" altLang="en-US" sz="2400" smtClean="0"/>
              <a:t>并列第一名</a:t>
            </a:r>
            <a:r>
              <a:rPr lang="en-US" altLang="zh-CN" sz="2400" smtClean="0"/>
              <a:t>)</a:t>
            </a:r>
            <a:endParaRPr 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40" y="1567577"/>
            <a:ext cx="4040697" cy="27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显示排名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2248004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我们取出</a:t>
            </a:r>
            <a:r>
              <a:rPr lang="en-US" altLang="zh-CN" sz="2400" smtClean="0"/>
              <a:t>rank</a:t>
            </a:r>
            <a:r>
              <a:rPr lang="zh-CN" altLang="en-US" sz="2400" smtClean="0"/>
              <a:t>后的 排名</a:t>
            </a:r>
            <a:r>
              <a:rPr lang="en-US" altLang="zh-CN" sz="2400" smtClean="0"/>
              <a:t>(Series</a:t>
            </a:r>
            <a:r>
              <a:rPr lang="en-US" altLang="zh-CN" sz="2400" smtClean="0"/>
              <a:t>)</a:t>
            </a:r>
            <a:r>
              <a:rPr lang="zh-CN" altLang="en-US" sz="2400" smtClean="0"/>
              <a:t>赋值给一个新列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prods['</a:t>
            </a:r>
            <a:r>
              <a:rPr lang="zh-CN" altLang="en-US" sz="2400"/>
              <a:t>销量排名</a:t>
            </a:r>
            <a:r>
              <a:rPr lang="en-US" altLang="zh-CN" sz="2400"/>
              <a:t>']=</a:t>
            </a:r>
            <a:r>
              <a:rPr lang="en-US" sz="2400"/>
              <a:t>prods.rank(method="dense",numeric_only =True)['</a:t>
            </a:r>
            <a:r>
              <a:rPr lang="zh-CN" altLang="en-US" sz="2400"/>
              <a:t>商品销量</a:t>
            </a:r>
            <a:r>
              <a:rPr lang="en-US" altLang="zh-CN" sz="2400"/>
              <a:t>']</a:t>
            </a:r>
          </a:p>
          <a:p>
            <a:pPr marL="0" indent="0">
              <a:buNone/>
            </a:pPr>
            <a:r>
              <a:rPr lang="en-US" sz="2400"/>
              <a:t>print(prods)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7831</TotalTime>
  <Words>255</Words>
  <Application>Microsoft Office PowerPoint</Application>
  <PresentationFormat>宽屏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DataFrame入门(4):排序、按销量计算商品排名 </vt:lpstr>
      <vt:lpstr>上节课的数据</vt:lpstr>
      <vt:lpstr>先是排序</vt:lpstr>
      <vt:lpstr>排名</vt:lpstr>
      <vt:lpstr>接上页</vt:lpstr>
      <vt:lpstr>如果出现相同数字呢</vt:lpstr>
      <vt:lpstr>显示排名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1064</cp:revision>
  <dcterms:created xsi:type="dcterms:W3CDTF">2016-05-22T15:40:23Z</dcterms:created>
  <dcterms:modified xsi:type="dcterms:W3CDTF">2018-06-19T14:50:34Z</dcterms:modified>
</cp:coreProperties>
</file>