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307" r:id="rId5"/>
    <p:sldId id="315" r:id="rId6"/>
    <p:sldId id="308" r:id="rId7"/>
    <p:sldId id="312" r:id="rId8"/>
    <p:sldId id="316" r:id="rId9"/>
    <p:sldId id="313" r:id="rId10"/>
    <p:sldId id="31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(7): </a:t>
            </a:r>
            <a:r>
              <a:rPr lang="zh-CN" altLang="en-US" smtClean="0"/>
              <a:t>行数据合并</a:t>
            </a:r>
            <a:r>
              <a:rPr lang="en-US" altLang="zh-CN" smtClean="0"/>
              <a:t>(concat)</a:t>
            </a:r>
            <a:r>
              <a:rPr lang="zh-CN" altLang="en-US" smtClean="0"/>
              <a:t>、球员数据分组、去重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继续看数据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2609" y="4284906"/>
            <a:ext cx="879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多节点导出时，会导出多个文本</a:t>
            </a:r>
            <a:r>
              <a:rPr lang="en-US" altLang="zh-CN" smtClean="0"/>
              <a:t>.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此时我们就要用到行合并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9" y="2107930"/>
            <a:ext cx="3411021" cy="2007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609" y="1653764"/>
            <a:ext cx="195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users1.csv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59" y="2165423"/>
            <a:ext cx="3520611" cy="1549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7159" y="1531208"/>
            <a:ext cx="195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users2.csv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concat</a:t>
            </a:r>
            <a:r>
              <a:rPr lang="zh-CN" altLang="en-US" smtClean="0"/>
              <a:t>函数来袭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2062" y="1613045"/>
            <a:ext cx="10901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之前我们学过了</a:t>
            </a:r>
            <a:r>
              <a:rPr lang="en-US" altLang="zh-CN" smtClean="0"/>
              <a:t>merge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。这两个货 常用于列合并。如果要行合并，则要了解下</a:t>
            </a:r>
            <a:r>
              <a:rPr lang="en-US" altLang="zh-CN" smtClean="0"/>
              <a:t>concat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来一波文档：</a:t>
            </a:r>
            <a:endParaRPr lang="en-US" altLang="zh-CN" smtClean="0"/>
          </a:p>
          <a:p>
            <a:r>
              <a:rPr lang="en-US"/>
              <a:t>http://pandas.pydata.org/pandas-docs/stable/generated/pandas.concat.html</a:t>
            </a:r>
          </a:p>
          <a:p>
            <a:endParaRPr lang="en-US"/>
          </a:p>
          <a:p>
            <a:r>
              <a:rPr lang="zh-CN" altLang="en-US" smtClean="0"/>
              <a:t>最简单的使用</a:t>
            </a:r>
            <a:r>
              <a:rPr lang="en-US" altLang="zh-CN" smtClean="0">
                <a:sym typeface="Wingdings" panose="05000000000000000000" pitchFamily="2" charset="2"/>
              </a:rPr>
              <a:t>:(</a:t>
            </a:r>
            <a:r>
              <a:rPr lang="zh-CN" altLang="en-US" smtClean="0">
                <a:sym typeface="Wingdings" panose="05000000000000000000" pitchFamily="2" charset="2"/>
              </a:rPr>
              <a:t>注意。我们暂时不设置任何的</a:t>
            </a:r>
            <a:r>
              <a:rPr lang="en-US" altLang="zh-CN" smtClean="0">
                <a:sym typeface="Wingdings" panose="05000000000000000000" pitchFamily="2" charset="2"/>
              </a:rPr>
              <a:t>index)</a:t>
            </a:r>
            <a:endParaRPr lang="en-US" smtClean="0"/>
          </a:p>
          <a:p>
            <a:endParaRPr lang="en-US" smtClean="0"/>
          </a:p>
          <a:p>
            <a:r>
              <a:rPr lang="en-US"/>
              <a:t>users1=pd.read_csv("./files/class8/users1.csv")</a:t>
            </a:r>
          </a:p>
          <a:p>
            <a:endParaRPr lang="en-US"/>
          </a:p>
          <a:p>
            <a:r>
              <a:rPr lang="en-US"/>
              <a:t>users2=pd.read_csv("./files/class8/users2.csv")</a:t>
            </a:r>
          </a:p>
          <a:p>
            <a:endParaRPr lang="en-US"/>
          </a:p>
          <a:p>
            <a:r>
              <a:rPr lang="en-US"/>
              <a:t>print(pd.concat([users1,users2]))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原因很简单，因为各自都有各自的索引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print(pd.concat([users1,users2],</a:t>
            </a:r>
            <a:r>
              <a:rPr lang="en-US" altLang="zh-CN" sz="2400">
                <a:solidFill>
                  <a:srgbClr val="FF0000"/>
                </a:solidFill>
              </a:rPr>
              <a:t>ignore_index</a:t>
            </a:r>
            <a:r>
              <a:rPr lang="en-US" altLang="zh-CN" sz="2400"/>
              <a:t>=True</a:t>
            </a:r>
            <a:r>
              <a:rPr lang="en-US" altLang="zh-CN" sz="2400" smtClean="0"/>
              <a:t>))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球员分组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有时我们并不想这么无脑的 分组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 看如下需求：合并后怎么体现 分组呢？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1" y="3731247"/>
            <a:ext cx="3411021" cy="2007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321" y="3133618"/>
            <a:ext cx="265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这些</a:t>
            </a:r>
            <a:r>
              <a:rPr lang="zh-CN" altLang="en-US" b="1" smtClean="0"/>
              <a:t>货属于</a:t>
            </a:r>
            <a:r>
              <a:rPr lang="en-US" altLang="zh-CN" b="1" smtClean="0"/>
              <a:t>A</a:t>
            </a:r>
            <a:r>
              <a:rPr lang="zh-CN" altLang="en-US" b="1" smtClean="0"/>
              <a:t>组</a:t>
            </a:r>
            <a:endParaRPr 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195" y="3823083"/>
            <a:ext cx="3520611" cy="1549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80195" y="3096652"/>
            <a:ext cx="265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这些</a:t>
            </a:r>
            <a:r>
              <a:rPr lang="zh-CN" altLang="en-US" b="1" smtClean="0"/>
              <a:t>货属于</a:t>
            </a:r>
            <a:r>
              <a:rPr lang="en-US" altLang="zh-CN" b="1" smtClean="0"/>
              <a:t>B</a:t>
            </a:r>
            <a:r>
              <a:rPr lang="zh-CN" altLang="en-US" b="1" smtClean="0"/>
              <a:t>组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球员分组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keys</a:t>
            </a:r>
            <a:r>
              <a:rPr lang="zh-CN" altLang="en-US" sz="2400" smtClean="0"/>
              <a:t>参数可以搞定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altLang="zh-CN" sz="2400" smtClean="0"/>
              <a:t>print(pd.concat</a:t>
            </a:r>
            <a:r>
              <a:rPr lang="en-US" altLang="zh-CN" sz="2400"/>
              <a:t>([users1,users2],keys=['A</a:t>
            </a:r>
            <a:r>
              <a:rPr lang="zh-CN" altLang="en-US" sz="2400"/>
              <a:t>组</a:t>
            </a:r>
            <a:r>
              <a:rPr lang="en-US" altLang="zh-CN" sz="2400"/>
              <a:t>','B</a:t>
            </a:r>
            <a:r>
              <a:rPr lang="zh-CN" altLang="en-US" sz="2400"/>
              <a:t>组</a:t>
            </a:r>
            <a:r>
              <a:rPr lang="en-US" altLang="zh-CN" sz="2400" smtClean="0"/>
              <a:t>']))</a:t>
            </a:r>
          </a:p>
          <a:p>
            <a:pPr marL="0" indent="0">
              <a:buNone/>
            </a:pPr>
            <a:r>
              <a:rPr lang="zh-CN" altLang="en-US" sz="2400" smtClean="0"/>
              <a:t>这时 取数就要注意了：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如果没有</a:t>
            </a:r>
            <a:r>
              <a:rPr lang="en-US" altLang="zh-CN" sz="2400" smtClean="0"/>
              <a:t>keys</a:t>
            </a:r>
            <a:r>
              <a:rPr lang="zh-CN" altLang="en-US" sz="2400" smtClean="0"/>
              <a:t>参数设置，那么 要根据</a:t>
            </a:r>
            <a:r>
              <a:rPr lang="en-US" altLang="zh-CN" sz="2400" smtClean="0"/>
              <a:t>userid</a:t>
            </a:r>
            <a:r>
              <a:rPr lang="zh-CN" altLang="en-US" sz="2400" smtClean="0"/>
              <a:t>取只要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users.loc[101]  </a:t>
            </a:r>
            <a:r>
              <a:rPr lang="zh-CN" altLang="en-US" sz="2400" smtClean="0"/>
              <a:t>只取</a:t>
            </a:r>
            <a:r>
              <a:rPr lang="en-US" altLang="zh-CN" sz="2400" smtClean="0"/>
              <a:t>101</a:t>
            </a:r>
            <a:r>
              <a:rPr lang="zh-CN" altLang="en-US" sz="2400" smtClean="0"/>
              <a:t>的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users.loc[101:105] </a:t>
            </a:r>
            <a:r>
              <a:rPr lang="zh-CN" altLang="en-US" sz="2400" smtClean="0"/>
              <a:t>取</a:t>
            </a:r>
            <a:r>
              <a:rPr lang="en-US" altLang="zh-CN" sz="2400" smtClean="0"/>
              <a:t>101 </a:t>
            </a:r>
            <a:r>
              <a:rPr lang="zh-CN" altLang="en-US" sz="2400" smtClean="0"/>
              <a:t>到 </a:t>
            </a:r>
            <a:r>
              <a:rPr lang="en-US" altLang="zh-CN" sz="2400" smtClean="0"/>
              <a:t>105</a:t>
            </a:r>
            <a:r>
              <a:rPr lang="zh-CN" altLang="en-US" sz="2400" smtClean="0"/>
              <a:t>的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如果有</a:t>
            </a:r>
            <a:r>
              <a:rPr lang="en-US" altLang="zh-CN" sz="2400" smtClean="0"/>
              <a:t>keys. </a:t>
            </a:r>
            <a:r>
              <a:rPr lang="zh-CN" altLang="en-US" sz="2400" smtClean="0"/>
              <a:t>那么就是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users.loc['A</a:t>
            </a:r>
            <a:r>
              <a:rPr lang="zh-CN" altLang="en-US" sz="2400" smtClean="0"/>
              <a:t>组</a:t>
            </a:r>
            <a:r>
              <a:rPr lang="en-US" altLang="zh-CN" sz="2400" smtClean="0"/>
              <a:t>'].loc[101:105]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5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按列合并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6320"/>
            <a:ext cx="11477090" cy="5211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concat</a:t>
            </a:r>
            <a:r>
              <a:rPr lang="zh-CN" altLang="en-US" sz="2400" smtClean="0"/>
              <a:t>函数也可以按列 合并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axis</a:t>
            </a:r>
            <a:r>
              <a:rPr lang="zh-CN" altLang="en-US" sz="2400" smtClean="0"/>
              <a:t>：</a:t>
            </a:r>
            <a:r>
              <a:rPr lang="en-US" altLang="zh-CN" sz="2400" smtClean="0"/>
              <a:t>0 </a:t>
            </a:r>
            <a:r>
              <a:rPr lang="zh-CN" altLang="en-US" sz="2400" smtClean="0"/>
              <a:t>按行 </a:t>
            </a:r>
            <a:r>
              <a:rPr lang="en-US" altLang="zh-CN" sz="2400" smtClean="0"/>
              <a:t>1 </a:t>
            </a:r>
            <a:r>
              <a:rPr lang="zh-CN" altLang="en-US" sz="2400" smtClean="0"/>
              <a:t>就是按列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按</a:t>
            </a:r>
            <a:r>
              <a:rPr lang="zh-CN" altLang="en-US" sz="2400" smtClean="0"/>
              <a:t>列的话，</a:t>
            </a:r>
            <a:r>
              <a:rPr lang="en-US" altLang="zh-CN" sz="2400" smtClean="0"/>
              <a:t>join</a:t>
            </a:r>
            <a:r>
              <a:rPr lang="zh-CN" altLang="en-US" sz="2400" smtClean="0"/>
              <a:t>函数就控制了 </a:t>
            </a:r>
            <a:r>
              <a:rPr lang="en-US" altLang="zh-CN" sz="2400" smtClean="0"/>
              <a:t>inner join</a:t>
            </a:r>
            <a:r>
              <a:rPr lang="zh-CN" altLang="en-US" sz="2400" smtClean="0"/>
              <a:t>还是</a:t>
            </a:r>
            <a:r>
              <a:rPr lang="en-US" altLang="zh-CN" sz="2400" smtClean="0"/>
              <a:t>outer join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/>
              <a:t>users1=pd.read_csv("./files/users-info.csv",index_col=0)</a:t>
            </a:r>
          </a:p>
          <a:p>
            <a:pPr marL="0" indent="0">
              <a:buNone/>
            </a:pPr>
            <a:r>
              <a:rPr lang="en-US" sz="2400"/>
              <a:t>users2=pd.read_csv("./files/users-score.csv",index_col=0)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users=pd.concat([users1,users2],</a:t>
            </a:r>
            <a:r>
              <a:rPr lang="en-US" sz="2400">
                <a:solidFill>
                  <a:srgbClr val="FF0000"/>
                </a:solidFill>
              </a:rPr>
              <a:t>axis =1,join="inner")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" y="2962936"/>
            <a:ext cx="3033023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有重复数据怎么办？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使用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pandas.pydata.org/pandas-docs/stable/generated/pandas.DataFrame.drop_duplicates.html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users=pd.concat([</a:t>
            </a:r>
            <a:r>
              <a:rPr lang="en-US" sz="2400"/>
              <a:t>users1,users2</a:t>
            </a:r>
            <a:r>
              <a:rPr lang="en-US" sz="2400" smtClean="0"/>
              <a:t>])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print(users.drop_duplicates("username"))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322</Words>
  <Application>Microsoft Office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DataFrame入门(7): 行数据合并(concat)、球员数据分组、去重</vt:lpstr>
      <vt:lpstr>继续看数据</vt:lpstr>
      <vt:lpstr>concat函数来袭</vt:lpstr>
      <vt:lpstr>索引 </vt:lpstr>
      <vt:lpstr>球员分组</vt:lpstr>
      <vt:lpstr>球员分组</vt:lpstr>
      <vt:lpstr>按列合并</vt:lpstr>
      <vt:lpstr>有重复数据怎么办？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1170</cp:revision>
  <dcterms:created xsi:type="dcterms:W3CDTF">2016-05-22T15:40:23Z</dcterms:created>
  <dcterms:modified xsi:type="dcterms:W3CDTF">2018-07-05T13:50:28Z</dcterms:modified>
</cp:coreProperties>
</file>