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305" r:id="rId4"/>
    <p:sldId id="307" r:id="rId5"/>
    <p:sldId id="308" r:id="rId6"/>
    <p:sldId id="311" r:id="rId7"/>
    <p:sldId id="312" r:id="rId8"/>
    <p:sldId id="313" r:id="rId9"/>
    <p:sldId id="314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数据挖掘前传之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pandas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基础篇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316" y="2491875"/>
            <a:ext cx="10515600" cy="1325563"/>
          </a:xfrm>
        </p:spPr>
        <p:txBody>
          <a:bodyPr/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 smtClean="0"/>
              <a:t> </a:t>
            </a:r>
            <a:r>
              <a:rPr lang="en-US" altLang="zh-CN" smtClean="0"/>
              <a:t>DataFrame</a:t>
            </a:r>
            <a:r>
              <a:rPr lang="zh-CN" altLang="en-US" smtClean="0"/>
              <a:t>入门</a:t>
            </a:r>
            <a:r>
              <a:rPr lang="en-US" altLang="zh-CN" smtClean="0"/>
              <a:t>(5):</a:t>
            </a:r>
            <a:r>
              <a:rPr lang="zh-CN" altLang="en-US" smtClean="0"/>
              <a:t>合并</a:t>
            </a:r>
            <a:r>
              <a:rPr lang="zh-CN" altLang="en-US" smtClean="0"/>
              <a:t>数据</a:t>
            </a:r>
            <a:r>
              <a:rPr lang="en-US" altLang="zh-CN" smtClean="0"/>
              <a:t>(join)</a:t>
            </a:r>
            <a:r>
              <a:rPr lang="zh-CN" altLang="en-US" smtClean="0"/>
              <a:t>、</a:t>
            </a:r>
            <a:r>
              <a:rPr lang="zh-CN" altLang="en-US" smtClean="0"/>
              <a:t>合并用户信息和积分</a:t>
            </a:r>
            <a:r>
              <a:rPr lang="zh-CN" altLang="en-US" smtClean="0"/>
              <a:t>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我们来构建一些新数据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  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226031" y="1571946"/>
            <a:ext cx="8147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以用户数据为例，往往我们数据库里会有这两类数据</a:t>
            </a:r>
            <a:endParaRPr lang="en-US" altLang="zh-CN" smtClean="0"/>
          </a:p>
          <a:p>
            <a:r>
              <a:rPr lang="en-US" smtClean="0"/>
              <a:t>1</a:t>
            </a:r>
            <a:r>
              <a:rPr lang="zh-CN" altLang="en-US" smtClean="0"/>
              <a:t>、用户基本信息数据，如用户名、用户</a:t>
            </a:r>
            <a:r>
              <a:rPr lang="en-US" altLang="zh-CN" smtClean="0"/>
              <a:t>QQ</a:t>
            </a:r>
            <a:r>
              <a:rPr lang="zh-CN" altLang="en-US" smtClean="0"/>
              <a:t>或电话等。偶尔修改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2</a:t>
            </a:r>
            <a:r>
              <a:rPr lang="zh-CN" altLang="en-US" smtClean="0"/>
              <a:t>、用户虚拟币信息、订单信息、账户余额。很可能天天发生改变</a:t>
            </a:r>
            <a:endParaRPr lang="en-US" altLang="zh-CN" smtClean="0"/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看下面两个货色</a:t>
            </a: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704" y="3326272"/>
            <a:ext cx="2104591" cy="212810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8917" y="5722706"/>
            <a:ext cx="55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现在假设 我们分别导出了 </a:t>
            </a:r>
            <a:r>
              <a:rPr lang="zh-CN" altLang="en-US" smtClean="0">
                <a:solidFill>
                  <a:srgbClr val="FF0000"/>
                </a:solidFill>
              </a:rPr>
              <a:t>两个文件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8" y="3397405"/>
            <a:ext cx="2633557" cy="202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问题来了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为了后面的统计，怎么把这两个</a:t>
            </a:r>
            <a:r>
              <a:rPr lang="en-US" altLang="zh-CN" sz="2400" smtClean="0"/>
              <a:t>dataframe</a:t>
            </a:r>
            <a:r>
              <a:rPr lang="zh-CN" altLang="en-US" sz="2400" smtClean="0"/>
              <a:t>合并起来</a:t>
            </a:r>
            <a:r>
              <a:rPr lang="en-US" altLang="zh-CN" sz="2400" smtClean="0"/>
              <a:t>?</a:t>
            </a:r>
          </a:p>
          <a:p>
            <a:pPr marL="0" indent="0">
              <a:buNone/>
            </a:pPr>
            <a:endParaRPr lang="en-US" sz="24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知识点来了：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/>
              <a:t> </a:t>
            </a:r>
            <a:r>
              <a:rPr lang="en-US" sz="2400" smtClean="0"/>
              <a:t>DataFrame.join</a:t>
            </a:r>
            <a:r>
              <a:rPr lang="zh-CN" altLang="en-US" sz="2400" smtClean="0"/>
              <a:t>函数，可以进行数据的合并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sz="2400"/>
              <a:t>print(users_info.join(users_score</a:t>
            </a:r>
            <a:r>
              <a:rPr lang="en-US" sz="2400" smtClean="0"/>
              <a:t>))  #</a:t>
            </a:r>
            <a:r>
              <a:rPr lang="zh-CN" altLang="en-US" sz="2400" smtClean="0"/>
              <a:t>默认会以两者的</a:t>
            </a:r>
            <a:r>
              <a:rPr lang="en-US" altLang="zh-CN" sz="2400" smtClean="0"/>
              <a:t>index </a:t>
            </a:r>
            <a:r>
              <a:rPr lang="zh-CN" altLang="en-US" sz="2400" smtClean="0"/>
              <a:t>作为合并基准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(</a:t>
            </a:r>
            <a:r>
              <a:rPr lang="zh-CN" altLang="en-US" sz="2400" smtClean="0"/>
              <a:t>这好比 </a:t>
            </a:r>
            <a:r>
              <a:rPr lang="en-US" altLang="zh-CN" sz="2400" smtClean="0"/>
              <a:t>SQL</a:t>
            </a:r>
            <a:r>
              <a:rPr lang="zh-CN" altLang="en-US" sz="2400" smtClean="0"/>
              <a:t>语句</a:t>
            </a:r>
            <a:r>
              <a:rPr lang="en-US" altLang="zh-CN" sz="2400"/>
              <a:t>:</a:t>
            </a:r>
            <a:r>
              <a:rPr lang="en-US" altLang="zh-CN" sz="2400" smtClean="0"/>
              <a:t>select * from a left join  b on a.index=b.index)</a:t>
            </a:r>
            <a:endParaRPr lang="en-US" sz="2400"/>
          </a:p>
          <a:p>
            <a:pPr marL="0" indent="0">
              <a:buNone/>
            </a:pPr>
            <a:endParaRPr lang="en-US" sz="24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文档地址：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/>
              <a:t>http://pandas.pydata.org/pandas-docs/stable/generated/pandas.DataFrame.join.html</a:t>
            </a:r>
          </a:p>
        </p:txBody>
      </p:sp>
    </p:spTree>
    <p:extLst>
      <p:ext uri="{BB962C8B-B14F-4D97-AF65-F5344CB8AC3E}">
        <p14:creationId xmlns:p14="http://schemas.microsoft.com/office/powerpoint/2010/main" val="11989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继续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现在我们把 </a:t>
            </a:r>
            <a:r>
              <a:rPr lang="en-US" altLang="zh-CN" sz="2400" smtClean="0"/>
              <a:t>scores</a:t>
            </a:r>
            <a:r>
              <a:rPr lang="zh-CN" altLang="en-US" sz="2400" smtClean="0"/>
              <a:t>的数据删掉一行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30" y="2192146"/>
            <a:ext cx="4758153" cy="2359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5209" y="4900773"/>
            <a:ext cx="639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how</a:t>
            </a:r>
            <a:r>
              <a:rPr lang="zh-CN" altLang="en-US" smtClean="0"/>
              <a:t>参数决定了连接方式。</a:t>
            </a:r>
            <a:r>
              <a:rPr lang="en-US" altLang="zh-CN" smtClean="0"/>
              <a:t> </a:t>
            </a:r>
          </a:p>
          <a:p>
            <a:endParaRPr lang="en-US"/>
          </a:p>
          <a:p>
            <a:r>
              <a:rPr lang="zh-CN" altLang="en-US" smtClean="0"/>
              <a:t>这时我们加入 </a:t>
            </a:r>
            <a:r>
              <a:rPr lang="en-US" altLang="zh-CN" smtClean="0"/>
              <a:t>how=inner  </a:t>
            </a:r>
            <a:r>
              <a:rPr lang="zh-CN" altLang="en-US" smtClean="0"/>
              <a:t>可以看到效果</a:t>
            </a: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283" y="2672103"/>
            <a:ext cx="5654530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如果只有用户名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由于各种不可描述的原因，我们得到的用户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积分数据只有用户名</a:t>
            </a:r>
            <a:endParaRPr lang="en-US" altLang="zh-CN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zh-CN" altLang="en-US" sz="2400" smtClean="0"/>
              <a:t>这时我们就要指定 用哪一列进行匹配</a:t>
            </a:r>
            <a:endParaRPr lang="en-US" altLang="zh-CN" sz="24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参数是</a:t>
            </a:r>
            <a:r>
              <a:rPr lang="en-US" altLang="zh-CN" sz="2400" smtClean="0"/>
              <a:t>on:</a:t>
            </a:r>
          </a:p>
          <a:p>
            <a:pPr marL="0" indent="0">
              <a:buNone/>
            </a:pPr>
            <a:r>
              <a:rPr lang="en-US" sz="2400"/>
              <a:t> print(users_info.join(users_score,how="inner",on="</a:t>
            </a:r>
            <a:r>
              <a:rPr lang="en-US" sz="2400">
                <a:solidFill>
                  <a:srgbClr val="FF0000"/>
                </a:solidFill>
              </a:rPr>
              <a:t>username</a:t>
            </a:r>
            <a:r>
              <a:rPr lang="en-US" sz="2400"/>
              <a:t>"))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836" y="1842143"/>
            <a:ext cx="3551434" cy="229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再辐射一些知识点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我们有时候并不能保证导出的数据一定是</a:t>
            </a:r>
            <a:r>
              <a:rPr lang="en-US" altLang="zh-CN" sz="2400" smtClean="0"/>
              <a:t>"</a:t>
            </a:r>
            <a:r>
              <a:rPr lang="zh-CN" altLang="en-US" sz="2400" smtClean="0"/>
              <a:t>干净的</a:t>
            </a:r>
            <a:r>
              <a:rPr lang="en-US" altLang="zh-CN" sz="2400" smtClean="0"/>
              <a:t>"</a:t>
            </a:r>
            <a:r>
              <a:rPr lang="zh-CN" altLang="en-US" sz="2400" smtClean="0"/>
              <a:t>。对于脏数据我们要做处理</a:t>
            </a:r>
            <a:endParaRPr lang="en-US" altLang="zh-CN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zh-CN" altLang="en-US" sz="2400" smtClean="0"/>
              <a:t>譬如下面一个 </a:t>
            </a:r>
            <a:r>
              <a:rPr lang="en-US" altLang="zh-CN" sz="2400" smtClean="0"/>
              <a:t>"</a:t>
            </a:r>
            <a:r>
              <a:rPr lang="zh-CN" altLang="en-US" sz="2400" smtClean="0"/>
              <a:t>脏点</a:t>
            </a:r>
            <a:r>
              <a:rPr lang="en-US" altLang="zh-CN" sz="2400" smtClean="0"/>
              <a:t>"</a:t>
            </a:r>
            <a:endParaRPr 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79" y="3249566"/>
            <a:ext cx="4691064" cy="306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初步触碰下分组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2248004" cy="54093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文档</a:t>
            </a:r>
            <a:r>
              <a:rPr lang="en-US" altLang="zh-CN" sz="2400" smtClean="0"/>
              <a:t>:</a:t>
            </a:r>
          </a:p>
          <a:p>
            <a:pPr marL="0" indent="0">
              <a:buNone/>
            </a:pPr>
            <a:r>
              <a:rPr lang="en-US" sz="2400"/>
              <a:t> http://</a:t>
            </a:r>
            <a:r>
              <a:rPr lang="en-US" sz="2400" smtClean="0"/>
              <a:t>pandas.pydata.org/pandas-docs/stable/generated/pandas.DataFrame.groupby.html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print(users_score.groupby(["username"]).sum</a:t>
            </a:r>
            <a:r>
              <a:rPr lang="en-US" sz="2400" smtClean="0"/>
              <a:t>())  #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zh-CN" altLang="en-US" sz="2400" smtClean="0"/>
              <a:t>好比</a:t>
            </a:r>
            <a:r>
              <a:rPr lang="en-US" altLang="zh-CN" sz="2400" smtClean="0"/>
              <a:t>sql</a:t>
            </a:r>
            <a:r>
              <a:rPr lang="zh-CN" altLang="en-US" sz="2400" smtClean="0"/>
              <a:t>中的 </a:t>
            </a:r>
            <a:r>
              <a:rPr lang="en-US" altLang="zh-CN" sz="2400" smtClean="0"/>
              <a:t>select sum(xxx) from a group by xxxoo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8204</TotalTime>
  <Words>308</Words>
  <Application>Microsoft Office PowerPoint</Application>
  <PresentationFormat>宽屏</PresentationFormat>
  <Paragraphs>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  DataFrame入门(5):合并数据(join)、合并用户信息和积分表</vt:lpstr>
      <vt:lpstr>我们来构建一些新数据</vt:lpstr>
      <vt:lpstr>问题来了</vt:lpstr>
      <vt:lpstr>继续</vt:lpstr>
      <vt:lpstr>如果只有用户名</vt:lpstr>
      <vt:lpstr>再辐射一些知识点</vt:lpstr>
      <vt:lpstr>初步触碰下分组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1102</cp:revision>
  <dcterms:created xsi:type="dcterms:W3CDTF">2016-05-22T15:40:23Z</dcterms:created>
  <dcterms:modified xsi:type="dcterms:W3CDTF">2018-06-24T04:36:33Z</dcterms:modified>
</cp:coreProperties>
</file>