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07" r:id="rId5"/>
    <p:sldId id="315" r:id="rId6"/>
    <p:sldId id="308" r:id="rId7"/>
    <p:sldId id="312" r:id="rId8"/>
    <p:sldId id="316" r:id="rId9"/>
    <p:sldId id="313" r:id="rId10"/>
    <p:sldId id="314" r:id="rId11"/>
    <p:sldId id="31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解决方法参考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 marL="0" indent="0">
              <a:buNone/>
            </a:pPr>
            <a:r>
              <a:rPr lang="zh-CN" altLang="en-US" sz="2400" smtClean="0"/>
              <a:t>假设读取时 已经设置了</a:t>
            </a:r>
            <a:r>
              <a:rPr lang="en-US" altLang="zh-CN" sz="2400" smtClean="0"/>
              <a:t>index_col=0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 smtClean="0"/>
              <a:t>我们可以使用</a:t>
            </a:r>
            <a:r>
              <a:rPr lang="en-US" altLang="zh-CN" sz="2400" smtClean="0"/>
              <a:t>reset_index :</a:t>
            </a:r>
            <a:r>
              <a:rPr lang="zh-CN" altLang="en-US" sz="2400" smtClean="0"/>
              <a:t>还原索引  和</a:t>
            </a:r>
            <a:r>
              <a:rPr lang="en-US" altLang="zh-CN" sz="2400" smtClean="0"/>
              <a:t>set_index</a:t>
            </a:r>
            <a:r>
              <a:rPr lang="zh-CN" altLang="en-US" sz="2400" smtClean="0"/>
              <a:t>：设置索引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print(users_info.</a:t>
            </a:r>
            <a:r>
              <a:rPr lang="en-US" sz="2400">
                <a:solidFill>
                  <a:srgbClr val="FF0000"/>
                </a:solidFill>
              </a:rPr>
              <a:t>reset_index</a:t>
            </a:r>
            <a:r>
              <a:rPr lang="en-US" sz="2400"/>
              <a:t>().merge(users_score,left_on="username",right_on="userlogin"  ).</a:t>
            </a:r>
            <a:r>
              <a:rPr lang="en-US" sz="2400">
                <a:solidFill>
                  <a:srgbClr val="FF0000"/>
                </a:solidFill>
              </a:rPr>
              <a:t>set_index</a:t>
            </a:r>
            <a:r>
              <a:rPr lang="en-US" sz="2400"/>
              <a:t>("userid"))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83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en-US" altLang="zh-CN" smtClean="0"/>
              <a:t>DataFrame</a:t>
            </a:r>
            <a:r>
              <a:rPr lang="zh-CN" altLang="en-US" smtClean="0"/>
              <a:t>入门</a:t>
            </a:r>
            <a:r>
              <a:rPr lang="en-US" altLang="zh-CN" smtClean="0"/>
              <a:t>(6):</a:t>
            </a:r>
            <a:r>
              <a:rPr lang="zh-CN" altLang="en-US" smtClean="0"/>
              <a:t>修改列名、合并用户积分数据</a:t>
            </a:r>
            <a:r>
              <a:rPr lang="en-US" altLang="zh-CN" smtClean="0"/>
              <a:t>(merge)</a:t>
            </a:r>
            <a:r>
              <a:rPr lang="zh-CN" altLang="en-US" smtClean="0"/>
              <a:t>、 </a:t>
            </a:r>
            <a:r>
              <a:rPr lang="zh-CN" altLang="en-US" smtClean="0"/>
              <a:t>重置索引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继续看上节课的数据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5" y="1444426"/>
            <a:ext cx="2104591" cy="21281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2610" y="3739795"/>
            <a:ext cx="879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print(users_info.join(users_score))  #</a:t>
            </a:r>
            <a:r>
              <a:rPr lang="zh-CN" altLang="en-US"/>
              <a:t>默认会以两者的</a:t>
            </a:r>
            <a:r>
              <a:rPr lang="en-US" altLang="zh-CN"/>
              <a:t>index </a:t>
            </a:r>
            <a:r>
              <a:rPr lang="zh-CN" altLang="en-US"/>
              <a:t>作为合并</a:t>
            </a:r>
            <a:r>
              <a:rPr lang="zh-CN" altLang="en-US" smtClean="0"/>
              <a:t>基准列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8" y="1496082"/>
            <a:ext cx="2633557" cy="20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换成这样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72610" y="3739795"/>
            <a:ext cx="879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print(users_info.join(users_score,how="inner",on="</a:t>
            </a:r>
            <a:r>
              <a:rPr lang="en-US">
                <a:solidFill>
                  <a:srgbClr val="FF0000"/>
                </a:solidFill>
              </a:rPr>
              <a:t>username</a:t>
            </a:r>
            <a:r>
              <a:rPr lang="en-US"/>
              <a:t>"))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8" y="1496082"/>
            <a:ext cx="2633557" cy="20247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23" y="1442636"/>
            <a:ext cx="3551434" cy="22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今天我们继续来介绍另外一个合并函数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看如下数据</a:t>
            </a: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3" y="2118772"/>
            <a:ext cx="3132100" cy="24080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76058" y="1934106"/>
            <a:ext cx="427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有可能</a:t>
            </a:r>
            <a:r>
              <a:rPr lang="zh-CN" altLang="en-US" smtClean="0"/>
              <a:t>这张表是从其他合作库导出来的</a:t>
            </a:r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97" y="2413713"/>
            <a:ext cx="2823385" cy="24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处理方法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、改列名？也是一种办法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 </a:t>
            </a:r>
            <a:r>
              <a:rPr lang="zh-CN" altLang="en-US" sz="2400" smtClean="0"/>
              <a:t>譬如积分：英文名 叫</a:t>
            </a:r>
            <a:r>
              <a:rPr lang="en-US" altLang="zh-CN" sz="2400" smtClean="0"/>
              <a:t>score </a:t>
            </a:r>
            <a:r>
              <a:rPr lang="zh-CN" altLang="en-US" sz="2400" smtClean="0"/>
              <a:t>比较好。叫</a:t>
            </a:r>
            <a:r>
              <a:rPr lang="en-US" altLang="zh-CN" sz="2400" smtClean="0"/>
              <a:t>jifen? </a:t>
            </a:r>
            <a:r>
              <a:rPr lang="zh-CN" altLang="en-US" sz="2400" smtClean="0"/>
              <a:t>太丑了，于是：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smtClean="0"/>
              <a:t>  </a:t>
            </a:r>
            <a:r>
              <a:rPr lang="zh-CN" altLang="en-US" sz="2400" smtClean="0"/>
              <a:t>两种方法，读取</a:t>
            </a:r>
            <a:r>
              <a:rPr lang="zh-CN" altLang="en-US" sz="2400" smtClean="0"/>
              <a:t>时指定：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</a:t>
            </a:r>
            <a:r>
              <a:rPr lang="en-US" altLang="zh-CN" sz="2400" smtClean="0"/>
              <a:t>users_score=pd.read_csv</a:t>
            </a:r>
            <a:r>
              <a:rPr lang="en-US" altLang="zh-CN" sz="2400"/>
              <a:t>("./files/users-score-uname2.csv",</a:t>
            </a:r>
            <a:r>
              <a:rPr lang="en-US" altLang="zh-CN" sz="2400"/>
              <a:t>index_col=0, </a:t>
            </a:r>
            <a:r>
              <a:rPr lang="en-US" altLang="zh-CN" sz="2400" smtClean="0">
                <a:solidFill>
                  <a:srgbClr val="FF0000"/>
                </a:solidFill>
              </a:rPr>
              <a:t>header=0</a:t>
            </a:r>
            <a:r>
              <a:rPr lang="en-US" altLang="zh-CN" sz="2400" smtClean="0"/>
              <a:t>,names</a:t>
            </a:r>
            <a:r>
              <a:rPr lang="en-US" altLang="zh-CN" sz="2400"/>
              <a:t>=['username','score']</a:t>
            </a:r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  读取后修改</a:t>
            </a:r>
            <a:r>
              <a:rPr lang="en-US" altLang="zh-CN" sz="2400" smtClean="0"/>
              <a:t>: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users_score.rename(columns</a:t>
            </a:r>
            <a:r>
              <a:rPr lang="en-US" sz="2400"/>
              <a:t>={"jifen":"score"},inplace=True</a:t>
            </a:r>
            <a:r>
              <a:rPr lang="en-US" sz="2400" smtClean="0"/>
              <a:t>)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print(user_score</a:t>
            </a:r>
            <a:r>
              <a:rPr lang="en-US" sz="2400" smtClean="0"/>
              <a:t>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/>
              <a:t>http://pandas.pydata.org/pandas-docs/stable/generated/pandas.read_csv.html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处理方法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 marL="0" indent="0">
              <a:buNone/>
            </a:pPr>
            <a:r>
              <a:rPr lang="en-US" sz="2400" smtClean="0"/>
              <a:t>users_score=pd.read_csv</a:t>
            </a:r>
            <a:r>
              <a:rPr lang="en-US" sz="2400"/>
              <a:t>("./files/users-score-uname2.csv",index_col=0</a:t>
            </a:r>
            <a:r>
              <a:rPr lang="en-US" sz="2400" smtClean="0"/>
              <a:t>)</a:t>
            </a:r>
          </a:p>
          <a:p>
            <a:pPr marL="0" indent="0">
              <a:buNone/>
            </a:pPr>
            <a:r>
              <a:rPr lang="zh-CN" altLang="en-US" sz="2400" smtClean="0"/>
              <a:t>   其中我们已经把 </a:t>
            </a:r>
            <a:r>
              <a:rPr lang="zh-CN" altLang="en-US" sz="2400"/>
              <a:t>第一</a:t>
            </a:r>
            <a:r>
              <a:rPr lang="zh-CN" altLang="en-US" sz="2400" smtClean="0"/>
              <a:t>列</a:t>
            </a:r>
            <a:r>
              <a:rPr lang="en-US" altLang="zh-CN" sz="2400" smtClean="0"/>
              <a:t>(userlogin)</a:t>
            </a:r>
            <a:r>
              <a:rPr lang="zh-CN" altLang="en-US" sz="2400" smtClean="0"/>
              <a:t>作为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了</a:t>
            </a:r>
            <a:r>
              <a:rPr lang="en-US" altLang="zh-CN" sz="2400" smtClean="0"/>
              <a:t>(</a:t>
            </a:r>
            <a:r>
              <a:rPr lang="zh-CN" altLang="en-US" sz="2400" smtClean="0"/>
              <a:t>这就不属于列了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。所以此时，我们要做的是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users_score.index.name='username'</a:t>
            </a:r>
          </a:p>
          <a:p>
            <a:pPr marL="0" indent="0">
              <a:buNone/>
            </a:pPr>
            <a:r>
              <a:rPr lang="en-US" sz="2400"/>
              <a:t>print(users_score</a:t>
            </a:r>
            <a:r>
              <a:rPr lang="en-US" sz="2400" smtClean="0"/>
              <a:t>)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接下来就可以使用上节课的方法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sz="2400"/>
              <a:t>  print(users_info.join(users_score,how="inner",on="username"))</a:t>
            </a:r>
          </a:p>
        </p:txBody>
      </p:sp>
    </p:spTree>
    <p:extLst>
      <p:ext uri="{BB962C8B-B14F-4D97-AF65-F5344CB8AC3E}">
        <p14:creationId xmlns:p14="http://schemas.microsoft.com/office/powerpoint/2010/main" val="3158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不改名的情况下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6320"/>
            <a:ext cx="11477090" cy="52111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接下来我们将学到</a:t>
            </a:r>
            <a:r>
              <a:rPr lang="en-US" altLang="zh-CN" sz="2400" smtClean="0"/>
              <a:t>merge</a:t>
            </a:r>
            <a:r>
              <a:rPr lang="zh-CN" altLang="en-US" sz="2400" smtClean="0"/>
              <a:t>函数。</a:t>
            </a:r>
            <a:r>
              <a:rPr lang="zh-CN" altLang="en-US" sz="2400"/>
              <a:t>其功能很类似 </a:t>
            </a:r>
            <a:r>
              <a:rPr lang="en-US" altLang="zh-CN" sz="2400"/>
              <a:t>join</a:t>
            </a:r>
            <a:r>
              <a:rPr lang="zh-CN" altLang="en-US" sz="2400"/>
              <a:t>。比</a:t>
            </a:r>
            <a:r>
              <a:rPr lang="en-US" altLang="zh-CN" sz="2400"/>
              <a:t>join</a:t>
            </a:r>
            <a:r>
              <a:rPr lang="zh-CN" altLang="en-US" sz="2400"/>
              <a:t>功能更强大</a:t>
            </a:r>
            <a:r>
              <a:rPr lang="zh-CN" altLang="en-US" sz="2400" smtClean="0"/>
              <a:t>些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/>
              <a:t>看</a:t>
            </a:r>
            <a:r>
              <a:rPr lang="zh-CN" altLang="en-US" sz="2400" smtClean="0"/>
              <a:t>文档：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http://</a:t>
            </a:r>
            <a:r>
              <a:rPr lang="en-US" sz="2400" smtClean="0"/>
              <a:t>pandas.pydata.org/pandas-docs/stable/generated/pandas.DataFrame.merge.html</a:t>
            </a: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其中它多了</a:t>
            </a:r>
            <a:r>
              <a:rPr lang="en-US" sz="2400" b="1" smtClean="0"/>
              <a:t>left_on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right_on</a:t>
            </a:r>
            <a:r>
              <a:rPr lang="zh-CN" altLang="en-US" sz="2400" b="1" smtClean="0"/>
              <a:t>参数可以搞定：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en-US" sz="2400" b="1" smtClean="0"/>
              <a:t>方法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：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sz="2400"/>
              <a:t>  print(users_info.merge(users_score,left_on="username"  , right_index=True))</a:t>
            </a:r>
            <a:endParaRPr lang="en-US" sz="2400" smtClean="0"/>
          </a:p>
          <a:p>
            <a:pPr marL="0" indent="0">
              <a:buNone/>
            </a:pPr>
            <a:endParaRPr lang="en-US" sz="2400" b="1" smtClean="0"/>
          </a:p>
          <a:p>
            <a:pPr marL="0" indent="0">
              <a:buNone/>
            </a:pPr>
            <a:r>
              <a:rPr lang="zh-CN" altLang="en-US" sz="2400" b="1" smtClean="0"/>
              <a:t>方法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：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  print(users_info.merge(users_score,left_on="username",right_on="userlogin</a:t>
            </a:r>
            <a:r>
              <a:rPr lang="en-US" sz="2400" smtClean="0"/>
              <a:t>"))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很好，问题是解决了。但是我们发现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不见了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继续回到上节课的</a:t>
            </a:r>
            <a:r>
              <a:rPr lang="en-US" altLang="zh-CN" smtClean="0"/>
              <a:t>join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使用</a:t>
            </a:r>
            <a:r>
              <a:rPr lang="en-US" altLang="zh-CN" sz="2400" smtClean="0"/>
              <a:t>join</a:t>
            </a:r>
          </a:p>
          <a:p>
            <a:pPr marL="0" indent="0">
              <a:buNone/>
            </a:pPr>
            <a:r>
              <a:rPr lang="en-US" altLang="zh-CN" sz="2400" smtClean="0"/>
              <a:t>print(users_info.join(users_score))  #</a:t>
            </a:r>
            <a:r>
              <a:rPr lang="zh-CN" altLang="en-US" sz="2400" smtClean="0"/>
              <a:t>默认就以 两者的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为链接 </a:t>
            </a:r>
            <a:r>
              <a:rPr lang="en-US" altLang="zh-CN" sz="2400" smtClean="0"/>
              <a:t>,</a:t>
            </a:r>
            <a:r>
              <a:rPr lang="zh-CN" altLang="en-US" sz="2400" smtClean="0"/>
              <a:t>且默认是</a:t>
            </a:r>
            <a:r>
              <a:rPr lang="en-US" altLang="zh-CN" sz="2400" smtClean="0"/>
              <a:t>left join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使用</a:t>
            </a:r>
            <a:r>
              <a:rPr lang="en-US" altLang="zh-CN" sz="2400" smtClean="0"/>
              <a:t>merge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print(users_info.merge(users_score,on="userid</a:t>
            </a:r>
            <a:r>
              <a:rPr lang="en-US" altLang="zh-CN" sz="2400" smtClean="0"/>
              <a:t>")) #</a:t>
            </a:r>
            <a:r>
              <a:rPr lang="zh-CN" altLang="en-US" sz="2400" smtClean="0"/>
              <a:t>需要 指定</a:t>
            </a:r>
            <a:r>
              <a:rPr lang="en-US" altLang="zh-CN" sz="2400" smtClean="0"/>
              <a:t>on   </a:t>
            </a:r>
            <a:r>
              <a:rPr lang="zh-CN" altLang="en-US" sz="2400" smtClean="0"/>
              <a:t>，默认是</a:t>
            </a:r>
            <a:r>
              <a:rPr lang="en-US" altLang="zh-CN" sz="2400" smtClean="0"/>
              <a:t>inner join</a:t>
            </a:r>
          </a:p>
          <a:p>
            <a:pPr marL="0" indent="0">
              <a:buNone/>
            </a:pPr>
            <a:r>
              <a:rPr lang="zh-CN" altLang="en-US" sz="2400" smtClean="0"/>
              <a:t>或者这样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print(users_info.merge(users_score,left_index=True, right_index=True))</a:t>
            </a:r>
          </a:p>
        </p:txBody>
      </p:sp>
    </p:spTree>
    <p:extLst>
      <p:ext uri="{BB962C8B-B14F-4D97-AF65-F5344CB8AC3E}">
        <p14:creationId xmlns:p14="http://schemas.microsoft.com/office/powerpoint/2010/main" val="1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402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DataFrame入门(6):修改列名、合并用户积分数据(merge)、 重置索引</vt:lpstr>
      <vt:lpstr>继续看上节课的数据</vt:lpstr>
      <vt:lpstr>换成这样</vt:lpstr>
      <vt:lpstr>今天我们继续来介绍另外一个合并函数</vt:lpstr>
      <vt:lpstr>处理方法</vt:lpstr>
      <vt:lpstr>处理方法</vt:lpstr>
      <vt:lpstr>不改名的情况下</vt:lpstr>
      <vt:lpstr>继续回到上节课的join</vt:lpstr>
      <vt:lpstr>解决方法参考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1146</cp:revision>
  <dcterms:created xsi:type="dcterms:W3CDTF">2016-05-22T15:40:23Z</dcterms:created>
  <dcterms:modified xsi:type="dcterms:W3CDTF">2018-06-30T03:49:52Z</dcterms:modified>
</cp:coreProperties>
</file>