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96" r:id="rId2"/>
  </p:sldMasterIdLst>
  <p:notesMasterIdLst>
    <p:notesMasterId r:id="rId12"/>
  </p:notesMasterIdLst>
  <p:sldIdLst>
    <p:sldId id="265" r:id="rId3"/>
    <p:sldId id="305" r:id="rId4"/>
    <p:sldId id="341" r:id="rId5"/>
    <p:sldId id="342" r:id="rId6"/>
    <p:sldId id="343" r:id="rId7"/>
    <p:sldId id="344" r:id="rId8"/>
    <p:sldId id="345" r:id="rId9"/>
    <p:sldId id="346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</inkml:traceFormat>
        <inkml:channelProperties>
          <inkml:channelProperty channel="X" name="resolution" value="4095.875" units="1/cm"/>
          <inkml:channelProperty channel="Y" name="resolution" value="6553.3999" units="1/cm"/>
          <inkml:channelProperty channel="F" name="resolution" value="10E-6" units="1/cm"/>
        </inkml:channelProperties>
      </inkml:inkSource>
      <inkml:timestamp xml:id="ts0" timeString="2018-02-24T04:15:04.0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1176 6252 51,'0'-4'38,"0"1"2,0-1-4,0 1-6,0-1-8,0 1-7,-1 0-7,1 0-3,-1 0-2,0 0-1,1 0-1,-2 0-1,1 0 1,0 0 0,0 0-1,-1 0 0,0 0 1,0 0 1,0 0 1,1 0 0,-1 0-1,-2 0 1,1 0 0,1 0 1,-1 0 1,1 0 1,-1 0-1,1 0-1,-2 0 4,1 0 0,0 0-1,0 0 1,-2 0 5,2 0 1,0 0 7,-3-3 35,2 2-32,1 1-4,0-1-2,0 0-4,-2-1-3,2 1 1,0 0-4,0-1-4,1 0 0,-1 0-1,1 1 2,-1-2-1,1 0-3,0 1 1,0 0-1,-1-1-1,1 0 0,0 0 0,1-1 0,-1 1-2,1-1-2,0 0 0,-1 0-3,1 0 1,0 0-4,-1 0-4,1-1-12,0 1-3,0 0-1,-1-1 2,0 1-1,0 0-9,1 0-4,-1 0-7,0-1-9,-1 2-8,0-1-7</inkml:trace>
  <inkml:trace contextRef="#ctx0" brushRef="#br0" timeOffset="1917.1097">788 5547 19,'0'-1'39,"0"1"12,0-1 58,0 0-59,0 0 9,0 1-1,0-1-7,0 0-4,0 1-5,0-1-2,0 0 1,0 1 3,0-1-2,0 1 1,-1-1 7,1 0-2,0 1-2,0 0 0,-1 0-3,-1-1-1,2 1-2,0 0-2,0 0 26,0 0-34,0 0-1,0 0 26,0 0-26,-1 0-1,1 0-1,0 0 1,0 0-1,0 0 0,0-1-1,0 1-1,0 0-5,0 0-1,0 0-2,0 0 0,0 0-1,0 0 0,0 0-1,0 0 0,0 0 0,0 0-1,0 0-2,0 0 0,0 0-2,0 0 0,0 0-2,0 0-1,0 0-2,0 0-3,0 0-1,0 0 2,0 0 0,0 0-4,0 0 1,0 0 2,0 0-2,0 0 3,0 0-2,0 0 2,1 0-1,-1 0 0,2 0 3,-1 0 1,-1 0 2,1 1-2,0-1 5,-1 1 6,1-1 1,0 1-2,0 0-3,0-1-2,0 1-2,1-1 0,-1 1 3,0 0 2,1-1 4,-1 1 2,0 0-1,1 1 1,0-1-2,0 0-4,0 0-4,0 0-2,0-1-1,1 1-2,-1 0 4,0 0 2,-1-1 3,1 1 2,1 0-2,0 0-2,-1 0 0,1 0-1,-1-1-2,1 1-1,-1 0 0,1-1-2,1 1-1,-2 0 2,1-1 0,-1 1 1,1 0 2,0-1 1,-1 1-3,1-1-3,-1 1-3,1 0-2,-1-1 4,1 1 14,1-1 1,-1 1-3,0-1 0,0 1 0,0 0-4,1-1-5,-1 1 1,1-1 1,0 1 1,1 0-2,-2-1 1,1 1 1,0-1-4,0 0-4,0 0 3,0 0 0,2 0-1,-2 0 2,1 0-1,-1 0-2,1 1-2,0-1 3,-1 0 1,2 0-3,-2 0 1,1 1 3,-1 0 1,1-1-1,-1 0 0,2 1-4,-1-1-1,0 0 5,0 0 4,0 1-1,0-1-2,2 1-1,-2 0-1,0-1 0,0 0 1,0 0 2,0 0 0,2 0-1,-2 0 2,1 0-1,0 0 0,0 0 0,1 0-2,-2 0 0,1 0 2,0 0-2,0 0-1,1 0-1,-2 0-3,1 0 1,0 0 2,0 0-2,1 0 1,-2 0 2,1 0-2,0 0 0,0 0 1,1 0 2,-2 0-1,1 0 1,0 0 1,1-1 3,0 0 2,-1 0-2,1 1-1,-1-1-1,1 1 1,0-1-1,0 0 0,0 1 2,1-1-4,0 0 3,-1-1 2,0 1-1,1 0 3,1-1 1,2 0-1,1 0 5,2-2 4,-1 1 2,1 0-6,-1 0-1,1 1-1,-1-1 0,1-1 0,0 0 2,0 1 4,0-1 2,0 0 0,0-1-8,0 1-3,0 0-1,-1 0 6,0-1 1,1 0 1,0 0 2,0 0 0,-1-1-5,1 1 3,-2-1-1,2 0-4,0-1-2,-1 0-1,2 0-3,-2-1-3,2 0 1,-1 0-2,0 0 2,0-1-2,0 0 0,-1 0 2,0 0-5,1 0 2,-2 0-1,1 0 1,-2 0 0,0 0 3,1 0 3,-1 0 6,-1 1 4,0-2-1,-2 2 9,1 0 5,0-1 5,-1 1 15,-1-1 7,0 1 10,1-2 10,-2 2 2,0-2-6,0 1 5,-1 0 5,0 0-17,0-2-6,-1 0-10,0-1-1,-1 0 0,-1 0-5,1-1-5,-1 0-4,-1-1 1,0 0-2,-1 0 5,0-2-4,0 1-4,-2-1-1,1 0-6,-2-1-325,0 0 214,-2 1 73,0-1 25,-1 2 0,-1-2 1,0 2 0,-1 0-4,0-1 13,-2 2 14,1 0-6,-1 1-4,-1 0-9,-1 1-2,0 1-2,-2 0 3,0 2-5,0 0-5,-1 1-2,0 1 2,-1 1-1,-1 1-5,0 0-1,-21-2 6,18 4-11,-2 2-2,0 0 4,0 1-1,-1 1 2,0 1 0,0 1 1,0 2 0,-1 1-7,-1 1-1,1 2 5,0 0 2,1 2 1,0 0-4,-1 2 2,0 1 2,2 0-3,-1 1 2,-1 2 0,1 1 1,0 2 0,-1 1 0,0 2 0,0 0-3,-1 2-5,2 2 5,-2 0 2,2 1-2,-1 1 2,2 0 1,0-1-4,1 0 2,2-2-1,0-2-1,4 0-5,0-4-11,3-1-16,2-3-12,2-3-18,2-1-20,0-2 325,3 0-271,-1-2-145,2 0-66,1-2-51,0 1-84,1-1-93,1-1 50,-1-1-9,2 0-38,-1-1-25,2 1 0,-1-1 329,0-1-47,0 0 55</inkml:trace>
  <inkml:trace contextRef="#ctx0" brushRef="#br0" timeOffset="7419.4244">8573 6436 13,'3'-3'134,"2"-1"72,-1 1 34,-1-1 22,0 0-16,0 1-42,0 0-41,-1 0-16,1 0-26,0 0-18,-1 0-3,2 0 1,-2 1 9,0 0 12,0 0 11,0-1 6,0 1 1,0 0 22,0 0 9,0 0-15,-1 0-14,0 1-3,1-1-5,-1 0-1,0 0 7,1 1 8,-1 0 11,0 0-5,0 0-10,1-1-16,-1 1-15,-1 0-341,1 0 208,0 0 60,-1 1 10,0-1 0,0 1-3,0 1-5,0-1-5,-2 2-1,1 0 3,-2 1 1,0 3-1,-2 1-2,0 3 1,-2 1-1,-1 2-2,-2 3-6,-1 0 1,-1 4 0,0 2 0,-2 2 3,-1 3-5,1 2 4,-3 2-1,2 2-4,-2 1-2,0 0 0,0 1 1,0 1-8,2 0-2,-2 1-4,2-1-1,0 0 5,2 0 0,0 0-1,-1-1 0,3 0 0,-1-1-3,1 2-1,1 0-1,-2 0 0,2 1-4,0 0 3,0 1 1,0-1 0,0 1 3,0-1-2,1-1-4,0-2 2,-2-1 1,2-1-3,1-2-5,0-2-4,-1-1 4,1-2-1,1-1 2,1-2-5,-1-3-6,2-1 0,0-3-25,1-1-28,1-1-43,0-4-47,0 0-56,1-2-82,0 0 235,0-3-284,1-1-164,1 0-122,-1-1 72,1-1 45,0 0 23,0-2 60,0 0 20,0-3 43,1-3 124,2-4 78</inkml:trace>
  <inkml:trace contextRef="#ctx0" brushRef="#br0" timeOffset="8006.458">8564 6570 44,'3'-11'104,"1"1"35,-1 0 17,1-1-20,-1 2-24,1 0-9,-1 1-19,-1-1-14,0 2-13,0 2-6,0 0 3,0 0 4,0 1 4,0-1 2,0 0-1,0 1 1,1 0 0,-1 0 4,0-1 0,0 1 1,-1 1-3,0-1-1,0 2 1,1-1-1,-1-1 4,0 1 6,1 1 8,-1 0 15,0-1 20,0 1 9,1 0 4,-1 0 9,0 0 27,1 1-8,-1 0-5,1 0-6,-1 0 8,0 0 8,2 1 0,-1 0-6,0 1-11,0 0-8,0 0-13,0 1-20,0 0-14,0 0-16,0 1-339,0 1 218,1 1 70,1 2 13,1 2 9,-1 0 2,1 2-3,0 3-4,0 1-2,1 2-2,1 1-6,0 4-1,1 1-1,-1 2-4,3 2 0,-2 0 3,1 2 0,0 1 11,2 1-4,-2 0 3,2-1-6,1 2-5,-1 0-5,1-1-6,0 1 2,0-1-6,1-1 2,0 0-10,1 1 3,-1-1 1,0 1-2,0-2-2,-2-1-3,2 0 2,-2 0 4,-1-1-5,1 0-2,-2-2-1,-1 0 7,2 0-5,-3-1 2,0-1 0,0-2-2,-1-1-2,-1-1 0,0-2 4,-1-1 4,-1-1-6,-1-1-1,0-1-1,0-1 0,0-1 0,0-2 0,-1 0-3,-1-1 5,1-2-11,1-1-10,-2-1-11,0 0-13,0 0-15,0 0-21,0 0-27,0-1-47,0 0-75,0 0 275,0 0-255,-2 0-106,1-1-69,0-1-30,-1 1 13,0-2 73,-1 1 18,1-1-4,-2-1 3,0 0 26,-2-1 2,-1 0 9,-1-2 42,1 0 13,-2 0 42,-2-1 52</inkml:trace>
  <inkml:trace contextRef="#ctx0" brushRef="#br0" timeOffset="8391.48">8484 7233 92,'-10'-5'162,"0"1"90,2 0 27,-1 1-11,1-1-41,2 2-49,2 0-24,0-1-29,-1 1-25,1 1-11,1-1 5,0 0 9,-1 0 14,1 1 10,1-1 6,-1 0-7,0 0-3,1 1 49,-1 0 26,2-1 18,1 1 8,0 0-3,0-1-3,1 1-18,2-1-18,0 0-30,1 0-30,2 0-25,1-1-345,4 0 206,0 0 61,2 0 10,2 0 5,-1 0-3,3 0-5,-2 0 0,2 0-7,-2 1-6,2 0-3,-2 0 1,1 1-5,-2 0-4,0-1-1,-2 1-1,1 0 0,-2-1 0,-1 2 0,0-1 0,-3 1 0,0-1 0,-1 0 0,-1 1 0,2-1 4,-2 1-2,0 0-2,0 0 0,0 0 0,0 0 0,2-1 0,-2 1-4,0 0-13,-1 0-19,1 0-23,-1-1-37,2 1 276,-2 0-283,0 0-169,0 0-141,-1-1-136,1 1-20,-1-1-5,0 1-11,1-1 2,0 0 139,-1 0 192,0-1 81</inkml:trace>
  <inkml:trace contextRef="#ctx0" brushRef="#br0" timeOffset="8907.5095">9638 6860 128,'-2'-4'182,"1"1"91,0-1 47,0 1-28,-1 0-45,1 0-19,0 1-42,-1 0-41,1-1-26,0 1-10,-1-1 6,2 1 15,-1 0 18,1 0 37,0 1 65,0-1 26,1 0 0,1 0-18,0 0-31,0 0-37,0 1-38,1-1-30,1 0-28,1 0-15,0 1-343,4-2 212,0 0 71,2-1 21,3 1-3,-1-1-9,2 1-4,0-1-6,1 0-2,0 1-5,1-1-3,-1 1-6,1-1-1,-2 1-1,1 0 0,-1 0 3,0 1-5,-1-1-12,1 1-21,-2 0-23,-1 1-25,0-2 305,-2 2-236,1 0-108,-4 0-71,0 1-55,-2-1-51,0 1-43,0-1-31,1 1 56,-2 0 23,-1 0-7,1 1-12,-2 0 17,-1 0 14,0 1 3,-1 1 26,-1 1 21,0 1 35,-3 1 42</inkml:trace>
  <inkml:trace contextRef="#ctx0" brushRef="#br0" timeOffset="9212.527">9751 6992 8,'-15'11'125,"2"-2"72,0 0 41,1 0 19,1-1-13,1 0-39,1-1-41,0 0-19,1-1-21,2-1-21,0-1-9,2 0-3,1-1 3,0-1 3,1 0 3,-2 1 9,2-1 4,1 0-4,0 1-10,0 0 23,0-1 15,1 0 4,1 0-6,0 0-10,1 0-6,2-1-4,-1 1-5,1-1-6,2 1-9,1 0-7,2-1-3,2-1 5,0 1-1,2-1-7,0 0-3,2-1-8,0 1-1,2-1 6,0-1-3,1 1-335,0 0 214,2-1 66,-1 1 14,1 0 9,0 0-3,-1 0-6,2 0-11,-1-1-4,-2 0-5,0 0-8,0 1 1,-2-1-3,0 0-6,-1 1-13,-1 0-23,-2 0-33,-1-1-31,0 1 311,-4 1-247,-1-1-114,-1 1-88,0-1-94,0 0-120,-1 1-53,0-1 26,-1 0-26,0 0 21,-1 0-4,0 0 86,0-1 176,1 1 81</inkml:trace>
  <inkml:trace contextRef="#ctx0" brushRef="#br0" timeOffset="10347.5919">11203 6160 71,'9'-7'180,"0"1"110,-1 0 51,-2 1-13,0 1-29,-2 0-15,-1 1-37,0 1-29,-1-1-18,2 1-3,-2 0 75,1 0 64,-1 0 29,0 0 13,0 1-39,0-1-68,-1 0-389,0 0 165,0 0 23,0 1-11,-1 0-19,-1 0-7,0 0-8,-1 1-7,0 0-6,-1 0-4,-1 0-2,-2 2-4,-2 0 2,-3 1-3,-1 1-1,-2 1 0,-3 0 4,-2 1-2,-2 1-6,-1-1 3,-2 2 1,-3-1 0,-1 0 0,-1 0-3,0-1 2,2 1 0,1-1 4,2 0 2,2-2 0,3 1-4,2-1 3,2-1-9,3 0 3,1 0-2,3-2-1,1 2-3,2-2-1,0-1 6,0 1-5,2 0-2,0-1 1,0 1 2,1-1 2,-1 1-4,0-1 0,2 1 6,-1 0-2,0-1 3,0 1 2,1-1 0,0 1 0,-1 0 0,0-1-3,1 1 2,0-1 0,0 1 8,0-1-2,1 1 7,-1 0 9,0-1 9,1 1 10,-1 0 3,1 1-1,0 0-5,0 0-2,0 1-6,0 1-3,0 0-7,0 1 3,1 0 0,-1 3-5,1 2-1,0 1-1,-1 3 0,1 0 3,0 3-2,0 0-1,0 2-3,-1 2 5,1 2-1,0 2-4,-1 4 5,0 2-1,0 3-4,0 3 2,-2 3 1,0 3 0,0 1 0,-2 3 0,0 1 3,-1 0-2,-1 2-4,-1 0-2,-1 2-2,1 1 0,-2 1-1,-2 0 1,1 0-1,-1 1-5,-1 0-1,1 0 2,0-2-2,-1-1 0,1-4-1,0 0 0,1-4 3,0-2-2,0-3-1,2-2 0,0-3 0,0-1 0,0-2 0,2 0 4,-1-3-2,2 0-2,-1-2 3,0-1-2,1-3 0,1 0-1,0-1 0,0-1 0,1-3 0,1-1-3,0-1 2,0-1-3,0-1-4,0-2-1,0-1-1,2-2-4,-1 0-6,0-3 3,1-1-3,-1 0 4,0-1-3,1 0-4,0 0 5,0 0-8,0-1 2,0 0 2,0 1 4,0-1 2,0 0 5,0 0 3,0-1 6,0 0 1,0 0-2,0 0 2,0 0-3,0 1 3,0-1 1,0 0-4,0 0 2,0 0-1,0 0 2,0 1 0,1-1 4,0 0-2,-1 1-1,2-1 0,-1 0 0,0 0 0,2 0 0,-1 0-3,1 1 5,-1-1-1,1 0-1,1 1 7,0 0 6,1 1-2,3 0-1,0 1-3,2 1-2,3 1 4,0-1-6,1 1 8,3 1 3,2 0-4,1 0 1,3 2-5,3 0 0,3 1-4,3-1-1,1 1-1,2-1 0,1-1-4,1-1 7,0-1-2,0 0-8,0-1 5,-2-1 1,-2-1-6,-2 1 9,0-1-2,-3 0-4,-1-1 3,-2 1 1,-2-1 0,-2 0-3,15 2-14,-21-2 7,-2 0 0,-1 0 0,-2-1 3,-1 1-5,-2-1-2,-1-1-1,-2 1-6,0 0-13,0-1-14,-1 1-14,0-1-19,1 1-33,0-1-41,-1 1-70,0 0 276,-1-1-303,1 0-184,-1 0-131,0 0 45,0-1 45,-1 0 8,1 0 58,0-1-1,1 0 20,0-2 141,1 0 83</inkml:trace>
  <inkml:trace contextRef="#ctx0" brushRef="#br0" timeOffset="10759.6155">13660 6348 39,'1'1'92,"-1"0"16,1 1 12,0-1-28,-1 0-35,0 0-44,-1 0-23,0-1-25,1 1-23,-4-1-95,3 0 78,-1 0-7</inkml:trace>
  <inkml:trace contextRef="#ctx0" brushRef="#br0" timeOffset="11682.6683">13600 6213 154,'-2'-6'87,"-1"1"40,1-2 15,0 1-2,-1 1 3,1-2-7,-1 1-15,0 1-9,1 0-11,-1-1-1,1 1 5,-1 0 22,0 0 15,1 0 11,0 1 10,0 0 4,0 0 4,0 0 3,0 1 9,0-1 54,1 1 15,-1 0 0,1-1 0,0 1 0,0 0-8,-1 0-21,1 1-29,0 0-347,-1-1 198,2 1 47,-1-1-1,0 1-18,1 0-9,-1 0-15,0 1-16,1-1-6,-1 0-11,1 0-4,-2 1-2,2 0 8,0-1 11,2 2 7,-2-1 2,1 1 2,1 0-4,2 0-7,0 1-2,1 0-8,3 2-7,3 0-1,0 0 0,1 1 6,2 0-2,1 1-3,2 0 2,0 0-3,1 0 0,0 1-8,0-1 1,0 0-2,0 1-2,-1-1 4,-1 0-2,0 0 1,0 0-2,0-1 3,-2 0-3,0 0-1,0-1-3,-1 1 2,-1-1 1,0 0 0,-2 0 0,0 0 0,0-1 0,-4 0 0,-1 0 0,1-1 3,-2 0-2,1 0-1,0 0 0,0 0 0,-1 1 0,0-1 0,0 0 0,0 0 4,2 1 1,-2 0-4,0-2 3,-1 1-3,0 0-1,-1 0 4,1 0-2,-1-1-2,0 1 0,0-1 3,0 1-2,0 0 0,0-1 6,1 1 5,-2 0 2,0 0-3,1 0 3,-1 1 0,0 0 5,1 0-3,-2 1 3,1 0 0,0 1-3,-1 0 4,0 1-4,0 0-4,-1 3-8,0 1 4,0 2-2,0 1 3,-1 1 1,0 1-4,-2 2-4,1 1 6,0 1-3,-1 2 4,-1 1-6,1 2 4,-1 3-5,-2 1-1,1 3 3,0 1 1,-1 2 3,1 1-2,-2 1 3,2 0 0,0 0 1,0 1 3,1-1-1,0 1-2,1-1 3,0 1 1,1-1 8,1 0-2,0-1 1,0-1-1,2 1 0,-1-1-4,0 1 0,1 0 3,0 0 0,0 0 5,0 1-6,1 0-2,0 1-5,-1-1 7,1 0 1,0-1 0,-1-1 4,1 0-5,0 0-5,-1-2-3,0 1 1,0 0-1,0-2 0,0 1-3,-1 0-5,0-2 5,1 0-1,-1-1-8,0 1 6,-1 0 0,1 0 0,0 0-2,-1 0 2,0 1-2,0-1-6,0 0 3,-2-1-5,1 2-3,0-3-1,0 1-4,0-1 0,-1-1-4,0-3 2,0 1 1,-1-3 3,1-1 2,0-1-1,-1-1 5,1-1-3,-1-2 3,-1 0 0,0-1 4,1-2 1,0 0 1,0-2 4,0 0-3,0 0-5,-1-1 3,1-1 1,1-1 0,-1 0-3,1-1 2,0-1 0,1-1 1,-1 0-3,0-1-2,1 0 3,0 0 2,0 0 0,-1 0-3,0 0-1,0-1 2,-1 0-2,0 1 2,0 0 2,0-2-3,-1 1 2,0 0 0,-1 0 1,0-1-3,0 0-5,0 0-2,-4 0 1,0 0-4,-1-1-8,-2 0-3,0 0-4,0 0-18,0-1-9,-1-1-17,2 0-22,-2-1-31,2-1-33,1 0-35,-1-1-34,2-1-52,-1-1 258,2-2-287,0 0-171,1-2-147,0-1 40,1 0 13,2-2 9,-1 0 8,2 0 122,1 1 194,-1-2 73,1 1 62</inkml:trace>
  <inkml:trace contextRef="#ctx0" brushRef="#br0" timeOffset="13304.761">15526 6877 118,'3'-3'223,"-1"1"125,1 0 48,-1 0-32,1 0-30,-1 0-72,-1 1-66,0-1-52,1 1-31,-1 0-13,0-1 4,0 1 40,0 1 56,-1-1 35,0 1 11,0 1-9,0 0-17,-2 0-20,1 1-25,-1 0-23,-1 1-30,-2 2-17,0 2-334,-2 0 219,0 2 63,-1 0 25,-2 1 1,0 1-3,-1 1-6,-1 1-4,-1 0-4,-2 1-4,1 1-6,-1-1-8,0 0-9,-1 2-7,1-2-5,-2 1-9,2-2-6,0 0-5,1 0-6,-1-1 2,2-1-2,1 0-15,0 0-18,1-1-22,0-2-32,2 1-44,0-1-56,2-1-84,0-1 294,1-1-298,1 0-165,1-1-110,1-2 56,0 1 27,-1-2 11,2 1 59,-2-2 28,2 1 66,0-1 26,0-1 95,1 0 54</inkml:trace>
  <inkml:trace contextRef="#ctx0" brushRef="#br0" timeOffset="13533.7741">15231 7063 67,'4'-9'145,"0"2"99,-2 1 33,1 0 15,-2 2-24,0 1-20,0 0-16,0 1-28,-1-1-22,1 1-12,0-1 11,-1 2 25,1-1 111,-1 1 45,2 0 19,-1 1-22,0 1-58,1 0-65,0 1-378,1-1 178,-1 2 30,2 1-1,1 2-14,1 1-7,1 1-3,2 2-3,0 1-6,2 0-1,1 1-8,-1 1-2,2 0-4,0 1-7,0-1-4,0 1-1,-1-1-16,2-1-20,-3 1-32,0-2-48,0 0-79,-1-2 225,-1 0-343,0-1-251,-2 0-170,-1-2 42,-2 0-32,0 0 29,-1-2 270,-1-1 171,-1 0 101</inkml:trace>
  <inkml:trace contextRef="#ctx0" brushRef="#br0" timeOffset="15360.8786">17972 5977 169,'5'-7'221,"-1"1"101,-1 2 33,-1 1-42,0 0-22,0-1-49,0 1-52,-1 1-31,1 0-17,-1 0-11,0-1 12,1 1 55,-2 0 44,1 0 12,1 0-9,-2 0-15,0 1-22,-2-1-27,1 1-24,-1 0-28,0 0-30,0 0-23,-1 1-14,-1 0-329,-3 0 222,0 1 73,-4 1 21,0-1-5,-3 2 0,0 0-3,-3 0-7,-1 1-3,-2 0-1,-2 1-3,0 0-8,-3 1-5,-1 0 0,-1 0-6,-1 0-2,0 0 0,-2 0-4,-1 0-2,0 0 6,-32 5 19,32-6-2,0-1-6,1 0-1,2 0-1,3 0-3,-1-1-2,3-1 4,1 0-6,3 0-2,2-1-4,1 0 6,2-1-3,1 1-6,1 0 1,3-1 0,2 0-4,1 0-4,0 0 2,2 0 1,0 0 0,0 0-1,0 0-2,1 0-1,0 0-1,-1 0-4,2 0 4,-2 0-1,2 0 1,-1 0 6,1 0 0,0 0 3,0 0-3,0 0-1,0 0 3,0 0 2,0 0 0,1 0 4,-1 0 0,1 0-3,0 0 7,-1 0 0,1 0-1,-1 0 1,1 0 2,-1 0 0,1 0 4,0 0-4,-1 0 8,1 0-2,0 0-5,0 0 0,1 0-1,-1 0 0,0 0-3,1 0 1,-1 0 2,0 0-7,1 0-2,-1 0 7,0 0-6,1 0-1,-1 0-1,1 0 3,-1 0-2,0 0 0,1 0-1,-1 0 3,1 1 5,0-1 5,0 1 8,0 0 6,0 0 12,0 1 0,0 0-6,0 1-2,0 1-1,0 0-3,0 7 29,-1-3-31,1 2 0,-1 3 1,0 1-2,0 1 1,0 3-3,-1 1-1,1 2 2,-2 2-8,1 2 0,0 2-3,-1 2 2,-1 3 0,-1 2 4,0 4 1,-1 3-6,-1 3 2,-1 5 0,-1 1 0,-2 4-3,-1 3-2,-1 2 0,-3 2-4,1 0 3,-2-1-3,0 0 3,-1 0 1,0 0 0,2 0-3,-1 1-2,1 1-3,-1 0-1,3-3-1,-2-2 3,3-3-2,0-3 3,1-3 1,2-4-4,-1-1 3,2-2-3,1-2 3,-2-2-2,3-1 1,-1-1-2,1-3 3,0 0-3,0-2-1,1-2 0,0 0 4,0-1-2,1-1-6,-1-1 0,1-1 3,0-1 0,1-2 1,-1-1 0,1-2 0,0-1 0,0-2 7,1-1-5,0-1-5,0-2-1,1-2-4,0-2 2,1 0-6,-1-2-2,1-1-4,0 0-2,1-1 1,-1 0-5,0-1-4,1 1-1,-1-1-11,0 0 1,1 0 2,-1-1 5,1 1 5,0-1 8,0 0 6,0 1 1,0-1 2,0 0 3,0 1 2,0-1 0,0 0-1,0 0 1,0 0 1,0-1-2,0 1 4,0-1-1,0 1 2,0 0 0,0-1 1,0 1 0,0-1 0,0 1-3,0-1-2,0 1 3,0 0 2,0-1-3,0 1 2,0-1-3,0 1 3,0 0 1,0 0-4,0-1-1,0 1 4,0-1 0,0 1 1,0 0 0,0-1 0,0 1 0,1-1 0,-1 1 0,1 0 3,0-1-2,-1 1-1,1-1 0,0 1 0,1 0 0,-1 0 0,0 0 0,1 0 4,0 1-2,0 0 1,1 0-2,-1 1 0,1-1 6,1 0 1,0 1-5,1 1-2,1 1-1,2 0 0,0 0 4,2 1-2,-1 1 1,1-2-2,2 1 3,-1 1-3,2-1 3,0 0-2,1 1-2,1 0 0,1 0 6,1 0 0,1 0-1,1 1 0,1-1 4,2 0-3,0 1 0,2-1-1,1 2-4,0-2 0,2 1 2,-2 0-2,1-1 3,0 2-2,1-2-2,0 1 0,-1 0 0,0-1 0,-2 1 0,1-2 0,0 1 0,-1 0 3,2-1-2,-2 1 0,1-1-4,24 6 2,-26-6-3,1-1 2,-1 0 2,0 1 0,-1-1 0,0 0 4,-1-1 0,0 1-3,-1 0 0,-1 0-1,-3-1 0,2 0 0,-4 0 0,2 0 0,-4-1 7,2 2-5,-3-3-1,-1 1-1,1 0 0,-3 0 0,0 0 6,-1-1-4,-2 1 3,-1-2-3,0 1-2,0 0-7,0 0-15,-1-1-28,0 1-41,2-1-55,-3 0-80,1 0-126,-1 0 214,0 0-330,0 0-210,-1 0 14,-1-1 20,1 0 34,0-1 15,-1 0 207,1-1 154,0 0 90</inkml:trace>
  <inkml:trace contextRef="#ctx0" brushRef="#br0" timeOffset="17178.9826">18501 6330 69,'4'-10'132,"-1"1"80,0-1 10,0 1 18,0-1-19,-1 3-22,0 1-23,0 1 1,0 0-12,-1 0-6,1 0-1,-1 1 8,0 0 14,0 0 20,1 0 98,-2 0 47,1 1 12,0 0-11,-1 0-39,1 0-55,0 0-376,-1 0 185,1 1 40,-1 0-8,1-1-12,0 2-4,-1-1 2,0 1 1,0 0 7,0 0 2,-1 2 1,0 0-7,0 1 1,-1 0-13,0 4-4,-2 2-5,-2 2-1,-1 3-1,0 2-3,-1 3-5,-3 2-7,1 2-10,-1 1-4,-1 2 0,1 0-8,1 1-5,-2 0-5,2 0-9,0-1-3,0 1-3,2-2 1,1-2-13,0-1-24,0-2-32,2-1-39,1-1-44,-1-2-51,1 1-54,1-3-98,0 0 214,-1 0-297,2-2-180,-1 0-66,1 0 101,0-1 19,0-1 59,0 1 7,0 1 115,1-1 171,-1 1 66</inkml:trace>
  <inkml:trace contextRef="#ctx0" brushRef="#br0" timeOffset="17677.0111">18214 7485 140,'-1'4'230,"1"-1"123,-1 0 43,0 0-19,1 0-27,-1-1-60,0 1-68,1-1-58,-1 1-43,1-1-29,-1 0 9,0 0 10,1-1 20,-1 1 19,0 0 20,1 1 6,-1 1 3,0-1-9,1 1-5,-1 1-1,0 1-13,0 0-7,-1 2-8,0 3-335,0 3 222,-2 0 58,0 3 6,-1 1-4,1 1-9,-2 2-3,1 1-7,0 1-13,-1-1-7,1 0-13,0-1-11,1 0-6,0 0-2,1-2-2,0 0-10,1-2 0,1-2 0,0 0 0,2-1-3,-1-1 2,2-2-6,0 0-16,0-1-14,2-1-6,0-1 6,1 0 1,2-1 4,1-3 1,1 0 1,1-1 0,3-3-3,0 0-5,1-3 2,1-1 4,1-1 8,1-2 6,0-2 2,0-1 7,1-2 6,-3-2 6,1 0 8,-2-1 13,-1-2 14,-2 1 14,-2-1 19,0 0 9,-3 1 3,-1 0 2,-2 0 0,-1 2 3,-2-1-2,-1 1-1,-1 1-6,-2 1 0,1-1-6,-3 2-1,-1-1 2,0 0 6,-2 1-6,0 1-6,-2 1-9,0-1 4,0 2 5,-3 0-15,2 2-13,-1 0-12,2 1-23,-1 1-29,0 1-41,3 0-47,0 0-62,0 1-77,2 0-120,2 1-213,1-1 168,0 1-405,1 0-27,0 1 21,0-1 62,2 0 510,0 1-48,1 0 75,1 0 73</inkml:trace>
  <inkml:trace contextRef="#ctx0" brushRef="#br0" timeOffset="18263.0446">19517 7775 10,'4'-9'141,"-2"3"78,0 0 26,0 1 22,0 0-19,0 0-30,-1 1-13,1-1-11,-1 1-15,0 0-5,0 1 2,1-1 9,-2 1 10,1 0 74,1 0 42,-2 1 5,1 0-15,0 0-33,-1 0-40,1 1-43,-1 0-38,0 0-352,0 0 207,0 1 58,0 2 17,-1-1-1,1 2-4,-2 0-8,-1 2 1,1 2-11,-2 2-6,0 2-5,-1 1-8,0 2-4,0 1-3,-2 1-3,2 1 0,-1 1-6,0-1-3,1 0-4,0 0-5,-1 0-4,2-1-2,-1 0-1,1-2 0,0-1-7,1 1-18,0-2-24,-1-2-34,2 1-41,0-2-64,1-1-102,0-2 270,0-2-328,1 1-200,-1-2-93,0 1 40,1-1-1,-1-1 32,0 0 80,1-1 204,0 0 99,0-2 72</inkml:trace>
  <inkml:trace contextRef="#ctx0" brushRef="#br0" timeOffset="18918.0821">19808 6612 15,'2'-10'16,"-1"3"16,1 0 14,-1 1 9,0 1 1,1-2-3,1 0 13,-1 1 2,-1-1-2,1 0-4,0 0-3,1-3 1,0-1 2,0 0 12,1 0 9,-2 1 5,0 2 8,0 1 4,-1 2 1,2-1 1,-2 1 1,0 0 17,0 0 18,1 0 8,-1 1 9,0 0 7,-1 0 0,1 1-2,0-1-5,-1 2 28,1-1 38,-1 0 17,0 2 2,-1-1 0,1 2-2,-2 1 3,0 1-11,-1 1-31,-2 2-347,0 4 189,-1 0 43,-1 2-3,-1 3-17,-1 2-17,1 1-11,1 2-10,-1 0-12,0 1-2,3 0-8,-1 0-3,3-1 0,0-1-4,2-1-2,1-2 0,1 1-3,1-3-8,1 0-9,2-2-14,0-1-4,1-2-11,3 0-17,-1-2 0,1 0 15,3-2 10,-2-1 14,1-1 11,2-2 8,-2-1 2,2-2 7,-1-1 3,-1-2 0,2 0 8,-2-2-2,0-1 4,0-3 10,-2-1 7,-1 0 3,1-2 11,-3-2 7,-1-1 5,-1 0 2,-1 0 4,-1-1 4,-2 1 3,0 1 3,-2 0-6,-1 2-11,-1 0-10,0 1-11,-2 1-10,-1 1-7,0-1-1,0 2-5,-1 2-2,-1-1-16,0 1-26,0 0-25,1 2-43,-2 0-63,1 0-98,2 0 226,-1 1-359,1 0-260,0 1-51,1 0-2,1 0 30,1 2 99,1 0 240,1 0 127,0 0 86</inkml:trace>
  <inkml:trace contextRef="#ctx0" brushRef="#br0" timeOffset="19815.1334">20431 6179 166,'-3'-5'229,"1"0"109,-1 0 39,0 0-27,1 0-31,-1 1-65,1 0-69,0 0-53,0 0-39,0 0-26,0 1-11,1-1-1,-2 1 3,2 0 2,0 0 10,-1 0 3,2 1-3,-1-1-4,1 1 4,-1 0 1,1 0 4,1 1 1,0 0 2,1 0 1,0 0 1,3 1-8,-2 0-11,4 1-14,1 0-10,4 2-1,-1 0-8,2 0-4,2 2-6,1-1 2,1 2-4,0 0-2,1 0-4,1 1-1,-3-1-3,1 0 1,0 1-2,-1-1 2,-2 0 3,1 0 1,-3-1 6,1 0 8,-2-1 7,-2 1 8,1-1 19,-1 0 27,-2-1 17,0 1 9,-1-2-11,0 1-13,-2-2-14,0 1-332,-1 0 222,1 0 67,0-1 22,-1 1-1,0 0-2,1 0-3,-1 0-5,0 0-8,0-1-2,-1 1 1,0-1 1,0 1 5,0 0-6,-1 0-2,1 1-1,-1 0-10,-1 1-3,1-1-5,-1 1 2,0 1-3,-1 1 0,1 1-5,-1 3 3,-2 2-3,0 1 0,-1 2-1,0 1-3,-1 2 2,-1 2 4,0 1-5,-1 2-2,0 2 2,-1 3-5,-2 4-2,1 0-1,-1 3 3,-1 1-4,1 1 4,-1 1 1,-1 1 1,0 0 0,-1 1 3,1 1-2,0 0-1,-1 0-3,2 1 2,-1 0-3,1 1 2,0-2 6,0 2-7,1 2 6,-1-1 1,-1 4-6,1 1-5,0 0 4,0 0 9,0 1-4,-1-1-1,1-2-1,0 0-7,1-3 5,1-1-2,0-1 3,2-3 1,-2-2 0,2-2 3,1-1-2,-1-1 6,-1 1-5,1-1-5,0-2 2,1 0 5,0-1-3,-1-2-1,1 0 6,1-3-4,0-1 3,0-1 3,-1 0 1,1-3 1,-1 1 4,2-2 0,-1-2-3,1 0 0,-2-3-1,2 0-3,0-1-5,0-1 2,0-1 1,0-2 0,0 0-1,1 0-2,-2-2-2,2 0-6,1-2-13,0-1-7,0 0-10,0-1-2,0-1 2,0 1 4,-1 0 1,1-1 5,-1 0-3,1-1 2,-3 0 8,2 0 3,0-1 4,0 1 5,-1-1 4,1 0 2,-1 0 1,0-1 0,0 1-3,-1-1 2,1 1-6,0-1-6,-1 0 2,-5-2-20,4 2 8,1 0-15,0-1-24,-1 1-25,0 0-36,1-1 310,-2 1-239,0-1-101,1 0-58,-3-1-43,-1 0-39,-1-1-40,2 0-35,-2-1 64,1 0 0,0-1-30,-1-1-28,1 0 13,0-1-18,0 0 41,0-1 51,0 0 109,0-1 46</inkml:trace>
  <inkml:trace contextRef="#ctx0" brushRef="#br0" timeOffset="25508.459">14480 5982 15,'3'-2'30,"0"0"7,0-1 2,1 1 0,0-1-2,-1 1-4,-1 0-6,1-1-8,0 1-5,-1 0-2,1 0-4,-1-1-3,1 1-3,1-1-2,-2 1 0,1 0 0,-1-1-2,1 1 4,-1 0 0,0-1-1,0 0-1,0 1 0,0 0 0,-1-1 0,1 1 0,0 0-2,0-1 0,0 1 1,1-1 1,-1 0 2,0 0 0,0 1-3,0 0-1,-1-1 1,2-2-12,-2 2 5,0 0 1,1 0-3,-1 1 0,0-1 1,0 0 1,1 1 2,-1 0 3,0-1 2,0 1 3,0 0 5,-1-1 4,1 1-3,0-1-1,-1 1-2,2-1 0,-1 1-1,-1 0-2,1-1 0,-1 1-1,1 0 1,0-1 0,-1 1 1,1-1 2,0 1 3,1 0 2,-1-1 4,0 1 0,0 0 1,1 0-4,-1 0 1,0 0 2,1 0 0,-1-1 3,0 1 1,1 0 4,0 0 1,0-1 1,0 1-2,0-1 1,1 1 3,-1 0 0,0-1 1,1 1 2,0 0 1,0-1 1,0 0 7,0 1 4,1-1 0,0 0-1,1 0 1,-1 0 0,1 0-1,-1 0 1,1 0 7,0 0-1,2-1 4,1-1 0,1 0-4,-2 1 0,2-1 0,-3 1-3,-1 1 1,0 1 6,0-1 10,-1 1 0,2 0 2,-2-1 2,0 1 4,0-1 6,0 1 4,-1 1 7,0-1 0,2 0-1,-2 0-5,-1 1-4,1 0-1,0-1-2,-2 1-6,1 0-4,0 0 9,0 0 7,-1 1 5,0 0-3,-2 0-6,0 1-3,-3 2-1,-1 2 13,-3 1 11,-3 4 10,-2 0 9,-4 4 3,-1 1-6,-5 4-8,-2 1-8,-2 2-8,-3 1-8,-2 1-10,-1 0-7,0-2-2,0 0-4,2 0-6,2-3-5,2-2-6,2-1-11,3-1-8,2-2-9,1-2-5,4 0-2,1-3-1,3-1-3,2-1-1,2-1-2,-1 0-9,3-1-17,1-2-13,0 1-21,2-2-28,0 1-28,0-1-28,0 1-34,0-1-40,-1 0-37,2 1-45,0-1-30,-1 0 66,1 0 12,0 0-4,-1 0-6,1-1-5,1 1 7,-1 0-18,0-1 0,1 0 33,-2 0 5,2 0 90,-1-2 39</inkml:trace>
  <inkml:trace contextRef="#ctx0" brushRef="#br0" timeOffset="26134.4949">14322 5881 90,'3'-4'132,"0"-1"66,0 1-20,0 0-20,1 0-14,-3 0-20,1 0-19,0 0-17,0 1-12,0-1-6,-1 0-5,1 1 0,-1 0 9,0 0 12,1 0 5,-1 0 2,0 1-7,1-1-7,-1 1-13,-1 0-11,1 0-10,0 0-10,-1 0-10,1 1-5,0-1-1,-1 1 2,0 0 7,-1 1 8,0 1 9,-1 0 13,1 1 9,-3 2 2,-2 2 3,0 2 0,-2 2 18,0 2 10,-1 1 0,-1 2 0,-1 2-3,0 0-11,-1 2-10,1 0-10,0 1-4,-1-1-10,2 1-4,0 0 0,-2-1-8,3 0-6,0-1-4,-1-2-4,3 0-7,1-1-5,-1 0-3,2-2-2,0-1-6,1 0-2,1-2 4,-1 0 0,2-1-7,-1-1 2,1-3 0,1 1 3,0-2-5,0 1 1,0 3 0,1-4 4,0 1 3,1-2 2,0 1 3,0-1 6,0 1 1,1-1 2,1 1-5,0-1-5,0 0 4,1 0-4,2-1 1,1 1-4,2 1-3,0-2 1,3 0 1,1 0-4,1-1-1,0 1-1,2-2 0,0 0 0,1 0 3,-1-1-2,2 0 0,-1 0-1,0-1 0,-1 0 0,1 0 0,-1 0 0,0-1 0,-2 1 0,0 0 0,-2-1 0,0 1 0,-2 1 3,-1-1-2,0 0-1,-2 1 0,-2-1-3,-1 2-3,1-1-7,-1 1-10,1-1-11,-2 0-12,0 1-14,0-1-27,0 1-27,1-1-31,-2 1-40,1-1-52,-1 0-22,1 1-10,-1-1-43,1 1-34,-1-1 6,-1 0 17,0 0-1,1 0 40,-1 0 16,0 0 101,1 0 48</inkml:trace>
  <inkml:trace contextRef="#ctx0" brushRef="#br0" timeOffset="45510.6031">22136 6948 71,'-1'-6'117,"-1"1"67,1 0 12,0 1-17,0-2-21,-2 2-32,1-1-20,0 0-14,1 0-12,0 1-3,0 0 5,-1 0 15,1-1 19,0 2 7,-1-1 4,1 1-1,0-1 0,0 1-4,1 0-6,-1 0-6,0 0-5,1 0-3,-1 1 40,0 0 12,1-1 4,-1 0-1,0 1-9,1 0-3,0-1-5,0 2-12,0-1-5,0 0-7,0 0-8,0 0-8,0 0-5,0 1-13,0 0-7,1 0 4,0 0-11,0 0-326,0 0 229,1 0 69,1 1 14,0 0 4,1 0-9,1 1-7,4 0-1,0 0-4,3 1-5,2-1-4,1 1-2,2 0-7,0 1 0,3 0-2,1-1-2,0 0 0,2 1 0,0-1-3,1 0-2,0-1-6,-1 2-3,1-2-1,1 1 0,-1 0 0,-1-1 0,1 0 0,0 0 0,-1 1 0,0-2 4,1 1-2,0-1-2,-1 1-4,-2-1-3,1 2-2,0-1-11,-3-1-3,1 1-12,-2 0-13,-1-1-14,0 1-23,-4 0-29,1-1-54,-2 1 297,-3 0-262,0-1-115,-4 1-60,0-1-51,0 1-60,-1 0 41,0-1 4,-2 1-25,1 0 16,-1 0 17,-2 0 4,-2 1 32,-2 1 96,-1 0 84</inkml:trace>
  <inkml:trace contextRef="#ctx0" brushRef="#br0" timeOffset="45918.6264">22114 7228 72,'-12'4'188,"-2"-1"110,3 1 42,2-1-37,-1-1-51,2 0-33,2 0-50,2-1-39,0 0-28,-1 1-11,1-1 4,1 0 9,-1-1 10,1 1 12,0 0 1,0-1 47,1 1-1,-1-1-17,0 1-22,1-1-14,0 1 0,1 0 21,1-1 16,-1 1 23,2-1 16,0 2-21,1-1-29,0 0-25,3 1-344,2-1 209,1 2 59,2 0 10,4 0-7,0-1-8,4 2-6,1 0-3,1-1-5,2 1 3,2-1-2,-1 1-8,2 0-3,1 0-1,0 0-3,1 0-2,0 1 1,0-1-1,-1 1 0,1-1-7,-1 1 5,-1-1-5,0 1-2,-3-1-1,0 0-3,-1 0 2,-3-1 1,0 1 0,-1-1-4,-3 0-4,-2-1-4,0 1-9,-2-1-6,-2-1-2,0 0-8,-3 1-11,-1-2-28,0 1-37,0-1-57,-1 1 280,0 0-286,2-1-147,-2 1-113,-1-1-90,1 1 70,0-1-23,-1 1 9,1-1 26,0 0 10,1 0 95,0-1 141,2 1 68</inkml:trace>
  <inkml:trace contextRef="#ctx0" brushRef="#br0" timeOffset="46665.6692">24371 6628 37,'9'-13'118,"-1"1"60,-1 0 30,0 0-4,1 0-8,-3 2-23,1 0-26,-1 1-22,-1 0-15,0 1 12,1 1 10,-2 2 12,-1 0 9,0 1 15,0 0 11,0 0 8,0 1 22,0-1 53,0 1 9,-1 0-13,0-1-14,1 1-21,-1 1-21,0-1-28,1 0-31,-1 1-31,0 0-359,0-1 205,1 1 55,-1 0 17,-1 1 4,1-1 4,-1 1 8,0 1 13,-1 0 10,0 1 1,-2 1-3,-1 2-5,-2 3-1,-2 2-4,-4 4-2,-1 4-3,-4 4-1,-2 5-1,-5 4 6,-2 4 0,-3 3-10,-4 5-5,-2 1-3,-2 2-10,-1 1-4,-3 2-6,-1 0-2,0 0 5,-4 2-4,0 0-4,0-1 1,2-2-2,2-1-2,2-2-3,4-1-5,2 1-1,2-2-1,2-1 0,5-4 3,1-3-2,2-2 0,4-1-1,-1-2-3,-12 24-14,17-29-10,1-1-15,2-2-19,2-2-6,-1-1-15,2-2-16,2-1-20,0-2-29,2-1-39,-1-2-66,2-1 290,0-2-262,1 0-136,1-2-91,0 0-56,1-2 83,1-1 4,2-1-5,1-2 48,3-1-5,0-3-9,2-1 129,5-4 102,1-3 45</inkml:trace>
  <inkml:trace contextRef="#ctx0" brushRef="#br0" timeOffset="47258.7031">24480 6666 66,'6'-9'172,"0"0"99,-1 0 11,1 2-21,-2-1-47,0 1-48,0 2-28,-2 0-19,1 2-14,-1-1-3,0 1 7,0-1 10,0 1 19,1 0 14,-1 0 6,0 0-4,0 0 44,-1 1-2,0 0-15,1-1-22,-1 0-26,0 1-23,1 0-11,-1 1-8,0-1 11,0 0 12,1 1 7,-1 0-8,0 0-12,1 1-11,-1 0-7,0 0 9,0 1-322,1 1 220,-1 0 66,1 1 17,0 1-3,-1 5-6,0 1-6,0 4-2,1 3-7,-2 3 3,1 2 3,-1 4-10,0 1-4,0 2-7,0 1-3,-1 2-4,0 2 2,0 0-6,-1 1-1,0 0-5,-1-1-5,1 0-1,0 0 2,0 0 2,-1-1-3,0 2 2,1 3 0,-1 0-3,1 3 0,1 0-5,0 2 3,0 0-6,1 0-2,1 1 0,1-3-1,0 2 3,0-1 2,1-3-3,1 0-2,-1-3 0,0 0 0,2-3-4,-1 1 7,0-2-2,0-1 2,-1-1 1,1-1-2,0-2-2,-1 1 7,-1-3-7,1 0 0,-1-1 0,0-1 0,-1-2 3,1 0-2,-2-2-4,1-1 2,-1-2 1,0-1 3,0-1-2,0-2 2,-1-1-2,1-1-7,-1-1-13,0-1-14,1-2-18,-1-1-29,1-1-47,-1 0-65,0-1-105,0 0 237,0 0-304,-2-1-176,0-1-82,1-1 103,-3-1 26,0-1 32,-2-2 31,1-1 47,-2-1 48,1-2 131,0-1 62</inkml:trace>
  <inkml:trace contextRef="#ctx0" brushRef="#br0" timeOffset="47734.7303">23998 7493 140,'0'-5'122,"-1"-1"77,0 1-11,0 0 8,0-1-23,-1 1-26,2 0-24,-1-1-10,1 1 1,-1 0 19,0 0 26,1 0 12,-1 0 6,0 1-3,1 0 4,-2-1 6,2 1 70,-1 0 24,0 0 7,1 0-3,-1-1-9,1 2-30,-1-1-45,0 1-41,1-1-355,-1 0 202,0 1 48,1 0 5,-1 0-8,1 0-7,0 1-11,0-1-10,0 1-7,0 0-4,0 0-6,0 0 1,0 0-3,1 1 18,-1-1 17,2 1 8,0 1 0,1 0-3,2 0-2,2 1-9,4 1-8,2 0-5,4 1-2,0 1-4,3 2-1,1-1-4,2 1-2,1 0-3,-1 0 5,-1 0-4,0-1-2,0 1 2,-3-1-2,-1 0-1,-1 0 4,-2 0-2,0-1-2,-2 0 0,-1 0 0,-1 0 0,-1-1-20,-2 0-13,0-1-15,-3 0-28,0-1-53,-1 0-87,-1 0 221,0 0-336,1 1-235,-1-1-155,0-1 45,0 0 0,-1 0 31,0 0 200,0-1 189,0-1 91</inkml:trace>
  <inkml:trace contextRef="#ctx0" brushRef="#br0" timeOffset="144317.2545">3883 8099 95,'-5'-8'57,"0"0"3,0 0 18,-1 1 26,0 0-11,0 0-20,0 1-29,-1 0-17,-1 1-16,0 0-9,1 0 0,-2 1 1,-1 0 4,1 0 3,0 0 2,-1 1-2,0 1-1,0-1 0,-1 0-4,1 0-1,-1 1-3,1-1 1,0 1-1,0 0 1,0-1-1,2 1 1,1 1-1,2-1-3,-2 0 4,1 1-2,0-2 2,0 1-3,1 1-3,-2-1-10,1 0-8,0-1-8,0 1 0,0 0-4,1-1-9,-1 0-15,1 1-10,1-1-8,-1 0-6,0 0-15,1-1-6</inkml:trace>
  <inkml:trace contextRef="#ctx0" brushRef="#br0" timeOffset="144724.2778">3491 7789 26,'-2'-3'96,"1"0"19,0 1 21,-1 0-15,1 1-23,0-1-23,-1 0-19,1 0-6,0 1-12,0-1-5,0 1-3,0 0-1,1-1 3,-1 1 1,0 0-1,1 0-1,-1 0-2,0 0 1,1-1-3,-1 1 0,1 0 0,-1 0 5,0 0-1,1 0 3,0 0 2,0-1 4,0 1 4,0 1-2,-1-1 0,0 0 1,1 1 7,-1-1 0,-1 1 1,2-1-2,0 1-2,-1-1-2,0 0-2,1 1-3,-1-1-2,0 1-6,1 0-3,-1 0-5,1 0-3,-1 0-4,0 0-2,-1 1 3,1-1 6,-1 1 4,0 0 6,0 0-3,0 0-1,-1 1-2,0-1-3,0 2-5,-2-2-2,2 2-3,-1-1 0,-1 2-3,-1-1-2,-1 2 1,0-1-1,0 0-4,3-1-1,0-1-1,0 0-1,0 1-2,0 0 0,0-1 0,1 0-1,0 1 0,-1-1 0,1 0-1,0 1-3,0-1-3,0 1-8,-1-1-5,0 0-7,1 1-9,0-1-9,-1 0-15,1 1-24,0 0-22,0 0-31,0-1-39,-1 1-23,-1 0-32,1 1-47,0 0-24,0-1 5,0 1 119,0-1 47</inkml:trace>
  <inkml:trace contextRef="#ctx0" brushRef="#br0" timeOffset="145309.3113">4623 8786 47,'4'-8'168,"0"3"118,-2 0 42,1 2-28,-1-1-65,-1 0-55,1 1-50,-1 0-43,0 1-31,0-1-22,0 2-12,0-2 2,-1 2 7,0 1 14,0 1 15,0 1 14,-2 2 1,0 2-2,0 3-4,-2 2-6,-1 3-5,-1 4 0,-1 4-4,0 3-1,-4 4 0,1 4 1,-1 3 6,-3 3 21,1 0-1,-1 0-7,0 1-17,0-2-13,1-2-13,1-2-15,-1-3-10,3-3-8,1-2-17,0-2-32,2-4-40,2-2-38,0-3 7,1-1-20,1-3-25,0-1-21,1-1-9,1-2-3,0-2 5,1 0 23,1-2 7,0-2 3,0 0-3,1-2-4,1-1 26,1-3 10,1-2-5,0-2 12,0-3 4</inkml:trace>
  <inkml:trace contextRef="#ctx0" brushRef="#br0" timeOffset="145795.3391">4508 9161 45,'11'-37'123,"-1"-1"53,0 2 6,0 3-25,-2 4-12,0 1-28,1 3-25,-2 3-20,0 3-6,-2 3 2,1 2 3,0 1-1,-2 4 4,1 0 14,-1 2 15,-1 1 17,0 1 11,0 1-2,-1 1 4,1 1 9,-1 1 10,2 0-4,-1 0 6,0 1 39,1 1 1,1 2-19,1 1-21,2 2-14,-1 2-14,2 2-12,0 3-4,2 2 4,-2 3 7,2 2 1,1 3-17,0 3-27,2 1-17,-2 2-15,0 0-6,1 1-5,0 0-5,-1-1-6,-1-1-3,0-1-3,-1-2-4,-1 0-337,0-1 223,1-1 69,-3-2 21,1-1 4,-2-1 4,-1-1 4,1-1 2,-2-1-3,0-1-1,-1-1-13,0 0 325,-1 0-232,-1-1-82,0-2-39,-1 2-32,0-3-26,-1 0-27,-2 10-185,0-11 111,1-1-26,-2 0-16,1-1-22,-3-1 5,0-1 43,0 0 16,-1-1 9,0-2 9,-3-1 16,1-2 21,0-1 27,-3-2 33,1-2 29,0-1 20,-1-2 12,-1 1 10,0-2 13,1-1 11,0 0 7,0 1 11,1-1 12,1 1 14,0-1 16,2 2 4,1 0-3,0 1-4,2 0-7,1 0 2,0 0 2,1 2 5,0 0 3,1-1 2,1 1 1,0 2 0,1-1-7,0 0-6,0 0-3,1 0-5,0-3-6,1 0-9,1 0-7,0-1-5,0 0-5,1 0 0,0 1-13,1 0-3,0 1-1,-1-2-1,1 2-3,-1 1-1,1 0 0,-1 0 3,1 2 1,-1 0-8,-2 1 5,1 0-5,-1 1-6,1-1-20,-1 1-17,1 0-21,0 0-31,-1 0-32,2 0-33,-2 0-30,0 0-18,0 1-17,-1 0 10,1 0-6,0 0-17,0-1-3,0 2 5,-1-1 20,1 0 69</inkml:trace>
  <inkml:trace contextRef="#ctx0" brushRef="#br0" timeOffset="146261.3657">5032 8489 55,'-1'-11'195,"0"0"124,0 0 53,-1 1-35,0 1-26,0 1-38,1 1-54,0 2-51,0 1-37,0-1-20,0 1-9,1 0-3,-1 0 15,0 1 17,1-1 1,-1 1-2,1 0 17,0 1 22,0 0 4,1 0-14,0 1-18,0 1-30,1 1-20,0 0-16,1 2-21,1-1-17,1 3-11,1 0-12,0 1-4,0 2-2,-1-1 1,1 1-12,1 1-22,-1-2-36,-1 2-40,0-2-41,0 1-42,0 0-51,0-2-48,0 1-44,-1-1 33,0 0 24,-2-2-6,1 0-6,-1-1 10,0 0 45,-1 0 7,2-1 2,1 0 9,-2-1 25,1 1-9,1-2 19,-1-1 44</inkml:trace>
  <inkml:trace contextRef="#ctx0" brushRef="#br0" timeOffset="147374.4294">5297 8383 27,'8'-8'136,"1"0"73,-2 1 19,0 1 13,-2 1-22,-1 0-36,-1 1-31,1 2-22,-1-1-9,-1 1-11,0 0-3,-1 0 7,1 0 19,0 1 13,0 0-4,-1 0-17,0 1-26,0 1-31,-1 0-22,0 2-14,0 0-14,0 2-4,-1 1-1,-1 1-9,-2 1-13,1 1-9,-2 2-8,-2 0-7,1 0-10,-2 1-9,0 0-13,-3 2-9,1-1-10,-1 0-4,-2 0-4,1 0 3,-2 1 5,0-1 3,-1-1 1,0 1 7,-1-1 6,2 0 8,-2 0 11,2-2 17,1 0 8,-1-1 11,2-1 8,0-1 10,3 0 5,0-1 4,0-1 9,3-1 2,0-1 5,2 0 7,1 0-1,1-2-6,-1 1-6,1-1 0,0 0 7,-1 1 2,2-1 2,0 0 6,0 0 12,0 0 11,1 0 5,1-1 0,0 1-2,0 0-2,1-1-4,1 1-3,-1 0-8,2-1-4,-1 0-4,1 0-4,0 0-4,1 0-8,3 0-5,0 0-5,1-1 0,11 0 9,-10 0-17,-1 0-6,2 0-2,-1 0-3,-1-1 4,1 1-4,-2 0-14,-2 0-17,0 0-11,-2 1-16,2-1-14,-2 1-15,1-1-11,-1 0-9,-1 1-13,1-1-13,0 0-9,0 0-9,-1-1-3,0 1 17,-1-1 8,1 1 0,-1-1-2,0-1-6,-1 1 3,0 0 26,0-1 18,-1 0 13,1 0 9,0 0-12,-1 0 6,0-1 10,-1 0 6,0-1 8,1 1 11,-2-3 28,1 0 7,-1-1 14,0 0 19,0-1 20,0 1 15,0 0-8,0-1 18,0 1 14,-1 0 5,1-1-5,0 2-1,1 1 5,0 1 6,-1 0-2,1 1-8,0 0-10,-1 0-6,2 0-6,-1 1-6,1 0-2,-1 0-6,0 0 1,1-1-4,-1 1 11,0 1 21,1 0 13,0 0 0,0 0-1,0 1-2,0 0 1,0 1-2,1 1-1,0 0-1,-1 1 1,1 0-3,0 1-9,0 2-9,0 2-4,0 1 7,1 2 7,-1 0-4,0 2-6,1 0-4,-1 1-4,0 1-4,0 0-6,2 0-8,-2 0-11,0 1-6,0 0-5,0-1-7,-1 0-2,1 0-6,0 0-2,-1-1-1,1-1 0,-1-1-2,1 0-9,0 0-17,-1-1-29,0-2-26,0-2-25,0 1-24,0-2-4,0 0 16,0 0 0,0 1-14,0-2-7,0 1-4,-1-1-2,0 1-5,1-2 4,-1 1 20,-1-1 29,1-1 22,0 0 19,-1 0 16,-1-1 12,1 0 8,0-1 8,0 0 7,0-1 5,0 0 7,0 1 9,0-1 5,-1 0 5,0-1 8,1 1 4,-1 0 2,1 0 7,-1 0 5,1 0 14,1-1 11,-1 1 9,0 0-1,0 0 0,0 0 2,0 0 3,0-1-1,0 2-2,0-1-1,0 1-3,0-1-3,0 0-10,0 1-11,-1 0-12,0 0-5,1 1-8,-2 0-5,1 0-4,-1 0-7,0 0-3,0 1-3,-1 0-4,-2 1-1,-1 1-4,0 0 0,-2 1-14,0 0-4,1 0-17,0 1-16,-1-1-17,1 1-15,1-2-14,-1 2-12,2-2-14,1-1-11,1 0-10,2-1-7,-1 1-7,1-2 19,0 1 15,1-1 9,1-1 5,0 1 9,0-1 4,1-1 10,1 0 9,0 0 19,2-1 15,0-2 11,2 1 9,0-1 13,1 0 13,1 0 12,0-1 12,2 0 6,-2 1 14,2-2 15,-1 2 6,1-1 5,-1 0 1,0 0-1,1 1 0,-1-1 3,0 1-1,-1 0 1,2 0-2,-2 0 8,0 1 5,1 0 4,-2 0 1,-1 2-6,1-2-6,-1 2 0,0-1-2,1 1-4,1 0 0,-2-1 1,1 1 3,0 1-5,0-1-4,2 1-11,-2 0-12,1 1-10,-1-1-11,1 1-7,-1 0-1,0 0-3,-1 1-4,1 0-4,-1-1-4,2 2-4,-2 0-6,-1-1-17,1 0-11,-1 1-18,0-1-19,-1 1-11,2 1-10,-2-1-5,0 0-4,0 0-1,-1 0-7,1-1-7,-1 2-6,1-2-18,-1 1-6,0-1-22,0 0-39,0 1-39,-1-2 12,1 1-29,-2 0 93,1 0 44</inkml:trace>
  <inkml:trace contextRef="#ctx0" brushRef="#br0" timeOffset="152142.7021">4620 9121 17,'-1'18'30,"0"-1"11,1 0 2,0 0-4,0 0-3,0 0-4,0-1-7,0 1-9,1 0-8,0 0-4,-1-1-5,1 0-5,0 0-4,0 1-5,1-1-6,0 0-5,0 0-6,0 1-3,1-2-6,0 0-7</inkml:trace>
  <inkml:trace contextRef="#ctx0" brushRef="#br0" timeOffset="154797.854">2559 13773 4,'-1'-5'69,"0"-1"19,1-1-2,-1 2 7,1-2-8,0 0-15,0 1-16,0-1-16,0 0-10,0 1-4,0-1-4,0 1-2,0-1 4,0 1 0,0 0 2,0 0 8,1 0 3,-1 1 1,0 1 3,0-1 1,0 0-1,0 1-1,0 0 0,0-1-1,0 2-1,0-1-4,0 0-3,0 2 0,0-1-4,0 0-4,0 0-3,0 0-3,0 1-2,0-1-2,0 1-2,0 0-1,0 0 2,0 0 1,0 0 4,0 0 6,0 0 3,0 1 6,0-1 5,0 1 5,0-1 8,0 1 6,0 0 3,0 0 0,0 0-3,0 0-4,0-1-5,0 1-6,0 1-3,0-1-4,0 1-3,0-1 0,0 0 3,0 0-1,0 1-1,0-1 3,0 1 2,0-1-2,0 0-2,0 1-1,0-1 2,0 1 0,0-1 0,0 1-1,0 0-1,0 0 0,0 0 0,0 0-2,0 0-1,0 0 1,0 0-1,0 0 2,0 0 4,0 0 7,0 0 4,0 0 11,1 0 3,0 0 4,-1 1 4,1-1-7,0 1-7,-1-1-5,2 1-2,-1 0-1,0-1 10,1 1 10,-1-1 3,0 1-8,1 0-1,1 0-7,-1-1 3,0 1-4,0-1-1,0 1-6,1-1 5,0 1 11,-1 0 9,1-1 3,1 1-5,-1-1-12,2 1-7,-1 0 6,-1-1 0,2 1 1,-1-1-9,2 1-6,-1-1 3,2 0-1,-2 0-6,2 0 1,-1 0 0,2 0-2,2 0 1,2-1-5,2 0-4,-1 0-332,2 0 224,0 0 78,2-1 20,-1 0-1,1-1 3,0 1 5,1 0 1,0-1 1,1 0 0,0 0-7,-1 0 1,2-1-2,0 2-5,-1-2 2,2 1 1,0-1-4,-1 0 0,2 1 2,1-1 2,-1 1 0,1-1 0,1-1 0,1 1-3,-1 0 2,1 0-7,0 0 6,1 0-6,0-1 5,0 1-1,-1 0 0,1-1-1,-1 0-3,1 1 1,-1-1-1,2 0 1,-2 1 2,0 0-4,0-1 0,0 0-1,0 1 0,-1 0 1,1 0-1,-1 1-1,1-1-2,0 0-2,-2 1 0,2-1 7,0 1-1,1-1 0,0 0-1,1 1-7,-1-1 8,1 1 0,2-1-4,0 0-2,0 1 3,-1-1-2,0 1 0,1-2-1,-1 2 0,-1-1 3,0 1 2,-2-1-3,1 1-2,-1-1-4,-1 0 3,-1 1 1,-1 0 0,-1-1 0,0 1 0,-3 0 4,0 0-3,-1 0-1,0 0 3,-2 1-5,1-1 2,-2 0 0,0 1 0,-1 0 3,1 0-5,-3 0 1,1 1 1,-1-1-4,-1 0 6,2 0-1,-5 1-1,1 0 0,-2 0-4,0 1 3,2-1 1,-2 1 0,1-1 0,0 1 0,1 0 0,-1 0 0,0 0 0,0 0 0,1 1 0,-1-1 0,1 1 0,0-1 0,1 1 0,-2 0 0,1 0 0,0 1 0,1-1 0,-2 0 0,1 0 4,3 1-7,2 0 2,0 0 1,0 1 0,-1-1 0,1 2 7,-2-2-5,0 1-1,1 0 2,-1 0-2,0 0-1,0 1 0,-3-2 4,-2 0-2,0-1-2,2 1 0,-2 0 0,1 0 0,-1-1 0,0 1-4,1 0 7,-1 0-2,0 0-1,-1 0 0,1-1 0,0 1 0,-1 0 3,1 0-2,-1-1 0,0 1 2,-1 0-2,2 0-1,-2 0 0,0 0 0,0-1 0,0 1 0,0 0 0,-1-1 0,0 0-6,2 0-16,-2 1-12,-1-1-17,1 0-23,0 0-27,-1 1-43,-1-1 286,1 0-251,0 0-128,0 0-87,0 1-83,0-1-85,-1-1 54,2 1 12,-2 0-20,0-1 29,-1 1-12,1-1 40,-1 0 133,0-1 87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</inkml:traceFormat>
        <inkml:channelProperties>
          <inkml:channelProperty channel="X" name="resolution" value="4095.875" units="1/cm"/>
          <inkml:channelProperty channel="Y" name="resolution" value="6553.3999" units="1/cm"/>
          <inkml:channelProperty channel="F" name="resolution" value="10E-6" units="1/cm"/>
        </inkml:channelProperties>
      </inkml:inkSource>
      <inkml:timestamp xml:id="ts0" timeString="2018-02-24T04:17:58.9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867 8490 66,'-2'-1'44,"1"1"10,0-1-10,0-1-12,1 1-9,-1 0-8,0 0-3,1 0 0,-2-2 2,2 2-3,-1-1 1,0 0 2,1 0-2,-1 0 2,0 0 1,1-1-2,-1 1-3,0-1 2,1 1 0,-1 0 0,1-1-2,-1 1-1,0 0 2,1-1-1,-1-1 3,-1 2-1,2-1 2,-1 1-1,0-1-1,1 1-2,-1 0 0,0-1 1,1 0 5,-1 1-1,1 0-2,-1-1-3,0 1 0,1 0-3,-1 1 1,0-1 1,1 0 2,-1 0 1,0 0 0,0 0-2,0 1-1,-1-1-2,1 0-1,0 0-1,0 1 0,-1 0-2,1 0-2,0 0-1,-1-1-4,1 1-2,0 0-6,0-1 0,-1 2-2,0-1 3,1 1-1,-1-1-6,1 1 4,-1 0 6,0 0-1,0 0-2,0 0-1,0 0 4,1 0 2,-1 1 2,0-1-2,-1 1 0,1-1-4,0 1-1,0 0 1,-2-1-1,2 1 1,0-1 1,-1 1 2,0 0 1,1 0 0,1-1 0,-1 0 0,0 0-2,0 0 1,0 0-3,0 0-2,0 0-6,0 0-16,0 0-29,0 0-5,0 0-10,1 0-12</inkml:trace>
  <inkml:trace contextRef="#ctx0" brushRef="#br0" timeOffset="1071.0613">649 8379 39,'1'0'86,"0"-1"13,1 1 21,-2-1-10,1 0-17,0 1-22,-1-1-19,1 1-19,-1-1-10,1 1-5,0-1 0,-1 0 3,1 1 1,0-1-1,-1 1 1,1 0-4,1 0-3,-2 0-2,1 0 0,0 0 2,-1 0 2,1 0 2,0 0 4,-1 0 3,0 0-2,0 0 0,0 0-2,0 0 1,0 0 0,0 0-2,0 0-3,1 0-5,-1 0-3,1 0-3,0 0-2,-1 0 1,1 0 6,0 0 2,-1 1-2,2-1 0,-1 1 0,0 0 2,1-1 1,0 1-1,0-1 3,0 1-1,0-1 2,0 2-2,1-1 0,1 0-2,-1 0-1,0 0-2,0 0-3,1 1 2,-1-1-1,0 0 2,0 1 1,0-1 0,2 0 3,-1 0 1,-1 0-3,1 1 3,0-1-2,0 0-4,0 0 3,0 0-1,2 0 1,-2 0-1,1 1-3,-1-1 2,1 0 3,0 1 0,1-1-4,-1 0 4,1 0 0,-1 0-1,1 1-2,-1-1 0,2 0-2,-1 0 4,0 0 1,0 0 1,-1 1 0,3-1 3,-2 0-2,1 0-3,-1 0 5,2 1-2,-1-2 0,0 2 2,0-2 1,0 1 1,2-1-1,-1 1-2,-1 0 2,2 0-3,-1-1 0,1 1-1,-1 1-3,2-2 2,-2 1 0,1-1-4,1 1-1,-1 0-3,0 0 0,0-1-1,1 1 1,-1-1 1,0 1 1,1 0-2,-1 0-1,0 1 0,1-1 1,-1 0 0,0 0 0,0 0 1,1 0-2,-1 0-1,0 1 0,1-1 0,-1 0 4,0 0-2,0 0 0,0 0 1,0 0 3,0 0-3,1 0-1,-1 1 1,0-1 3,2 0-4,-2-1-1,0 1 2,1 0 4,-1-1-1,1 1-3,1-1-1,-2 1 0,2 0-2,0-1 1,2 1-1,4-1 2,-1 1-4,1-1-1,-2 1 2,1 0-1,-1-1 2,1 0 1,-2 0-4,1 0 3,-2 0 1,1 0 0,1-1-2,-3 0 1,2 1 0,-4-1 0,-2 1-1,1-1-1,-1 1 1,0-1 0,-1 0 1,2 1 0,-1-1 0,0 1-1,-1-1 0,2 0 1,-1 1 0,0-1 2,0 1-1,0-1-1,0 0 0,0 0-1,0 1-1,0-1-1,-1 0-1,0 0 3,1 0 2,-1 0-3,1-1-2,-1 1 3,0 0 0,1 0-1,-1 0-1,0 0 3,0-1-2,1 1 0,-1 0-1,0-1-1,0 0-2,0 0 2,0 1 2,-1-1-2,1 0 0,-1 0 0,1 1 0,-1-1 0,-1 0 1,1 0 0,0 0-2,1 0 1,-1 1 0,0-1 0,-1 0 0,0 0 0,1 1 1,-1-2-1,0 1 2,0 0 2,1 0-1,-1 0-4,1 0 1,-2-1 0,1 1 2,-1 0-4,1-1 4,0 1-2,-1-1 0,2 1 2,-2 0 0,1-1-1,-2 1-1,1 0 2,0-1-1,0 2-1,0-2 0,0 1 0,-1 1 0,0-1 3,0 0 0,0 0 1,-1 1 0,1 0 4,0 0 0,-1 0 3,0 0 3,1-1 4,-1 1 3,0 0 3,0-1-2,-1 1 3,0 1 0,1-1 1,-1 1 3,0-1 7,1 0 8,-1 1 2,0-1 2,0 1-5,0-1-8,0 0-1,-1 1-7,1-1-8,0 1-5,-1-1 2,1 1-6,0-1 0,-1 0-5,1 1-3,-1-1-2,1 1 0,0-1-5,-1 0-17,1 1-37,0 0-40,-1 0-35,2 0-6,-2 0-32,0 0-52,0 0-54,0 0-44,0 0 6,-2-1-7,2 1 7,-1-1-5,0 0 137,0 0 58</inkml:trace>
  <inkml:trace contextRef="#ctx0" brushRef="#br0" timeOffset="5640.3226">6887 8473 90,'0'3'62,"-1"0"4,0 0-10,1 0 3,-1 0-11,-1-1-8,2 1-9,-1-1-7,0 0-2,1 1 4,-1 0 0,1-2 7,-1 1 4,0 0 7,1 0 13,-1-1 23,0 1 8,1-1 4,-1 0-1,0 1 2,1-1 3,-1 1 3,0-1-1,1 0 8,-1 0 9,-1 0 6,1-1 2,0 1-5,-1-1-6,1 1-7,-2 0 78,2 0-115,0-1-13,0 1-17,-1-1-15,2 1-9,-1 0-4,0-1-5,1 0-7,-2 0 0,1 0 1,1 0 1,0 0 0,1 0 2,1 1 3,-1-1 5,1 1 5,1 0 3,0 0 13,2 0 37,3 2 68,4-1 36,3 1 5,4 0-20,4 1-27,4 0-20,5 1-18,6-1-15,3 0-22,4 0-16,5 0-10,4 0-5,3 0-8,3 0-6,1 0-2,63 4 0,-65-5-7,-3 1-1,-2-1 0,-3 1 0,-3 0 0,-3-1 0,-5 1 0,-2-1 0,-3 1 0,24 2 0,-34-3 0,-2 0 0,-3-1 0,-3 1 0,-2-1 0,-3 1 0,-1-1 0,-1-1-3,-3 1 2,0 0 1,-2-1-5,-1 0-10,0 0-20,-1-1-22,0 1-29,-1-1-35,1 1-40,-1 0-33,0-1-29,0 1-25,0 0 31,0 0-11,-1 0-28,0 0-26,0 0-8,0 0 17,-1 0-9,0 0-2,-1 1 1,0 0 59,0 0 83</inkml:trace>
  <inkml:trace contextRef="#ctx0" brushRef="#br0" timeOffset="7390.4227">573 12189 24,'5'0'110,"-1"0"30,1 0 13,-1 0-22,0 0-29,0 0-21,0-2-14,-1 2-21,1-1-15,-1 1-8,0-1-4,0 1 4,-1-1 1,1 1 7,-1-1 4,1 1 0,1 0 0,-2 0 1,0 0-4,-1 0-4,1 0-3,0 0-2,0 0-3,0 0-2,0 0 0,0 0-2,-1 0 4,1 0 0,-1 0 5,0 0 1,0 0 5,1 0-4,-1 0 2,0 0 2,2 0 8,-1 0 1,0 0-5,0 1-9,0 0-2,0-1-1,0 1-1,0-1-7,0 1-2,1-1 5,0 2 6,-1-2 6,1 1-2,1 0-2,-1 0 1,4 1 56,-3 0-41,-1-1-6,2 0-4,-1 1-3,2-1-7,-2 1 0,2 0 0,-1 0 0,0 0 4,0 0 0,1-1 0,0 1-5,0 0 6,0 0 9,-1-1-1,3 2-7,-2-1-4,1 1-2,-1-1-7,1 1 0,0-1 4,0 0-3,0 1 0,0-1-1,2 0 0,0 2 6,2-1 11,2 0 1,0 1-1,0-1-6,-1-1-3,0 2 11,2-1 4,-2 0-1,1 0 10,-1-1-2,1 1-6,2 0 6,-2-1 7,2 0-3,-1 0-3,0 0-6,0 0 2,2-1 4,-2 1-2,3-1-5,-2 0-2,2 1 5,-2-1 1,2 0 7,-1 0-5,2-1-1,-1 1 6,2-1 4,1 1-6,0-1 0,3 0-3,0 0 2,3 0 0,0 0-4,1-1-8,3 1-2,1-1-6,1 0-4,3 0-2,-1-1-3,-1 1-4,0 0-2,0-1-3,0 0-1,0 0 1,-2 1-4,0-1 3,-1 0-4,0-1 1,0 0-1,-1 1 0,-1 0 3,0-1 0,0 1-1,0-1-2,0 0 3,1 0 0,2 0 1,0 0 0,0 0 3,0 0 1,1 0 0,1 0-3,1 0 2,-2 0-3,1 0 3,-1 0-1,1 0-5,-1 0 0,0 0-1,-1-1 0,1 1-3,-2-1-1,0 1 0,-1-1 3,-1 2-2,0-1 3,-2 0-1,-2 1-2,0 0-1,-1 0 0,-1 0 0,-2 0 0,0 0 0,-2 1 3,0 0-5,-1 0 2,-2-1 0,0 1 3,-1 0-2,-1 1-1,1-1 0,-2 0 0,1 0 3,-2 0-2,1 0 1,-2 1 2,-2-1-3,-1 1 0,0-1 4,1 1 0,-1-1-4,0 0 0,0 0-1,1 1 0,-2-1 0,0 0 0,0 1 3,0 0 3,0 0 1,-1 0 1,1 0 5,-2 0 7,1 0 6,-2 0 10,2 0 5,-1 0-1,-1 0 6,0 0-332,0 0 218,-1 0 68,1 0 13,-1 0 1,0 0-2,-1 0-5,0 0-8,-1 0-16,0 1-32,0 0 290,-1-1-276,0 1-173,-1 1-132,-1-1-138,0 0-101,-2 1 43,-1 2-22,-3 0 47,0 2-21,-1 1 168,-2 0 243,0 1-32,-1-1 39</inkml:trace>
  <inkml:trace contextRef="#ctx0" brushRef="#br0" timeOffset="7950.4548">3817 12107 95,'1'1'136,"-1"1"76,1 0-12,0 0-8,-1 0-36,1-1-37,-1 0-30,1 0-24,0 1-12,-1-1-10,1 0 0,0 0 1,-1 0 5,1 0 6,0-1 4,-1 1-5,1 0-6,0-1-7,-1 1-7,1-1 2,-1 1 9,1-1 3,0 0 4,2 0 0,-1 0-3,0 0-5,0 0-7,0 0-5,1 0 1,0 0 1,0 0-4,0 0-2,1 0-2,1 0-1,1 0-3,-1 0-1,1 0-2,3 0-2,3-1 1,1 1 5,3-1 3,0 1 2,3-1-2,2 0-8,3 1-3,1-1-3,3-1-5,1 1-1,2 0 3,2 0-3,1-1 0,2 0-4,0 1-1,2-2 2,-1 2-1,0 0-2,1-1-1,0 1 1,-1 0 0,0 0 1,-2 0-2,0 0 1,-1 1 0,-1-1 0,-1 1 0,-1 0 0,-2 0 0,0 1-9,-2-1-12,-2 1-14,-2-1-14,-3 1-10,-1 1-9,-1-1-13,-3 0-17,0 0-34,-2 0-33,-2 0-29,0 1-2,-2 0-7,-2-1-35,-1 0-53,0 0-40,-1 1 121,0-1 61</inkml:trace>
  <inkml:trace contextRef="#ctx0" brushRef="#br0" timeOffset="9740.5572">15978 12376 172,'-4'5'225,"0"0"32,-2-1-11,2 0-44,-1 0-52,0-1-45,1 1-37,-1-1-25,1 0-17,0 0-6,0 0-9,1 0 2,0 0 9,0-1 9,0 1 11,1-1 10,0 1 8,0-1 2,0 0 1,1 1 0,1-1 1,-2 0 7,2 1 3,2-1-4,-1 1-4,1 0-4,0 0-6,2 0-6,-1 0-1,3 0-3,1 1 4,2 0 0,1 0 2,1 0 0,1 0 11,1 0 19,0 0 1,2-1-1,0 1-7,0-1-5,1 2-10,-2-3-2,1 1 4,2 0-4,0 0-9,-1-1-9,1 1-6,0 0-3,1-1-2,-2 0-6,2 1-3,1-1 1,-2 0-1,1 1 0,0 0 2,2-1 8,-2 0-2,2 1 3,0-1-5,0 0-1,1 1-1,0-1 0,0 1-6,1-1-1,1 0-3,0 1-4,-1-2-1,2 2-1,0-1 0,1 0 0,0 2-3,0-1 0,0 0-1,1 0-2,1 1 0,-1 0 2,1 0 2,1 1-1,-1 0 2,3 2 3,0-1 8,2 0 1,0 1 6,2 0 4,1 0 5,2 2-4,-1-1 1,1 1-1,3 0 1,-3 0-5,1-1 4,-1 1 2,1-1 4,1 0 3,-2 0-5,0-1-3,1 0-8,-1-1 1,0 0-2,-1 0-5,1 0 3,-1-1-6,-1 1-4,1-1-4,-2-1 1,0 1-1,-1-1-4,0 0-2,0 0 2,-1 0 2,0 0-3,-1 0 0,-1-1-1,-1 1 0,0-1 3,-1 0 0,-2 1-2,1-1 2,-2-1-5,0 0 2,-2 0 0,19 1 0,-22-2 0,-1 0 0,-2 0 0,1-1 3,-2 1-5,0 0 4,-1-1 2,0 0-1,0 0-2,0 0-1,0 0 0,1 0-2,0 0 2,0 0 2,0 0-2,0 0 0,-1 0 3,2 0-2,-1 0 0,1 0-1,0 0 0,1 0 3,1-1 3,-2 0-4,2 1 2,-2-1-1,1 1 4,1-1 0,-2 1-4,2-1 1,-3 0-1,2 1 1,-2-1 0,2 1-2,-3-1 0,1 1 2,-1-1 0,1 0-2,-2 1-2,2-1-330,-3 1 223,2-1 75,-2 0 21,0 1 11,0-1 3,-2 1 1,2-1 5,-1 1 1,-2-1-4,-3 0 3,0 1-3,-1-1-1,1 0 4,0 0-3,-1 1 6,0-1-1,-1 1 2,1-1 2,1 1-3,-1-1-5,0 0 2,-1 1-3,0-1-1,1 1 4,-1-1 1,1 0-1,-1 1-6,0-1 2,0 1-3,1-1-2,-2 1 0,1-1 0,-1 0 0,0 1 0,0-1 0,0 1 0,0 0 3,-1 0-2,0 0 3,1 0-3,-2 0-1,1 0 0,-1 0 0,1 0 4,-1 0 1,0-1-4,0 1 0,0-1-1,1 1 0,-1 0 3,-1 0-2,1 0-4,-1 0-5,0 0-7,1 0-17,-1 0-15,0-1-26,0 1 315,1-1-260,-1 0-116,0 0-79,-1 1-60,1-1-42,-1 0-33,0 0-10,-1 0 74,1 0 14,-2-1 0,1 0-7,-1 0 1,0-1 4,-2 1-15,-1-3-9,-3 0-8,-2-1 133,-2-2 51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</inkml:traceFormat>
        <inkml:channelProperties>
          <inkml:channelProperty channel="X" name="resolution" value="4095.875" units="1/cm"/>
          <inkml:channelProperty channel="Y" name="resolution" value="6553.3999" units="1/cm"/>
          <inkml:channelProperty channel="F" name="resolution" value="10E-6" units="1/cm"/>
        </inkml:channelProperties>
      </inkml:inkSource>
      <inkml:timestamp xml:id="ts0" timeString="2018-02-24T04:18:32.0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5115 5764 21,'-1'3'114,"-1"-2"10,1 1-3,0 0-23,-1 0-23,0-1-22,0 0-17,1 0-14,-1 0-9,1 0-7,0 1-2,-2-1 0,2 0-3,0 0-1,0-1 2,0 1-1,0 0-1,1-1 2,-1 1-1,0 0-1,1-1 2,0 1 1,0-1 2,0 1 5,0 0 3,0-1 12,0 1 7,0-1 0,0 1 1,1-1-2,0 1-4,-1 0 1,1-1 0,-1 1-1,0-1-2,0 1-3,0-1 0,0 1-2,1 0 3,-1-1 3,1 0 4,-1 1 1,1-1-1,0 1 4,2 0 6,-1-1 3,0 1-3,1-1 4,1 1 0,1 0 2,1 0-2,4-1 0,3 0-6,3-1-8,3 0-4,2 0-3,4 0-5,0-1-3,4-1-3,2 1-4,4-1-2,0 0-4,1 0 1,2-1-1,1 0-1,1 1-1,-1-1 0,0 1 0,-2 0 0,0 1 0,-2-1 0,-2 1 0,-1 0-1,-3 0 4,-2 1-2,-3 0-1,-2-1 0,-1 2 0,-4-1-2,-2 1 1,-2 0-4,0 0-10,-3 0-12,-1 0-15,-2 0-17,-2 0-13,0 0-12,-1 0-20,-1 0-25,1 0-30,0 0-50,-1 0-21,1 0-39,0 0 106,0 0 40</inkml:trace>
  <inkml:trace contextRef="#ctx0" brushRef="#br0" timeOffset="1764.1009">7811 6238 91,'1'1'122,"0"-1"50,0 1-11,0 0-31,-1-1-19,1 1-28,-1-1-26,1 1-18,0-1-6,-1 1 3,1 0 4,0-1 4,1 1 3,-1-1 3,0 0 1,1 0-4,-1 0-10,0 0-2,1 0-1,0 0-3,0 0-2,0 0 2,1 0-1,-1 0-4,0 0 0,0 0-2,0 0-2,1 0-1,-1 0 0,1 0 1,-1 0-5,1 0-3,0 0-2,-1 0-2,1 0 0,0 0-2,0 0 0,0 0-2,-1 0 2,1 0-2,0 0-2,0 0 0,0 0-3,1 0 1,-1 1 0,1-1 1,-1 1-2,1 0 2,0-1 3,1 1-1,-1-1-1,1 1 1,1 0-2,0-1 3,0 0-2,0 0 0,1 0 2,1 0-2,-1 0 0,3 0-2,3 0 1,0 0-2,0 0-1,1 0 1,0 0 1,0-1 3,0 0-3,1 1-2,-1-1 1,2 1-1,-2-1 1,1 0 1,-1 0 2,1 0-3,-1 0 1,2 0 1,-2 0-1,1 0-1,-1-1 1,0 1-1,1 0 0,-1 0 3,0 0-2,0-1-2,1 1 0,0 0 0,0-1 2,-2 1 0,2 0 4,-2 0 6,1 0 6,0 1-4,-1-1-5,2 1-5,-1-1 2,1 0-2,0 1-2,-1-1-2,0 1 1,0-1 1,-1 1-1,1 0-1,-1 0 1,-1 0 1,1 0-1,0 0 1,0 0-3,-1 0 3,-3 0-2,-1 0 2,-1 0 3,1 0 4,0 0-1,1 0-1,-2 0 6,1 0 0,0 1 2,1-1 5,-2 1 2,1-1 5,0 1 2,1 0-2,-1-1-3,0 1-6,2-1-2,-2 1-6,1 0-1,0-1-1,1 1-4,-1-1 1,0 0-1,1 0 2,-1 0-3,0 0-2,2 0 1,-1 0-1,-1 0-1,2 0 0,2 0 1,2-1-1,1 1 2,-2-1 3,2 0-2,-2 1 0,0-1-1,0 1 2,0-2 0,-1 1-3,-2 1-1,-3-1 1,0 1 3,0-1 1,1 0-3,-2 0 0,1-1-1,0 1 0,1 0 0,-2-1-1,0 1 0,0 0 0,1 0 3,-2 0-2,1 0-1,-1 0 0,1 0 4,0 1 1,-2-1-1,1 1 0,0-1 1,0 1-3,0-1 1,-1 0-1,0 1 1,0-1 0,0 1 1,0-1-1,0 0-1,0 0 1,-2 1 0,1-1 0,0 1-2,0-1-1,-1 0 1,0 1 0,2-1-1,-2 1 0,0-1 0,0 1 0,1-1 0,-1 0 0,0 1-1,0-1-9,-1 1-10,2-1-6,-2 0-7,1 1-10,0-1-11,-1 1-19,1-1-27,-1 1-33,1-1-41,-1 0-32,1 1-37,0-1-55,-1 1-18,2-1 15,-2 0 121,1 0 48</inkml:trace>
  <inkml:trace contextRef="#ctx0" brushRef="#br0" timeOffset="15307.8755">12051 8211 112,'11'-5'187,"-1"-1"69,-2 1 18,-1 1-26,1 0-44,-3 1-44,0 0-25,-1 1-23,0-1-17,-1 1 2,1 0 5,-1 0 16,1 0 15,-1 1 12,0-1 5,0 0 0,0 0 29,1 0 14,-1 0-17,1 1-21,-1-1-17,-1 0-15,1 0-13,-1 1-7,1-1-1,-1 1-4,0 0 3,0-1 0,0 1-3,0 0-2,-1 0-14,0 0-8,1 0-13,-1 1-16,0-1-9,-1 0-10,-1 1-13,0 1-332,-1 0 222,-2 0 65,-1 1 24,-4 2 13,-3 1 6,-3 2 3,-3 1-6,-2 1 1,-4 1-6,-3 1-2,-2 0-3,-2 0 1,-1 1 4,-1-1-9,0 0 4,1 1 1,1-1 1,1 0 0,1-1-3,3-2 5,2 0 2,2-1-6,3 0 5,1-2-2,2 0-5,3-1 10,2 0-7,1-1 1,1 0 3,2 0-5,2-1 1,1-1-3,1 0 6,0 0-5,0 0-4,0-1 5,0 1 1,0 0-3,1-1-1,0 1-3,1-1 2,-1 1 4,0 0 1,0-1-2,0 1 2,1-1-3,0 1 2,0-1 2,-1 1 0,1 0 0,0-1 0,-1 0 0,1 0 0,0 0 0,-1 0 0,1 1 0,0-1 4,1 0 0,-1 0-3,0 0 0,1 0-1,-1 0 3,0 2-2,1-2 3,-1 0 1,0 0-4,1 0-3,-1 0 1,0 0-3,1 0 2,-1 0 2,1 1 0,-1-1 0,0 1 0,1-1 4,0 1 7,0 0 3,0 1 0,-1 0 1,0 1 6,1-1-4,-1 2-1,0 1 6,1-1-2,-1 1 4,0 4 1,0 1 6,0 2 3,-1 2 1,0 1 0,0 2-1,-2 1 2,1 3-1,0 2 3,-1 1 1,0 3 1,-2 3-4,1 2-4,-3 4-1,1 3-1,-1 4-3,-1 4-8,-1 3 1,-1 4-4,-1 3 0,-1 0-4,-1 3-5,0 0 2,0-1-3,-2 0 3,1-2 1,-1 0-6,1-1 0,-1-1 0,2-1 2,-1-4 2,2 1-2,-1-1-4,2-2 2,0-1 0,0-4-2,1 0 2,0-3-2,-1-2 1,2-2-2,-1-4 0,1-1 2,0-1 2,1-3-3,0-1-2,1-3 3,0-1 1,0-3-2,1 0 2,0-3-6,2 0 1,-1-2 5,0-1-3,1 0-1,1-2 3,-1 0-5,1-2 2,1 0 3,0-2-2,0 0-1,0-1 0,2-2 0,0-1 0,-1-1-7,1 1 2,0 0 0,-1-1-1,2 0-2,-1 1-1,0-2 3,1 1 0,-1 0 4,1 0-2,-1-1 3,0 2 0,1-2 1,-1 0 0,0 0 0,1 0 3,-1 1-2,0-1 3,1 0-2,-1 0-2,0 0-4,1 0 3,-1 0 1,1 0-3,-1 0 2,0-1 0,1 1 1,-1-1 0,0 1 0,1 0 0,0 0 0,0-1-3,0 1 2,0-1 1,0 1 0,0 0 0,0-1 3,0 1-2,0-1-1,0 1-3,0 0-2,0-1 0,0 1 4,0-1-3,0 1-1,0-1-3,0 1 6,0 0-3,0-1 0,0 1 4,0-1 0,0 1 1,2 0 0,-1 0-3,1 0 2,0 1 1,1 0 0,0 0 3,1 1-2,2 1-1,3 1 3,0 2 2,1 0-3,2 1-2,0 1 10,3 0 0,0 2 7,2 1-5,1 1-1,2 2-1,2 0 4,2 2 0,2 1-6,2 0-2,1 0-4,1 1-2,0 1 4,2 0-2,-2-1 1,1 0-2,-1 0-3,-1-1 1,-1-1 1,-2-2 0,-1 0 0,-3-1-4,1-1 6,-2-1-1,-1-1-1,-1 0 0,-3-1 6,0-1 0,-3-1-4,1 1 2,-4-3-3,10 7-4,-12-7-1,-1-2-8,0 0-12,-1 0-14,-3-1-14,1-1-26,-2 0-34,1-1-55,-1 1-109,0-1 230,0 0-334,0 0-214,-1-1-50,0-1 60,0-1 5,1 0 44,-1-2 43,1 0 183,0-3 114,0-3 71</inkml:trace>
  <inkml:trace contextRef="#ctx0" brushRef="#br0" timeOffset="15938.9116">12707 8529 45,'1'-5'164,"0"0"106,0-1 12,0 1-28,-1 0-50,1 0-41,-1 0-19,0 1-2,0-1-6,0 0-3,0 1 1,0 1 3,0-1 4,0 1 4,-1-1 8,1 2 44,-1 0 64,0 1 15,-1 1 0,0 0-16,-2 1-16,0 2-29,-1 2-43,-2 2-34,-1 3-346,-2 1 208,1 2 60,-2 3 7,-1 1 3,0 2-7,1 1-12,-2 0-4,1 0-11,0 1-8,1-2-9,2 0 1,-2 0-3,3-2-5,0 0-1,1-1-5,-1-2-4,3 0-1,-1 0-1,1-2-16,0-1-29,0 0-44,2-1-61,0-1-83,0-1 265,0 4-736,2-8 168,0 0 47,0-1 38,1 1-6,0-2 27,0 0 8,2-1 44,-1 0 98,2-2 103</inkml:trace>
  <inkml:trace contextRef="#ctx0" brushRef="#br0" timeOffset="16406.9384">13053 8565 163,'7'-3'273,"-2"0"141,-1 1 9,1-1-16,-3 2-54,0-1-66,0 1-61,0 0-47,0 0 14,0 0 2,-1 0 6,0 0 7,1 0 12,-1 0 5,0 1-4,-1 0-27,0 0-42,0 1-39,0 0-27,-1 1-356,0 0 210,-1 0 64,1 1 18,-1 2 5,0 1 5,0 0 6,-1 2 0,0 1-1,0 0 1,0 0 5,1 1-2,-1 0 0,1 0-1,0 0 0,0 1-7,0 0-5,0 0-2,1 0-1,1 0 1,-1 1-8,1-1 1,0 1-2,1-1-2,-1 1-3,1 0 2,1 0-3,0 0-3,1 0 0,-1 1 2,2-1-4,-1 1 3,2 0 1,-1-1 7,0 0 1,0 0-5,1 0-1,-1 0 2,1 0-4,0 0 1,-1-1 2,0-1 5,0 1-2,0-2-4,-1 0-5,1-1 2,-1 0 4,1-2 5,-3-1-2,1-1 6,-1 0 2,0 0 7,1-1 7,-1 1 4,0-2 8,0 2 1,0-1-1,0-1 0,-1 0-7,1 1-5,0-1-9,-1 0-2,0 0-12,0 1-3,-1-2-5,0 0 2,-1 0-6,1 0-2,-1 0 0,-1-1-11,0 0-20,-2 0-16,1 0-24,-2-1-19,-1-1-35,-2 0-43,-2-2-53,1 1-73,-1-2 216,-1 0-289,-1-2-178,0 1-123,0-2 97,0 0 37,1 0 75,0-1 20,1-1 2,1 0 96,2-1 149,0-1 51</inkml:trace>
  <inkml:trace contextRef="#ctx0" brushRef="#br0" timeOffset="16654.9526">13158 8597 175,'4'-2'317,"1"0"176,-2 0 21,0 1-34,0 0-87,-1 0-87,1-1-20,0 1-57,-1 0-36,1 0 5,-1 0 41,1 0 36,1-1-21,-1 2-44,1-1-379,0 1 196,1-1 39,0 0-7,1 1-16,0-1-12,1 0-11,0 1-13,3-1 1,4 0-5,-2 1-18,4-1-20,-2 1-31,2 0-39,-1 0 288,1 0-269,-1 0-128,0 0-85,-1 0-64,-1 0-54,-1 0 25,-1 1 61,0-1 16,0 1 5,-4 0 21,1-1 42,-2 2 12,-1-1 0,1 0 26,-1 0-5,-1 1 25,2 0 44</inkml:trace>
  <inkml:trace contextRef="#ctx0" brushRef="#br0" timeOffset="16956.9698">13583 8657 124,'2'5'169,"0"1"71,0 2 13,-1 2-13,0 0-32,0 1-22,0-1 5,-1 2 6,0-1 5,0 1 2,0 1 8,0-2-14,0 2 22,1-1 20,0-1-27,-1 0-25,3-1-32,-2 1-32,1-1-29,1 0-24,0 0-15,0-1-13,1-1-13,1 0-7,-1 0-4,2-1-2,1 0 2,0-2 6,1 1 1,1-1 2,0-1-6,1-1-6,1-1-5,0-1-2,-1-1-3,2 0 4,0-2-2,0-1 3,1-1 3,-1-1 1,0-1 4,-1-1 11,-1 0 1,1-3 15,-2 1 11,0-2 10,-2 1 11,-1 0 7,-1-1-317,-2 1 214,-1 0 59,-1 0 6,-2 1-11,-1 0-4,-1-1-12,-2 2-3,-3-1-11,-1 2-4,0 0-2,-1 0-16,-1 1-29,0 1-50,0-1 257,1 2-289,1 0-195,-1 0-182,1 1-172,2 0 50,1 1-49,0 0-27,2 1 468,0 0-56,2 0 37,-1 1 85</inkml:trace>
  <inkml:trace contextRef="#ctx0" brushRef="#br0" timeOffset="17681.0113">15406 8536 116,'1'-3'200,"1"-1"87,-2 1 32,1 1-48,0-1-55,-1 0-25,0 1-12,0 1-7,0 0 7,-1 1 11,0 1 9,-1 2 11,-1 1 74,-1 2 35,0 2 11,-2 2-10,-2 1-34,0 3-55,-2 1-50,0 3-358,-2 1 198,1 1 43,-3 2 0,1 1-6,1-1-8,-1 0-14,1-1-8,0 1-8,1-1-7,0 0-1,1 0-5,1-2-12,0-1-23,1 0-28,0-1-46,2 0-62,0-1 267,2-1-293,0 0-166,-1-1-155,2-2-44,1 0 110,1-2 37,1 1 22,0-3 54,2 1 25,1-2 23,1-1 47,2-1 7,0-2 48,1-1 51</inkml:trace>
  <inkml:trace contextRef="#ctx0" brushRef="#br0" timeOffset="17978.0282">15409 8989 23,'18'-10'140,"-2"3"79,-1 0 16,-3 2 14,-1 0-21,-2 1-22,-2 1-12,-1 1 14,0 1 10,-2 1 0,0 1-1,-2-1 16,1 1 65,-1 2 55,0-1 1,0 1-28,0 0-51,0 0-66,0 1-60,2 3-43,-1 0-34,1 1-356,0 0 206,1 1 62,0 0 17,1 0 7,0 0 0,1-1 5,0 0-5,1-1-2,1-1-1,0 1 1,0-2-1,0-1-4,2-1 3,-1 1-3,2-2-1,-2-1 0,1 0 0,1-2 0,-1 0 4,0-1 4,0-2-6,-1 1 6,-1-2-2,0 0 6,-1-2 6,-1 0 11,-1-1 7,0-1 2,0 0 5,-2-2 15,-1 0 2,-2 1 0,-1-1-10,-1 0-8,-2 0-8,-1 1-8,-4 0-12,1 1-5,-3-1-6,-3 2-2,0 0-8,-1 1-22,-3 0-31,-1 1-53,2 2-94,-1 0 226,1 1-338,0 0-238,1 0-146,1 2 45,1 0-13,2 0-13,-1 1 254,3 0 187,0 1 73</inkml:trace>
  <inkml:trace contextRef="#ctx0" brushRef="#br0" timeOffset="18858.0786">12209 9804 202,'6'-5'231,"0"-1"57,-1 1-8,1 0-51,-1 1-48,1 0-22,0-1-12,0 1-8,1 0-4,1 0-2,1 1-1,0-1-5,1 2-6,2-1-3,0 1-10,3 0 21,0 0 2,1 1-5,1 0 1,2 1 4,0 1 3,3 2-9,1 1-11,1 1-7,-1 2-3,2 2-7,0 3-4,0 1-9,-1 2-2,-2 1-4,0 1-4,-2 2-2,-3 0-2,-1 0-6,-3 1-9,-1-1-7,-3 1-329,-3-2 221,-2 1 67,-2 0 15,-2 0 5,-2-1-1,-2 0-1,-2 0 0,-2 0 1,-4 0-2,0 0 4,-4 0 9,-1 0 5,-2-1 2,-1-1 4,-2 0-2,0-3-1,-2 1-3,2-2-1,-1-1-4,-1-1 2,1-1-6,1-1-6,-1-2 2,1-1 5,-1 0-3,3-3 2,0 1 5,1-1-2,2-1-7,1-1-9,1 0-8,0 0-1,3 0 0,2 0-7,0 0-3,2 0-8,1 0-2,2 0 6,1 0-8,0 0 1,1 0 3,1 0 2,1 0 0,1-1 6,1 1-3,1-1 1,1 0-3,5 1 6,1 0-1,4 0-1,2 0 0,2 1 0,3 0 0,2 1-4,1 0 3,1 0 5,2 1-3,1 1-1,1 0-4,-1 0 0,1 1 0,-1 0 2,-1 0 2,-2-1 0,1 1 3,-3 0 1,-3 0-3,1-1-1,-2 0 0,-3 1-6,0-1-16,-2-1-32,-2 0-37,1 0-36,-3-1-66,-2 1-98,0-1 261,-2-1-300,0 0-169,-1 0-115,0 0 89,-1 0 10,1-1 24,0 0 27,1 0 39,0 0 120,-1-1 120</inkml:trace>
  <inkml:trace contextRef="#ctx0" brushRef="#br0" timeOffset="19227.0997">13147 10308 127,'7'-1'271,"-3"-1"155,-1 2 30,0-1 1,0 1-52,-1 0-59,0 0 5,-1 0 38,0 1 3,-1 1-6,0 1-41,0 1-62,0 1-377,0 1 170,-1 0 22,0 1-11,1 0-22,0 1-26,0 0-6,0 0-15,2 1-6,0-1-1,1 0-5,1-1-4,0 1 3,2 0-3,1-2-2,1 0 0,0 0 0,1-2 0,3 0 3,0-2-2,1 0 0,0-1-1,3-2-3,-2-1 2,3 0 1,-2-2 0,2 0-4,-1-2 2,0-1 6,-2 0 0,0-2 4,0 0-5,-2-2 1,1 1-6,-3-2 2,-1 1 3,0-2 1,-3 1-3,0-1 6,-1 1 3,-1-1 3,-2 2 4,1-1 6,-2 1 1,-2 1-2,-1-1 1,-1 2-5,0 1-2,-1 0-4,-1 1-5,0 0 2,-2 1-6,-1 1-5,1 0 2,-2 1-4,0 1 2,-1 1-1,0 0-21,1 1-28,-1 0-32,1-1-44,0 2-64,0 2 227,2-1-288,0 0-180,0 2-133,2-1-29,-2 1 79,3 1 15,1-1 49,1 0 3,0 0 41,2 0 138,0 0 98</inkml:trace>
  <inkml:trace contextRef="#ctx0" brushRef="#br0" timeOffset="19520.1164">13526 10286 21,'20'9'154,"-2"0"85,0 1 18,-2 0 9,-2-1-25,-1 0-23,0 0 9,-3 0 9,-1-1 0,1 0 0,-3 0 3,0 0 57,0-1 62,0-1 6,0 0-23,-1 0-47,1-1-62,0 1-53,-2-2-369,0 0 197,-1-1 48,1 0 4,1-1-13,0 0-10,2 1-8,1-1-9,2-1 4,0 0-8,0-1 0,1-1-4,0-1-3,0 0-3,2-2 4,-2-1-3,2 0-1,-2-2 4,0-1-3,1 0-4,-2-3-2,0 0 4,-2 0-2,-1-2 1,-1-1 5,0 0 11,-3-1 4,-2 1 2,0-1-1,-2 2-2,-2-1-1,-2 1-4,-2 0-2,0 2-10,-2 1 4,-2 1-6,-2 0 1,1 1-3,-3 2-7,1 0-12,0 2-28,-1 1-50,3 0-93,-1 0 205,2 2-346,1-1-246,1 1-156,1 1 46,1 0-11,1 0 13,1 1 456,2 1-56,1-1 73,1 0 70</inkml:trace>
  <inkml:trace contextRef="#ctx0" brushRef="#br0" timeOffset="20346.1637">15443 10131 144,'0'-7'232,"0"1"83,-1 0 17,0 0-45,1 0-38,0 0-38,0 1-40,0-1-31,0 1-8,1 1 5,0-2 9,0 2 8,1 0 55,0 0 55,0-1 19,1 2-13,0 0-20,1 0-28,0 1-28,0-1-33,3 1-35,3 0-28,-1 1-344,2 2 211,2 1 61,-1 1 15,1 2 3,0 1 1,1 2 0,-3 0-3,1 2-2,-1 1-10,-1 2-7,-2 0 2,-1 0-4,-1 2-4,-2 0-1,-2 1-1,-2 0 0,-1 0-3,-2 0-1,-2 1-4,-4 1-2,0-1 7,-1 1-1,-3-1 2,-1 0 2,-2-1-3,0 0-2,-2 0 3,-1-1 5,-1 0 8,-1-1-1,0-1 3,0-2 6,-1 0 7,3-1 6,-1-2-2,3-1 0,1 0-10,2-2-10,2 0-10,2-1-7,0 0-5,3-1-5,1-1-2,3 0 3,-1 0 1,2-1 0,1 0 3,1 0 1,0 1-3,1-1 3,2 0-2,1 0 1,2 1-2,4 0 0,3-1-1,1 1 3,3-1-2,0-1-1,3 1 0,0-1 0,0 1 0,2 0-3,-2-1 9,0 1-4,0-1-1,-1 1-5,-1-1 3,0 2 1,-3-2 0,2 1 0,-3 1 0,1-2-6,-2 1-16,1 0-26,-2-1-32,-1 1-32,12 0-245,-12 0 57,-1-1 270,-3 0-300,-1 0-166,1-1-90,0 1 101,0-1 28,-1 0 16,0 0 55,1 0 25,0-1 65,0 0 26,-1 0 95</inkml:trace>
  <inkml:trace contextRef="#ctx0" brushRef="#br0" timeOffset="20671.1823">15949 10451 57,'5'-2'164,"-1"1"110,0-1 28,-1 2-14,2-1-42,-3 0-21,1 1-10,-1 0-13,0 1 2,0 0 8,-1 2 11,0-2 67,0 2 55,1-1 4,-1 1-27,0 0-49,1 0-59,0 1-55,1 1-50,3 0-33,-1 1-352,1 1 214,2-1 61,0 1 14,2-1 1,0-1-2,1 0-5,1 0 12,2-2 3,2 0 3,-1-1-10,2 0 0,-1-1-7,2 0 2,0-2 3,-2 0-3,1-1 14,-1 0 8,-1-1 11,0 0 5,-1-2 8,-3 0-8,0 0-2,0-1-10,-2-2-4,-1 1-2,-1-2 4,-1 0 1,0-1 6,-3-1 0,0 0 3,-1-2-4,-2 1 1,-1-1-1,-2 1-10,-1-1-10,-3 1-4,-2-1-3,-2 1-6,-1 0-1,-2 0-1,-1 2 4,-2 0-3,1 1-7,-1 1-3,0 1-1,2 0-19,1 1-31,3 2-41,0 0-52,1 0-68,3 1-119,-1 0 249,2 2-342,1-1-201,1 2 3,2-1 25,0 1-3,0-1-5,2 1 190,0 0 174,1 0 89</inkml:trace>
  <inkml:trace contextRef="#ctx0" brushRef="#br0" timeOffset="21908.253">16735 8500 132,'-2'-5'166,"0"0"63,1 1-3,-1-1-14,0 0-34,0 1-32,0 0-29,0 0-19,0 0 3,0 0 2,1 1 4,-1-1 4,1 1 6,0-1 4,0 1 4,-1 0 3,0 0-2,1 0-8,-1 0 4,1 0 19,0 0-1,1 0-7,-1 1-15,0 0-11,1-1-16,-1 1-4,1 0 3,0 0 12,0 0 28,1 0 23,-1 1 2,2 0-7,-1 0-19,1 0-30,2 1-18,-2-1-6,1 1-330,1 0 210,1 1 66,1-1 20,3 2-1,2-1 0,1 2-7,1 0-2,2 0 3,2 1-9,1 0-1,3 0-6,0 2 2,1-1 0,1 1-3,1-1-2,1 1 0,-1 1-3,2-1-2,-1 1 1,0-1-8,-1 1-2,-2-1 3,1 0 1,-2-1 0,1 1-4,-2-1 0,0 0-1,-2 1 3,-1-1-2,0 0-1,-2-1 0,-1 1 0,0-1 4,-3-1 1,1 1-1,-2-1-2,-1 1 2,0-1 4,-3-1 4,-1 0 2,-1 0-2,1-1-5,-1 1 2,1 0 1,-1 0 0,0 0-3,0 0-2,-1-1 7,0 2 2,1-1 1,-1 0 0,0 1-3,1 0 5,-1 0 5,-1 1-1,1-1-4,0 1-2,-2 1 0,1 1-3,0-1 5,0 4-1,-1 2-4,0 1-2,0 3 8,0 0 4,-1 3 2,-1 2 7,-1 4-1,-1 3-3,-1 4-1,0 5 3,-3 4 1,-1 5-4,-1 4-8,-2 3 2,-3 4-7,1 1 1,-4 1-2,1 2-5,-3 1-1,1 2-1,-3 0-3,-1 1-1,0 3-1,0 5-3,-1 2 5,0-2-1,0-2-1,2-3 7,0-4-5,3-1-5,-1-3 2,0-2 5,2-2 0,-1 1-10,1-2 4,-1 2 6,1-1 0,0 3 0,2-5-5,0 1 7,0 1-1,2-3 4,-1 0-10,0-1 5,-1-1 0,2-1-6,0-2 5,-1-1-2,3-3-1,-1-2 0,0-1 3,2-2-2,0-1 3,0-2-2,1-1-6,1-2-3,-1-2 5,1-1 1,1-2 1,-1-2 3,0-2 1,1-2 4,1-1-5,-1-2 5,2-2-6,-2-1 2,2-3 4,-1 0 1,2-2 1,0-2-4,0-1 3,-1 0 1,2-2-6,0 0 0,0-2 0,1 1 2,-1-2-8,1 0 1,-2 0-2,1-1-5,0 0-1,-2-1-4,1 0-5,0 0-1,-1 0-8,-2-1-9,-1-2-9,-3 0-10,1-2-6,-3-1-6,1-1-6,-2-2-8,-2-1-9,-2-2-10,1-2-6,-3-1-27,-1-2-48,-1-3 261,-2 0-273,-1-3-164,-2-1-138,0-1-104,-4-2 95,-2-1-23,1-1-10,-2 0 7,-38-34-158,34 32 521</inkml:trace>
  <inkml:trace contextRef="#ctx0" brushRef="#br0" timeOffset="22920.3109">11927 9226 30,'0'0'34,"0"0"11,1 0 2,0 0-5,-1 0-10,1 0-12,0 0-7,-1 0-5,1 0-5,-1 0-4,0 0-7,0 0-4,0 0-7,0 0-9,0 0-10,0 0-8,0 0-16</inkml:trace>
  <inkml:trace contextRef="#ctx0" brushRef="#br0" timeOffset="32035.8323">12127 9016 4,'-4'-1'83,"1"0"22,-1 0 11,1-1 4,-1 1-16,1 0-19,0 0-13,0 0 1,0-1-1,-1 1-10,1 0-4,-1-1 0,1 1 3,-1 0 0,1 0-1,1 0-4,-1 0-5,0-1-3,1 1-6,-1 0-5,1 0-3,0 0-3,1 0-2,-2 0 2,1-1 3,0 1-1,1-1 3,0 1 3,-1 1 1,1-1 3,0 1 2,0-1 3,-1 0 2,1 1-1,0-1-3,1 1 1,-1-1 1,0 0 2,1 1 0,-1 0 6,1 0 0,-1-1 3,0 1 6,1 0 6,0 0 3,0 0-4,0 0-4,0 1 11,0-1 18,1 1-8,0 0-7,0 0-8,0 1-3,0-1-6,1 1-2,1 0-6,-1 1-4,2-1 1,0 1-9,3 2 1,-1-1 0,2 2-2,1-1-4,1 1-5,-1 0-3,1 0 1,1 1 4,0 0-3,0 0 1,2 0 10,-1 0-3,1 0-4,0 1-3,-1-1 2,0-1-3,0 1 1,1-1-1,-2 1 0,1 0-6,1-1-1,-2 0 2,2 0-7,-2 0 5,1 0-3,1 0-1,-1 0-6,2 0-5,0 0 1,1 0-1,-1 0-5,3 0 3,0 0-1,2 0-1,0 1 1,3-2 0,1 1-5,1 1-1,2-2 2,0 0-2,1 0 0,1 0-1,0-1 0,0-1 3,1 1-2,-1-1-1,-1 0 0,1 0 0,-3 0 0,1-1 0,0 0 0,-1-1 0,0 1 0,-1 0 0,0 0 0,1-1 0,-1 1 0,1-2 0,-1 1 0,1-1 0,2 1 0,0-1-3,0 0 2,1 0 1,2 0 0,0 0 0,1-1 3,2 1-2,1-1-1,1 0 2,1-1-1,-1 1-3,2 0 2,0-1 2,0 0 1,-1 1-5,1-1 0,1 1 3,-1 0-1,-1 0 0,1 0 3,-2 1-2,0-1 0,1 1-1,0-1 3,0 0-5,-1 1 1,2 0 4,-1 0-2,2 0 1,0 0-1,0 0-3,1 0 4,1 0-2,-1 1 0,0-1 0,-1 0-2,1 0 4,1 0-2,0 0 0,0 0 0,-1-1-2,-2 1 2,0-1 0,0 1 0,1-1 2,-1 0-2,1 0 0,-2 1 0,0-1 0,-1 1 0,-1 0 0,-1 0 0,-2 0 3,-1 0-2,-1 0-3,-2 0 1,-3 0 1,-1 1 0,-1-1 0,-3 1 0,0 0 0,-2 0 0,-2-1 0,-1 1 0,-2-1 0,0 1 0,0 0 0,-2 0 0,-2-1 0,0 1 6,-1 0-2,-1-1 0,1 1-3,0 0 0,1 0-1,-1 0 3,1 0 0,-1 1-2,1-1-1,-1 0 0,0 0 0,0 0 0,1 1 0,-1-1 0,0 0 0,0 0 0,2 1 0,-2-1 0,0 0 0,0 0 0,1 0 0,-1-1 0,0 1 0,0 1 0,0-2-2,1 1 2,-1-1 0,1 1 0,-1-1 0,1 2 0,-1-1 0,0 1 0,0-1 2,1 0-2,-1 0 0,0 0 6,0 0 4,2 1 7,-2-1 4,1 0-6,0 0-5,0 0 0,0 0 1,0 0-2,-1 1-3,1-2-4,-1 1-2,0 0 5,0 0 2,-1 0-2,2-1 0,-3 1-1,1-1-3,0 1-1,-1 0 0,1-1 3,-1 1-2,-1-1 0,1 1-1,-1 0 0,0-1 0,0 1 0,0-1 0,0 1-3,0-1 2,-1 1 1,0 0 0,0 0-2,0-1 3,1 1-1,0 0-5,-2 0-1,1 0-10,0-1-19,-1 1-24,1 0-38,-1 0-50,1-1-62,-1 1-74,0-1-83,0 1-78,0 0 41,0-1-35,-1 1-48,1-1-26,-1 1 24,-1-1 191,0 0 110,-1 0 67</inkml:trace>
  <inkml:trace contextRef="#ctx0" brushRef="#br0" timeOffset="33896.9388">11734 10569 119,'2'0'158,"0"0"59,0 0-19,-1 0-20,1 0-44,-1 0-42,0 0-30,-1 0-22,1 0-14,0 0-6,-1 0-4,1 0 2,1 0 7,-2 0 2,1 0 6,-1 0 3,1 0 3,0 0 2,-1 0-3,2 1-4,-1 0 2,0-1-1,1 1-1,-1-1 5,0 1 2,0 0 4,1-1 1,0 1 7,0-1 4,0 1 5,0-1 3,0 1-3,0 0-4,0 0 2,1-1 4,-1 1 5,0-1 2,0 2-2,0-2-11,-1 1-5,1 0-7,0 0-8,0 0-3,-1 0-6,0 0 8,1 0 7,-1 0 3,2 1 64,-1-1-55,0 0 2,0 0 0,1 0 3,-1 1-1,0-1 0,0 0 3,0 0 1,-1 1-2,1-1 3,0 0-3,0 0-12,0 0-7,0 0-1,0 1-10,0-1 0,0 0 0,0 0 0,1 0-3,-1 1 2,0-1 3,0 0 2,0 0 0,-1 1 6,1-1 4,0 0-7,0 0-5,0 0-4,0 0-4,0 1 7,0-1 2,0 0-2,0 0-3,1 0-4,-1 0-5,0 1-3,0-1 1,0 0-4,0 1-2,-1-1-1,1 0-3,0 0 0,0 0 2,0 0-2,0 1-1,0-1 0,0 0 5,0 0 2,0 0-2,1 0 0,-1 1 2,0-1-2,0 0-4,0 1-1,-1-1 1,1 0-1,0 0-2,0 0-2,0 0 3,0 1 0,-1-1 1,1 0-330,-1 0 221,0 0 74,1-1 25,-1 1 8,0-1 3,1 1 1,0 0-4,-1 0 3,0 0-3,1 0 3,-1-1-3,0 1 3,0-1-6,1 1 4,0 1-1,0-1-4,0 0 2,0 0-3,-1 0 0,1 0-1,0 1 3,1-1 2,-1 0 0,2 0-1,-1 0 2,-1 1-4,1-1-2,1 0 0,-1 0 0,0 1 3,0-1 1,1 0-2,1 0 2,-1 0 1,0 0-1,0 1-5,1-1-3,-1 0 6,1 0-1,1 0-1,-1 0 0,0 1 3,1-1 2,-1-1-3,2 1-2,-2-1 3,1 1-2,1 0 0,-1-1-1,1 1 3,1-1-2,-1 1-1,0 0 0,0-1 4,2 1 1,0-1-4,2 1 0,4-1-1,0 1 3,1 0 2,1-1 3,1 0 4,1 0-1,1 0-4,1 0-1,2-1 2,-1 0-5,4 1-2,0-1 3,1 1-2,2-1 1,0-1-2,1 1 0,1 0-1,1 0 0,0 0 3,0 0-2,1-1-1,-1 1 0,1-1 0,0 2 0,0-1 4,1 1-2,0-1 1,0 1-2,1-1 3,-1 0 1,1 0-3,0 0 1,0 0-2,1 0 3,3 0-3,-1 0-1,1 0 4,2 0 1,-1 0-7,2 0 2,1 0 3,-2 0-2,0 1-1,0-1 0,-1 0 3,-1 1-5,-1-1 1,2 1 1,-3-1 3,1 1-2,-3-1-1,0 0 0,1 1 0,-2-1 0,0 1 0,-1-1 0,0 1 0,0-1 0,1 1 0,0 0 4,0-1 1,1 1-4,2 0 0,0 0 2,-1 0 2,1 1-3,1-1 1,0 1-2,-1 0 7,1 0-6,-1-1-1,0 2-1,0-1 0,-2 0 0,1 0 0,0 1-4,-3 0 7,-1 0-2,0 0-1,-1 0 3,-1 0-2,-1-1 0,-1 1 2,0 0-2,-1 1 3,0 0-2,0-1 1,-1 0-2,-2 1 3,2-1-3,-1 0 3,0 1-2,-1-1-2,-1 1 3,0-1-2,0 1 0,0-1 6,-3 1-2,1 0-6,-1-1 4,-1 1 5,0-1-6,-1 1-1,0-1-1,0 0 0,-2 1 0,1-1 6,-2 0-4,1 0-1,-3 0-1,2-1 4,-2 1-2,-1 0 1,1 0-5,-2-1 2,-1 1 0,1-1 0,-3 0 0,-1 1 3,1-2-2,-2 1-4,0 1 2,1-1 1,-1 0 0,2 1 0,-1-1-4,0 0 2,0 0 2,1 0 0,-1 0 4,1 1 0,0-1-3,0 1 0,0 0-1,3 1-3,2 0-2,-1 0 3,0-1 2,1 1 0,-1 0 4,-1 0-3,-2 0-1,-2-2 3,-1 1-2,2 0 0,-2-1-1,1 1 0,-1 0 3,1 0 5,0-1 2,-1 1 3,0 1 1,0-2 1,-1 0 0,2 0-4,-2 0 0,0 0-1,1 1 0,-1-1 3,-1 0 1,2 0 1,-2 0-3,1 0-8,-1 0 0,0 1 2,-1-1-4,1 1-2,-1-2 3,1 1-2,-1 0 0,-1-1-8,1 1-18,-1 0-21,1-1-22,-1 1-22,0-1-36,0 1-46,0 0 309,0-1-261,-1 1-126,0-1-87,1 1-71,0-1-38,-1 0 82,0 0 28,-1 0 18,1 0 14,0 0 40,-1-1 8,1 1-5,-1-1 36,0 1 8,0-1 33,0 0 48</inkml:trace>
  <inkml:trace contextRef="#ctx0" brushRef="#br0" timeOffset="42136.41">10365 7178 57,'8'1'129,"-1"1"47,-1 0-4,1 0-32,-1-1-22,0 1-32,0-1-30,-1 0-21,0 1-19,1-1-15,-2 0-9,1 0 1,-1 0 0,0 0 2,-1 1 1,1-2 1,-1 1 2,2-1 0,-2 1-1,0 0 2,0-1-2,0 1 1,0-1 1,-1 1 0,1-1 2,-1 1-4,2 0 2,0-1 0,-1 1 0,0 1 0,0-2 4,1 1 5,-1 0 5,0 1 2,0-1-5,1 0 1,0 0 4,-1 0 5,0 0 1,0 0 0,1 0 2,-1 0-2,0 0 3,0 1 5,1-1 14,0 0 15,-1 1 5,0-1-2,0 0-6,1 0 4,-1 0 14,0 1 4,0 0-2,1 0-10,-1-1-4,1 2 8,0-1 1,0 1-2,0-1-2,0 1-12,1 0-6,-1 0-6,4 2 15,-1 0 26,2 1 2,2 1-4,-1 2-11,2 0-5,1 1 20,0 1-1,2 1-3,-1 1-9,2 1 2,-1 0 8,1 1-1,0 1 17,0 0 22,0 1-1,1 0-22,-1-1-14,1 0-8,-2 0-6,2-1 2,-2 0-2,2 0-13,-2 0-11,0 0 4,0-1-7,0 0-7,-2-1-6,2 0-4,-1 0 2,-1-1-6,0 0 2,0-1-5,-1 0-5,-1-1-1,0-1-4,-1 0-6,-1 0-2,-1-1 2,0-1 3,-2-1-6,0 0 0,-1-2 2,-1 0 2,-2-1-3,2 0-3,-2 0 4,0 0 2,0-1-3,0 0-4,0 1-1,-1-1 1,1 1-4,-1 0-11,0 0-9,1 2-49,-1-2 21,0 0-16,-1 0-20,1 0-11,-1-1-25,1 1-35,0-1-34,-1 0-27,1 1-16,0-1-23,-1 0 45,1 1 10,-1 0-5,0-1-8,0 0-6,0 1 3,1-1 22,-1 0 6,0 1-4,0-1-9,0 0 16,0-1-8,0 1 22,0-1 58</inkml:trace>
  <inkml:trace contextRef="#ctx0" brushRef="#br0" timeOffset="42784.4471">10868 7753 114,'-2'0'142,"-1"1"67,1-1-19,-1 1-15,0 0-41,0-1-37,1 1-29,0-1-23,0 1-10,0-1 0,0 0 3,1 0 11,0 0 9,-1 0 10,1 0 8,0 0 10,0 0-5,-1 0-7,2 0-9,-1 0 0,0 0 8,1 1 25,0 0 8,0-1-7,0 1 2,1-1-3,0 2-7,1-1-4,-1 0-8,1 0 9,1 1 18,0 0 17,0 0-5,2 1 8,2 0-10,0 1-8,1 1 0,-1 1-8,3-1-16,-2 0-16,1 2-16,0-2 0,1 2 0,-1 0 2,0-1 2,1 1 0,-1 1-5,-1-1 1,2 0-3,-2 0-12,1 0-5,0 1-6,0 0-1,0 0-1,-1-1-8,1 0 0,-1 1 0,-1-1-3,1 0-3,1 0 1,-2-1-1,1 1-5,-1-1 0,1 0-1,-1-1 0,0 1-3,0-1-1,1-1 0,-1 2 3,-1-3-2,-1 0 0,0 0-1,1-1 5,0 1 0,-1-1-1,0 1-5,0-1 0,0 1 1,0-2 3,2 1-2,-2 0 1,0-1-1,0 1 2,0-1 6,1 0 2,5 1 16,-6-1-12,0-1-2,0-1 2,1 0-2,0 0-3,-1 0 1,0-1-1,0 0-2,3-2-5,0 0 3,0-2 2,-1 0-336,2 0 219,-1-3 73,-1 1 27,1-2 6,0 1 2,-1-2 0,0-1 1,-1-1 0,1 0 0,0-1 0,-2 2 0,1-2 0,-2 1 3,0 2-5,0 0 1,0 1 328,-1 0-226,0 1-75,-1 1-24,0 2-9,-1 2-11,0-1-12,1 1-14,-2 0-30,1 0-34,0 1-37,-1-1-47,1 0-59,0 1-49,-1 0-48,1 1-7,-1-1 50,0 0 2,0 0-13,0 1 1,0 0 32,0 0 6,-1 0-9,1 1-1,-1-1 50,0 1 90</inkml:trace>
  <inkml:trace contextRef="#ctx0" brushRef="#br0" timeOffset="43842.5076">10230 8982 89,'-2'-4'97,"-1"0"51,1 0 25,0 0-2,0 1 10,0-1-22,-1 1-20,0-1-17,0 0-11,0 1-8,1 0 11,0 0 4,0 0 0,1 0-1,-1 0 16,0 0 5,0 1 5,0-1 0,0 1-10,0 0-10,0-1 6,1 1-22,-1-1-20,1 1-21,0 0-14,-1 0-11,0 1-6,1-1 0,0 0-2,-1 0 2,1 1 1,0-1 0,1 1 0,-1 0-2,0-1-5,1 1-3,-1 0-2,1 1 0,-1-1 6,1 0 1,0 1 12,0-1 3,1 1-4,-1 0-4,1 0-4,0 0 1,0 0 6,1 1 0,0 0 4,1 0-1,0 1-7,1 0-1,-1 0 18,2 1 4,2 1-3,0 1-8,1 0 1,1 1 0,-1 1-2,1 0 1,2 1-2,-1 0-6,0 2-5,2-1-1,-2 1-4,2 2-5,-1-2-333,0 2 229,2-1 80,-2 2 17,1 0-1,2 1-1,-1 0 0,2 0 3,-2 1-2,2 0-8,-2 1-1,3 0 1,-2 0 2,1 0 0,-1 0-6,2 0-3,-2 1 5,1-2 6,-1 2-1,-1-2-4,1 1 2,-1-1-3,1 0 0,-2-1 2,0 1-5,0-1-2,-1-1-1,0 0 0,0 0 0,-2-1 4,1-1 1,-1 0-4,-1-1 3,-1 0 1,1 0-3,-1-1-6,-1 0 0,-1-1-7,-1 0-16,0 0-19,1-2-19,-2 0-34,-1-2 308,-1 0-246,1 0-107,0 0-58,-1-1-49,0 2-60,0-2-53,0 1-21,-1-2 62,0 1 17,-1 0 10,0 0 18,0-1 49,0 1 27,-1-1 14,0-1 7,-1 0 23,1 1 22,-1-1 18,-1-1 1,1 1 17,-1 0-2,1-1 1</inkml:trace>
  <inkml:trace contextRef="#ctx0" brushRef="#br0" timeOffset="44292.5333">10680 9575 48,'-6'0'96,"0"0"36,1 0 32,0 0-12,-1 0-11,1 1-8,0-1-18,0 0-17,0 0-20,1 0-12,0 0-9,0 0-5,0 0 0,1 0-1,-1 0 8,0 0 15,1 0 11,0 1 13,1 0 8,0-1 4,0 1-11,0 1-6,1-1 8,0 0 10,0 1 6,0 0-3,1 0-11,-1 1 13,1-1 40,0 1 21,0 0 18,1 0 1,-1 1-14,1 0-14,0 0-13,1 2-10,0 1-17,1 0-24,-1 1-22,1 0-8,1-1-13,0 2-11,0-2-7,1 1-331,-1 0 222,2 1 64,-1-1 17,0 0 7,2 1-5,-2-1-4,1 0-3,-1-1 4,1 0 0,1 0 1,-2-1 0,0-1 0,-1 0 0,-1-1 0,1-2 0,-1 1 0,0 0 4,1 0-3,0-1-4,0-1-4,0 0 0,1 0-1,-1-1-2,1-1-3,2-1-1,1-1-1,1-2 3,1 0-2,-1-2-1,2-2 0,0-1-3,0-2 2,0-1-9,2-2 0,-2 1-4,-1-2 4,1-1-1,-2 0 1,0-1 0,0 1 3,-1 0 5,-2 0-5,1 0 5,-1 1 1,0-1-3,-2 2 2,-1 1 6,1 0-3,-2 1-1,1 1 3,-1-1-2,-1 2 0,0 0-1,1 1 0,-2 1 0,1 2 0,0 1 0,-1 1-3,0 0 2,0 0-9,0 0-21,0 0-29,0 1-40,0-1 314,-1 0-260,0 1-129,1 0-97,-1 0-93,0-1-90,1 1 1,-1 0 43,0 0-2,1 0 7,-1 0 9,0 0 9,1 1 32,0-1 144,0 1 66</inkml:trace>
  <inkml:trace contextRef="#ctx0" brushRef="#br0" timeOffset="48948.7997">17854 9790 95,'-2'-3'63,"0"-1"11,1 1-3,0-1-9,-2 0-20,3 1-14,-1-1-10,0 1-6,1-1-8,1 1-9,0-1-3,0 0-2,1 0-8,0 0-2,0 0-6,1 0-1,-1-1-6,1 1-1,2-1-5,0-1-3,1 1-4,1-1-4,-1 0 2</inkml:trace>
  <inkml:trace contextRef="#ctx0" brushRef="#br0" timeOffset="49427.8271">18345 9564 40,'8'-2'147,"-1"1"78,0 0 2,1 0 13,-2 0-21,1 0-30,-1 0-29,-1-1-5,1 1-9,0 1-2,-2-1 7,1 0 11,-1 1 11,0-1 11,1 1 33,-1-1 71,-1 1 37,0-2-11,0 2-33,1-1-41,-2 1-42,1-1-39,-1 0-39,0 1-356,0-1 207,1 1 59,-3 0 16,1 1 7,-1-1 1,-1 2-3,1-1-1,-3 2-6,1-1-9,0 2-4,-2 0-7,-6 6 19,4-4-24,-1 1-6,0 1-1,-1 0-8,0 0 3,-2 0-1,1 2-8,0-2-1,-2 2 2,1-2 3,1 1-4,-2 0-22,1 0-24,1 0-35,-2 0-34,2-1-55,0-1 289,1 1-262,-1-1-124,2 0-83,0 0-63,0-1-39,0-2 79,3 0 15,1-1-6,-1 0 24,1-1 36,1 0 13,-1-1 51,0 1 27,1-2 20,0 1 39</inkml:trace>
  <inkml:trace contextRef="#ctx0" brushRef="#br0" timeOffset="49699.8426">18248 9653 104,'3'-9'206,"1"0"88,-1 0 37,0 1-34,-2 1-31,1 1-4,-1-1-16,0 2-18,-1 1-12,1 0 0,0 1 88,-1 0 38,1 0 10,0 0-9,-1 0-47,1 1-61,-1-1-64,1 0-368,0 1 179,-1 0 48,1 0 7,0 0 5,-1 1-1,2 1 3,0-1 0,0 1 1,0 1 6,0 0-7,1 1-2,0-1 2,2 3-4,1 0-9,2 2-1,0 1-7,0 0-1,1 1-5,2 0-5,-1 1-4,0 0-6,1 1 2,-1 0-3,0 0 0,2-1-1,-2 1 0,0-2 0,0 2-7,0-2-15,-1 1-22,0-1-20,-1 0-32,0-1-36,-1 0-68,1 0 253,-1 0-295,-2-1-166,1-1-130,-3-1-28,1 0 58,-1-1-12,0 0 33,-1 0 9,1-1 74,0 0 178,0 0 70</inkml:trace>
  <inkml:trace contextRef="#ctx0" brushRef="#br0" timeOffset="51527.9472">20178 8785 175,'12'-4'197,"-1"-1"47,0 2 9,-1 0-43,-1 0-46,-3 0-39,-1 0-29,0 2-8,1-1 7,-1 0 11,0 0 15,-1 1 15,1-1 18,-1 0 13,1 0 9,-1 1 0,0-1 53,0 0 15,-1 0-7,0 0-14,0 1-16,0 0-18,0 0-8,1-1-7,-2 1-17,1 0-16,-1 0-331,0 0 216,0 0 59,0-1 3,-1 1-1,1 0-11,0 0-11,-1 0-7,0 1-9,1-1-6,-2 1-8,1-1-4,-1-1-3,0 1-3,0 0 3,0 0-4,-1 0-6,1 0-6,-2-1-1,1 1-5,-1 0 3,-1 0-6,1 0 1,-1-1 2,-1 1-8,0 0 5,-2-1 1,1 1-3,0 0 0,-3-1 2,-2 0-2,1 0 3,-2-1-2,-1 1-2,1-1 0,-1 1 3,0 0-2,-1-1 3,0 1-3,1 0 3,-1-1-2,0 1-2,1-1 0,-1 1 0,2-1 0,-1 1 0,0 0 3,1 0 1,0 0 2,0 0-8,1 0 1,-2 0 1,3 1 0,-1-1 0,2 0 0,1 1 0,1 0 0,0 0 0,0 0 4,1-1-3,-2 1-1,1 0 0,-6-1-4,7 0 3,-1 1 1,1 0 7,0-1-5,-1 1-1,1 0-1,0-1 0,-1 0 0,2 0 0,-1 1 0,0-1-3,1 0 5,-1 0-1,1 0 2,-1 0-2,1 1-4,0-1 2,0 0-2,1 0 2,-1 1 4,0-1-2,1 0-4,-2 0-2,2 0 3,0 0 9,0 1-5,0-1-1,1 0-1,-1 0-3,0 1 5,1-1-4,-1 0-3,0 1 3,1-1 2,0 0 0,0 1-3,1 0 5,-1-1-2,0 1-3,0 0 5,1 0-1,0 0-1,0 0 0,-1-1 4,1 1-6,0 0 1,-1 0 1,1 0-3,0 0 9,-1 0-4,1 0-6,1 1 3,-1-1-2,0 1 2,1-1 0,-2 0 1,1 1 7,1-1-2,-1 1-6,0-1 1,1 1 3,-1-1 1,0 0 1,1 1 0,-1 0 3,1 0-2,-1 0-1,0 0-3,1 0 2,-1 0-2,0-1-2,1 1 0,0 0 3,0 0 5,0 0-5,-1 0-2,1 0 2,0 0 1,0 0-2,0 0-2,0 0 0,0 0-3,0 0 2,0 0 4,0 0-2,0 0-1,0 0 0,0 0 0,0 0 0,0 0 0,0 1 7,0-1-1,0 1 3,0 0-3,0 0 0,-1 0-4,1 1 4,0 0 0,0 1-4,0-1 5,-1 1 2,0-1 1,1 1 4,-1 0-4,0 1-2,1 0 0,-1 0 5,1 0-2,-1 1 3,0 0-2,1-1 2,-1 2-4,0 0 4,1-1 0,-1 1 1,0 1-3,-1 2-1,1 1 3,-1 1 3,-1 1-1,1 0-1,-1 1-3,1 0 2,-1 1 1,0 0 0,0 1 0,0 1 0,0 0 0,-1 1-4,-1 1 0,1 1-1,0 1 0,0 1-3,-1-1 1,1 3 2,-1-1-4,-2 2 3,2 0-3,-1 0 3,-1 1 1,1 0 4,-2 0-4,1 1 1,-1-1-1,0 0 0,-1 1 0,0-2-4,1 1 3,-1 0 4,0-1 2,0 1-3,-1 0-5,-1 0 2,0 1 0,-1 1-2,0-1-2,0 1-3,0 0 2,0 2 1,1-1-3,-2 3-2,1-2 0,0 3 0,1 0-4,1-2 0,-1 2 6,1-1 2,0-2-2,0 1-2,0-1-4,1 0 3,-1-2 1,1 1 0,-1-1 4,0 0-10,0 0 4,0 0 1,-1 0 1,0 0 0,0 1-3,-2 0-5,2 1-2,-1 0 1,-1 0-1,1 1 0,-2-1-4,2 0 0,-1 2-1,1-1 0,-1 1-6,1-1 4,0 1-6,0 0 3,1-1 3,1 0 1,-1-2 1,0 1 0,2-3 3,-1 1 1,1-2 4,0-1-2,0 0 3,0-1 1,0-2-1,2 0 1,-3-1 4,3-1 0,-1 0 1,1-1 0,-1 0 0,1-1 0,0-1 0,1 0-3,0-2 2,0 0 1,1 0 0,0-1-4,0-1-1,0 0-3,1-1-1,0 0-1,-1-1 0,2-2 0,0 1 0,-1-2 0,2-1 0,0-1-3,0-1 2,0 0 0,1 0 1,-1 0 7,1 0 2,0-1 1,0 0-7,-1 0 4,0 0-1,1 0 3,-1 1 1,1-2 0,0 0 0,0 1-4,1-1 2,-1 0 2,0-1 0,1 1 0,-1 0-3,0 0 2,1 0 3,-1 0-1,0-1-7,1 0 7,-1 0-3,0 0-3,1 0 3,-1 1 2,0-1-3,1 0 2,-1 0-3,1 0 3,0-1-3,0 1-1,0-1 7,0 1-2,0 0 0,0 0 4,0-1-2,0 1-2,0-1 0,-1 1 0,1 0-4,0-1 3,0 1 1,0-1-6,0 1 0,0 0 4,0-1-2,0 1 3,0-1 0,0 1 1,0-1 0,1 1 0,-1 0 0,1-1 0,-1 1 0,2 0 0,-1 0 0,0 0 0,1 0 0,0 1 3,0 1-2,1-2-4,-1 2 2,3-1 1,-2 1 0,2 1 0,1 1 3,2 1-2,2 1 3,0 2-6,2-1 1,2 3 1,0-1 4,3 2-3,0 1-1,3 0 0,1 1 0,1 1 0,3 0-4,-1-1 3,3 1 1,-2-1 0,1 0-3,-2-2 2,0 0-3,0 0-4,-1-1 2,-3-1 4,1-1-5,-1 0-3,-2-2 1,-1 1-1,-1-1-3,-1-1 5,-2-1 2,0 0-2,-3-1-2,0 0-6,-1 0-14,-2-1-16,-1-1-23,-2 0-27,0 0-33,-1-1-44,1 0-78,0 0 246,-1 1-293,0-2-188,-1 0-137,1 0 52,-1 0 21,1-2 12,0 1 3,-1-2 81,1 0 184,0 0 90</inkml:trace>
  <inkml:trace contextRef="#ctx0" brushRef="#br0" timeOffset="52217.9867">20983 8910 59,'0'-5'50,"0"0"4,0-1 3,0 1 8,0-1 19,1 1 8,0-1-2,-1 2-4,1-1-1,0 0 9,-1 0 2,2 1-2,-1-1 0,-1 1 1,1 0 1,0 0 4,-1 1 1,0-1 17,0 1 4,0 0 6,0 0 6,0 0 6,0 0 1,0 1 2,0 0 5,0-1 2,0 1 60,0-1 25,0 1 6,0 0 5,0 0 268,-1 0-273,0 2-31,0-1-360,-1 1 210,0 1 47,0 0 6,-1 1-19,1 0-13,-3 3-7,-1 1-2,-1 1-2,-3 3-3,-1 2-5,0 3-11,-3 2-4,1 2-1,-3 3-5,1 3 0,-3 2-8,2 2-2,-1 0 0,-1 1-1,2 0-7,-1 0-5,2 0-2,-1-2-1,2-2-3,0 0-5,2-3-8,-10 18 1,13-22 3,0-2-2,2 0-1,-1-3-3,1 0-5,1-3-20,1 0-22,1-2-30,-2 0-37,2-2-38,1 0-44,0-1-84,1-2 229,1 0-300,0-2-186,0 2-149,-1-1 90,1 0-10,0-1 35,1 0 17,-1 1 195,1-1 153,0 1 69</inkml:trace>
  <inkml:trace contextRef="#ctx0" brushRef="#br0" timeOffset="53174.0413">20051 10336 2,'1'-5'126,"-1"1"58,1 1 32,0-1-2,-1 1-7,1-2-26,0 2-26,-1 0-24,1 0-19,0 0-1,-1 0-6,1 0-2,-1 1 1,1-1 6,0 1 2,-1 0-3,1 0-5,0 0-2,1 0-1,-1 0-9,1 0-11,-1 1 21,1 0 6,0 0-2,0 0 2,0 1-6,1-1 4,-1 0 4,2 1 7,-1 0 2,1 0-5,1 1 9,-2 0-10,2-1-14,-1 1-12,2-1-5,-1 2-10,3-1-13,0 1-10,1 1-3,0-1-9,1 1-6,0-1-5,0 1-4,2 0 1,-2 0-2,0 1 2,2 0-331,-2-1 225,1 1 68,0 0 30,-2 1 7,2-1-1,-2 1-1,1-1 3,-1 2 5,1-2-2,-1 2 3,-1-1 1,2 1 3,-3-1 1,1 1-3,-1 1-1,1 0 0,-1 0-3,-2 1-1,1-1 3,-1 1 7,0 1 0,-1 0 2,-1 0-9,0 2-2,0-1-12,-2 1-3,1 0-1,-1 0-7,0 1 0,-2-1 0,0 1 2,-1 1 2,0 0-2,-1 0-4,-1 1-1,-1 0-1,-1-1 3,0 0 1,0 0-2,-1 0 5,-2 0 3,1 0-1,-1-2 1,0 2 0,-1-1 4,1-1 0,-2 0 1,-1-1 6,0 1 0,-1-1-1,1 0 0,0 0-4,-2-1 7,0 0-9,0-1-3,0 0 0,-1 0-5,1-1 3,-2 1-3,2-2 0,-1 0 2,1 0-1,-2-1-5,3-1-1,-1 1 2,0-1 5,1 0-5,1-1 1,0-1-3,2 1 3,-1-1-3,2 0 3,2 0 1,0-1-4,2 1 0,1-1-1,-1-1 0,1 1 0,0-1-3,0 1-5,-1 0 2,2-1-3,0 1 3,-1-1-3,2 1 6,-1-1 2,1 1 1,1 0-3,0-1 5,0 1-1,1-1-4,1 1 5,1 0-4,1-1 1,0 1 1,1-1 3,2 1-5,4 1 4,0 1-4,2-1 1,3 1 4,0 0-2,3 1 6,2 2 5,0-1-5,2 1 3,2-1-1,1 2-2,-1 0-5,2 1 2,-2-1 0,1 1 2,-1 0-1,-1 0-1,0-1 2,-1 0-4,-2 0 1,-1 0-5,0 0 2,-3-2 0,0 1 0,-3-1-4,1 0 2,-4-1 6,0 0-3,0-1-8,-2-1-5,-2 0-19,-1 0-19,-1-1-20,1 0-26,-1 0-46,-1 1-80,0-2 211,0 1-317,0-1-214,-1-1-180,1 0 82,0 0-31,-1-1 35,1 0 93,1-1 229,0 1 111,2-4 80</inkml:trace>
  <inkml:trace contextRef="#ctx0" brushRef="#br0" timeOffset="54427.113">22012 8786 45,'-1'-7'136,"1"2"67,-1-1-3,0 1-16,0-1-15,-1 1-22,0 0-18,1 0-12,-1 0-7,1 0 6,0 1 14,0-1 7,-1 1 3,1 0 7,0 0 10,0 1 5,0-1 6,1 0 20,-1 1 48,0 1 11,1-1-5,-1 0-1,1-1-9,-1 2-16,0 0-30,1-1-28,-1 1-35,1 0-361,0 0 212,0 0 54,0 0 11,0 0 4,0 0-1,0 1 5,0 0 1,1 0 8,-1 0-3,1 1 1,0 0-6,0 0-5,1 0-9,0 1-6,0 0-5,0 0 4,1 1 5,3 0-1,0 2-4,1 0-8,1 1 1,2 0 0,-1 2-3,2-1-5,1 1-1,0 1-1,1 0-3,1 1-5,0 0 2,2 2 1,-2-1 0,2 0-4,-1 0 0,1 0-1,-1 1 3,1-1-2,-2 1-1,1-1 0,-1 1 0,1-1-3,-3 0 2,1-2 1,-2 1 0,-2-1 0,1-1 0,-2-1 0,-1 0 0,0 0 0,-2-1 7,1-2 1,-3 0 2,0-1 0,0 1 4,0 0 0,-1-1-3,1 0 10,-1 0-4,0 0-2,0 0 3,0-1 2,0 1-3,1 0-1,-2 0-5,1-1 0,-1 0-1,0 1 0,0-1 0,1 0-4,-1 0 0,0 0 2,0 0 5,0 1-2,-1-1 3,1 1 1,-1 0-3,0 1-2,0 0 0,-1 1 6,1 0 0,-1 0-4,-1 4-1,-1 1-4,0 2 2,-1 1 0,-2 3 1,0 1 0,-1 1 0,-1 3-3,-2 1 1,1 1 2,-2 2-4,-1 1 0,0 1-4,-3 2 2,1 0 0,-2 3-2,0-1-2,-2 2 0,1 1 7,-2 1-4,1 2 1,-3 2-3,0 2 3,-2 2 1,1 3-4,-1 3 0,-1 3-1,-1 0 0,2 1 0,-2-1 0,1 1 0,0-2 0,2-2 0,0-1 0,0-1 3,3-1-2,-2-2-1,2-1-3,1-1 2,0-1 1,-1 2 3,3-1-2,-2 1-1,2 0-3,-1 1-1,2 0-1,-2-2 0,2 0-6,-2-2-3,3-1-1,-1-1 3,1-2-5,-2-1 9,3-2 1,-2-1-1,3-2 1,-1-2-1,-1 0 1,1-2-1,0 0-2,1-1 0,-1-1 0,0 0 0,1 0 0,-1-1 0,1-2 10,-2 1 0,2-2 3,0-1-2,-1 0-1,0 0 0,-1-1 4,2 0-9,-2-2 6,1 1-4,1-1 5,-2-1-7,2-1 6,-1-1 0,2 0-1,1-2-3,-1 1-5,2-3 5,1 0-5,0-1 3,1 0 0,0-1-4,2-1-1,-1-1 4,3 1 4,-2-3-6,2 0 0,0 0-2,0 0 0,-1-1 0,1 0-3,0 0-5,0-1-8,0 0-3,-1 0-4,-1-2-11,1 1-17,0-2-13,-1-1-24,-1-2-28,0-2-39,-2-2-67,0-1 280,0-3-286,-1-2-178,2-3-146,-1-2-12,1-2 41,0-4-21,0-2 18,2-4 35,1-3 186,1-4 116</inkml:trace>
  <inkml:trace contextRef="#ctx0" brushRef="#br0" timeOffset="56762.2466">21262 8681 72,'-1'0'58,"1"-1"17,0 0 12,0 1 14,0-1-5,0 1-10,0-1-10,0 0-9,0 1 7,0-1-2,0 1-4,0-1-4,0 1 0,0-1 1,0 0 2,0 1 2,0-1 3,0 1 0,0-1 3,0 0 4,0-1 5,0 2 0,0-1-5,0 0-2,0 1-2,0-1 0,0 1-1,0-1-5,0 1 1,0-1-2,0 0-3,0 1-3,0-1-7,0 1-5,0-1-4,0 0-1,0 1-9,0-1-4,0 1-2,1-1-1,0 1-3,-1-1 4,1 0 4,1 1-1,-2-1-1,2 1 0,-1-1 0,0 0 3,0 1-2,1-1-6,0 0 3,0 1-6,1-2-8,-1 1-1,1 0-4,0 0-2,0 0-1,1 0-3,1-1 0,-2 1-3,1 0 3,1 0-3,-1 0-1,1 0 2,2-1 0,-2 0-2,2 0-1,1-1 0,3 1 0,0 0 0,0 0-2,1-1-1,-1 0 5,0-1-2,1 2 0,-1 0 2,0-1-1,0 1-1,-1 0 0,0-1 0,1 1 0,-2-2 0,-2 2 0,1 0 0,-2 1 0,0-1 0,-1 0 0,1 0 0,1 1 0,-1-1 0,0 0 0,-1-1 0,1 1 0,1 0 0,-1-1 0,1 1 0,-1 0 0,1-1 0,0 0 0,0 1 0,-1 0 0,1-1 0,-1 1 0,1-1-2,1 0-1,-1 0 2,-1 0-3,2 0 1,-1 0 2,0 0-5,0 0 2,2 0-4,-2 0 4,-1 0-4,1 0 4,-1 0-1,1 0 4,0 1-3,-1-1 1,1 1 2,0-1 1,-2 1 0,1 0 0,0-1-3,0 1 2,1 0 0,-2-1 1,0 0 0,0 1 0,0 0 0,0 1 3,-1-1-2,2 0-1,-2 0 0,0 1 0,0-2 5,0 2 0,-1-1-1,0 1-3,2 0-1,-2-1 0,-1 1 3,1 0 3,0 0-1,-1 0 5,0 0-4,0-1 4,0 2 2,0-1-3,0 1 2,0-1 0,-1 1 1,0-1 0,2 0 3,-2 0 0,0 1 1,1-1 2,-2 0-4,1 1-1,-1-1-1,1 0 3,0 0-2,-1 0 5,0 0 4,0-1 4,0 1 4,0 0 2,0 0-1,0 0 1,0 0 5,0-1 0,-1 1 2,0 0 0,1-1-2,-1 1-3,1 0 2,-1 1 0,0-1 0,1 0 0,-1 1 5,0-1 1,1 1 2,-2-1 0,1 0 3,1 1-3,-1-1 1,0 1 2,1-1-2,-1 1-6,1-1-2,-1 0-1,0 1-3,1-1 0,-1 1-1,0-1-2,1 0-4,-1 1-2,0-1-3,1 1-1,-1-1-2,0 0-4,1 0-1,-1 1-1,0-1-3,1 1 2,0-1-4,0 0 0,0 1-2,0-1 0,-1 1-330,1-1 216,0 1 73,-1-1 24,0 0 8,1 1 3,-1 0 7,0 0-1,1 0 0,-1-1-3,1 1 2,-1-1-2,1 1-2,-1-1 3,0 0 1,1 1-2,-1-1-2,1 1 0,-1 0 4,1 0 1,0 0-1,0 0-5,-1-1 0,1 0-2,0 1-2,0 0 7,0 0-1,0 0-1,0 0-4,-1 0 3,1 0 5,0 0-3,0 0-5,0 0 3,0 0-2,0 0 2,0 0 0,0 0 4,0 0-2,0 0-1,0 0 0,0 0-6,0 0-3,0 0 323,0 0-231,0 0-81,0 0-32,0 0-20,0 0-22,0 0-16,-1 0-24,1 0-37,0-1-45,0 1-62,0-1-89,0 0-93,-2 0 43,1 1-11,0-1-32,0 1 34,-1-1-16,0 0 30,-1 1 139,0-1 85</inkml:trace>
  <inkml:trace contextRef="#ctx0" brushRef="#br0" timeOffset="58518.347">9187 12603 45,'0'0'126,"0"0"52,0 0-5,0 0-35,0 0-17,-1 0-25,0 0-27,1 0-22,0 0-15,0 0-11,0 0-6,0 0 1,0 0-1,0 0-1,0 0 2,0 0 2,0 0 2,0 0 2,0 0 8,1 0 10,0-1-2,0 0-6,0 1-8,1-1 7,-1 0 15,2 0 6,0 1-4,0-1-6,-1 1-5,1-1 8,1 1 3,-1-1-7,1 0 1,0 1 2,1-1-1,0 1-1,0-1-6,0 1-1,1 0 2,0 0-1,1 0 2,0 0-1,3 1 3,2-1 4,1 1-2,2 0-1,1 0-2,2 1-3,-1 0-2,3 0-6,0 0-4,1-1 1,2 1-5,1 0 2,0 0 5,3-1 7,0-1 5,2 1 6,2-1 1,2 0 2,2-1 2,3 1 6,2-1 1,2 0-6,3 0-5,-1 0 1,4 0-7,-1-1-3,2 1-3,-2 1-7,0-1-4,-2 1-2,0 0-3,-2 0-4,-2 0-5,-2 0-1,-1 0 3,-4 1-1,-2-1-2,-2 1-2,-2 1 1,-2-1 11,-2 0 12,-3 0 4,0 0 1,-2 0 1,-3 0-3,0 0-6,-2 0-2,-1 0-1,-2 0-2,-1 0 2,-2-1 2,-2 1-2,-1 0 0,-1 0 0,0-1-2,0 1-9,0-1-1,0 1-3,-1-1 0,1 1-6,-1 0-8,-1-1-26,1 0-43,0 0-50,-2 1-45,1-1-33,0 1-32,-1-1 21,0 0 1,1 0-24,-1 0-33,0 0-29,1 0 11,0-1-13,-1 0-10,0-1 25,1 0 34,0-2 103</inkml:trace>
  <inkml:trace contextRef="#ctx0" brushRef="#br0" timeOffset="77311.4219">12451 6180 75,'2'-10'204,"-1"1"64,0 0-15,-1-1-33,0 0-34,0-1-41,0 1-40,0 0-20,0 0-13,0 0-4,0 0 11,0 0 5,0 1-1,1 0-2,1 0-10,-1 0-4,0 0 0,1 0 5,0 0-2,1 0-4,-1 0-7,1 0-7,1 1-7,-1 0-9,2 0-8,2 0-6,-1 1-4,2 0 0,1 0-4,2 0-2,0 2-3,1-1-1,2 1-2,-1 1 0,4 1-1,-1-1-1,2 2-2,0 0 0,0 0 1,1 2-2,-1 0-1,1 0 2,0 2-1,-2 0-1,0 1 1,-1 1-1,0 0 0,-2 1 0,0 0 1,-2 1 1,-2-1 2,0 2-1,-2-1 0,-1 1 1,-1 1-3,0-1 3,-3 2 3,-2 0-3,-1 1 4,-2 0-1,-3 2 4,-1 0-3,-1 1 6,-3 0 2,-2 1 5,-1-1 2,-2 1 6,0-1 9,-1 0 5,-1-1 8,0-1 3,1 0 4,-2-1 2,4-1-8,-2 0-3,4-1-9,-1-1-12,3 0-9,1-2-7,1 1-6,0-1-4,2-1-1,1 0-1,2 0 0,0-1 3,1 0 3,1 0 10,0 0 3,2 0 3,0 1-2,3 1 3,2 1 4,2 0 1,3 1 5,18 6 34,-12-7-32,3 0-4,0-1-3,3 0-4,1-1 0,1-1 0,-3 0-3,1-1-1,-1 0-6,-1 0-1,-3-1-1,0 1-2,-3-2-4,0 1 2,-3-1-1,-1 1-1,0-1-2,-3 0 3,-2 0 0,-1 0-1,0 0-2,-1 0-8,0 0-34,-1 0-101,0 0-152,0 0-142,0-1 0,-1 0-26,0 0-47,0-1 6,1 0 20,-1 0 143,0-1 147,0 0 54</inkml:trace>
  <inkml:trace contextRef="#ctx0" brushRef="#br0" timeOffset="77571.4368">13556 6107 191,'5'0'272,"-1"0"96,1 0-16,-1 0-57,0 0-51,-1 0-66,0 0-55,0 0-41,1 0-16,-2 0-1,1 0 24,0 1 25,-2 0 18,0 0 4,-1 0 35,0 1-5,-2 1-26,-1 1-23,-1 1-28,-2 1-21,-1 0-22,-1 2-14,-3 1-9,0 1-7,-1-1-8,0 2-5,0-2-2,-2 2-17,2-1-27,0 0-43,-2 0-47,1-1-44,0 0-48,0 0 20,0 0-11,0-1-14,0-1-31,0 0-16,1-1 11,-1-1 6,2 0-10,1 0 29,-1-2-16,2-1 64,0 0 66</inkml:trace>
  <inkml:trace contextRef="#ctx0" brushRef="#br0" timeOffset="77769.4481">13282 6235 52,'5'-6'140,"1"1"54,-1 1-16,-1 1-37,0-1-18,-1 2-15,-1 0-11,1 1 0,0 0 6,-1 0 1,2 1-3,-2 0 3,1 0 14,0 0-1,0 1 9,0 0-4,0 0-18,0 1-16,1 0-13,-1-1-19,2 2-16,-1 0-9,1 0-11,2 1-6,0 1-4,2 1-2,7 4-3,-6-4-22,-1 0-32,1 0-37,-1-1-33,2 1-37,-1-2-49,1 1-35,1-1-6,-2 0-26,2-1-12,-1-1-3,0 0 52,1-1 95</inkml:trace>
  <inkml:trace contextRef="#ctx0" brushRef="#br0" timeOffset="78206.4731">13924 6150 106,'7'-6'157,"2"0"63,-2 0-20,0 1-22,0 0-39,-1 1-37,-2 2-21,0-1-4,0 1 0,1 0-3,-1-1-1,1 1 3,0-1 5,0 1 5,1 0 2,-1 1 3,0-1 4,0 1-13,1 0-17,-1 0-11,0 0-11,1 0-2,-1 1 3,1 0 0,1 0-3,-1 0-7,0 1 4,-1 0 2,1 0-7,1 0-4,-1 1-2,0 0-7,-1 0-4,1 0 2,1 1 6,-2-1-2,0 1-2,1 0 0,-2 0 0,1 0 6,-1 1 12,0 1-4,-1-1 2,0 0-6,-1 3-6,-1 1-6,-1 0 2,0 1-4,-3 1 4,-1 1-6,-1 0 4,-2 0 4,-1 0 6,-1 1 14,-2 0 12,2-1 10,-1-1 7,1-1-7,0-1-8,2 0-16,1-2-13,0 0-10,1 0-6,1-1-3,1-2 1,1 0 2,1 0 14,0 0 12,0 0 7,2 0 11,0 0 3,2 0 0,0 0-18,4 1-6,2 1-6,4 0-3,2 0-9,2-1-4,4 1-8,2-1-1,2 0 1,0 0 0,2 0 0,2 0-3,-1-1-6,0 0-7,-2-1-16,0 1-30,-4-1-43,0 0-53,-2 0-57,-4-1-51,1 1-46,-4-2 33,1 1-26,-3-1-53,-2 0-40,1 0-22,-3-1 2,-1 1 70,-1-1 147,0 0 60</inkml:trace>
  <inkml:trace contextRef="#ctx0" brushRef="#br0" timeOffset="79342.5381">20329 7496 121,'2'-3'229,"-1"0"63,1-1-8,-1 1-76,0 1-67,1 0-49,0 0-34,2 0-22,-1 0-12,1 1-8,1 0-4,1 0 0,3 0 4,3 0 9,0 1 2,1 1 5,0 1-2,1-1 2,-1 1-3,-1 0-3,1 1-2,-2 1 8,1 0-3,-2 2 3,-1-1 2,-1 1 12,0 1 1,-2-1 10,-1 1 4,0 1-6,-2 0 3,-1 2 2,-1 0-2,-2 1-4,-1 0-7,-4 1-7,-1 1-3,-2 0-2,-4 0-3,-1 1 9,-3 0 7,0-1 8,-2 0 25,1-1 26,2-1 7,0-1-10,3-2-8,1 0-14,1-1-16,2-1-18,1-1-16,0-1-8,3-1-8,1 0 3,1 0 3,0-1 22,1 0 19,1 0 14,0 0 16,1 1 26,0-1 8,1 0 1,1 1-11,1 0-19,0-1-20,2 2-23,2-1-10,1 1-3,1-1-7,1 1 1,0 0-3,0-1-3,0 0-4,1-1-341,-1 0 220,0 0 70,1 1 20,-1-2 10,0 0-7,0 0 5,0 0-9,-2-1 308,-2 1-249,2-1-127,-2 0-83,0 0-77,1 0-84,-1 0-84,2 0-79,-2 0 73,1 0-7,-1-1-19,2 1 33,-2-1 6,0 0 39,1 0 71,-1 0 118</inkml:trace>
  <inkml:trace contextRef="#ctx0" brushRef="#br0" timeOffset="79639.5551">20842 7802 87,'7'0'186,"-1"0"92,0 0 27,1 0-26,-2 0-47,0 0-31,0 0-31,0 0-29,0 0-14,0 0-4,0 0 10,-1 0 12,-1 0 11,1 0 23,0 0 59,-1 0 1,1 0-15,0 1-24,-1-1-8,0 1-11,3 1 86,-4 0-177,1 0-17,-1 0-19,1 0-14,-1 1-11,0-1-6,1 1-5,-1 0-4,0 0-1,0 0-1,-1 0-6,1 0-4,-1 0 2,0 0 2,1 0 2,-1-1-3,0 0-3,0 1-2,1-1-8,-1 0-23,0 0-49,1 0-66,-1 0-79,0 0-93,0 0-116,-1-1-84,2 0 26,-1 0-28,0 0 16,2 0 20,-1-1 69,-1 0 190,2-1 71</inkml:trace>
  <inkml:trace contextRef="#ctx0" brushRef="#br0" timeOffset="80001.5758">21475 7663 163,'9'-5'225,"-4"1"80,-1 1 17,0 1-45,0-1-46,-1 1-37,0 0-45,1-1-29,0 0-18,-2 2-4,1-1-2,0 0 2,-1 0-7,1 1-8,-1 0-6,0-1-13,0 1 11,0 1 62,-1 0 15,0 0 2,0 1-19,0 1-13,0 0-12,-1 1-1,-1 0 9,0 3 2,0 0 6,-1 3-2,-1 0-3,-1 3-11,0 0-15,-2 2-9,1 1-18,-3 0-8,2 1-8,-1 0-332,0 0 213,-2 1 75,1 0 21,0 0 1,1 0 0,-2-1-7,1-1-5,0 0-5,1 0 1,-2-1 1,3-1-3,0 0-5,0-1-5,-1-1 2,2-1 1,0 0 0,0-1-1,1-2-2,0 0-2,1-1 4,1-1-2,-1-1 1,1 0-2,0-1-13,1 0-22,-1 0-25,1 0-30,0-1 292,-1 1-290,1-1-195,0 0-202,-1-1-187,1 0 69,1 0-36,-1-1 30,0-1 54,1 0 221,-1 0 129,1-2 79</inkml:trace>
  <inkml:trace contextRef="#ctx0" brushRef="#br0" timeOffset="80861.625">14454 5831 158,'-7'1'198,"-1"1"26,0 0-15,-2 0-45,2-1-50,-1 2-34,-2 1-24,2 1-5,-2 2-5,-1 3 3,1 2 1,-1 1 7,0 3 5,-1 2 16,0 1 2,1 2 5,0 2 9,-2 2 0,-13 30 75,15-26-93,0 1-8,1 0-8,0-1-10,1 0-9,1-2-6,1-1-4,1 0-10,-1-1-4,3-2-4,-1-1-6,1-1-1,1-1-1,0-2 0,-1 0 1,1-1-4,0 0 0,0-2-3,0 1-11,1-1-34,0 0-43,0-2-47,-1 0-40,1 0-35,0-2-39,1 0-16,-1 0-59,0-1-26,0 0 39,-1-1 144,0-1 43</inkml:trace>
  <inkml:trace contextRef="#ctx0" brushRef="#br0" timeOffset="81921.6856">20256 7474 109,'5'0'127,"-1"1"67,1-1-7,-1 0-9,1 0-19,0 0-29,0 0-25,-1 0-21,0-1-15,1 1-10,-1-1-3,2 0-2,-2 1 12,1-1 8,-1 1-1,0-1-3,0 0-8,0 0-10,0 1-4,1-1-4,-2 1-2,0-1 0,0 0 4,0 1 0,1 0 3,-2 0 5,1 1 30,-1 0 28,2 0 4,-1 1-4,-1 0 27,0 1 19,0 0 4,0 0-20,0 2-9,-1 1-15,1 1 2,-1 3-2,1 1-2,-2 2-13,1 2-8,-1 0-15,0 2 0,-1 0-5,1 1-2,-1 0-9,0 1-10,1-1-7,0 0 3,0 1 9,0-1-1,1 0-340,0 0 218,1 0 70,1-1 19,0 1-4,2-1-4,-1-1-4,0 1-2,1-3-1,-1 1-7,0-1-2,0-3-1,1 1 7,-2-1-4,0-2-9,1 0-22,-2-2-42,0-2 279,-1 0-281,1-2-168,-1 1-162,0-1-202,-1 0-46,1 0-56,-1-1-14,-1 0 184,1-1 230,-2 0 108,1-1 74</inkml:trace>
  <inkml:trace contextRef="#ctx0" brushRef="#br0" timeOffset="83373.7687">14108 4278 105,'6'-1'172,"3"-1"39,-1 0-19,1-2-12,0-1-32,1 1-30,-1-1-27,-1-1-21,1 1-12,-2 0-13,-1 1-2,1 0 3,-2 1 6,0 0 18,0 1 22,-1 0 3,1-1-9,0 1-3,0-1-10,1 0-14,0 0-14,0 1-10,1-1-5,-1 1-2,5-1 5,0 0 1,1 0-4,2 0-2,1 2 0,2-1-4,1 2 3,0 0-5,1 1-2,0 1-1,2 1-7,0 1-2,-1 1-2,1 0-6,-1 1 3,-1 2-3,-1 0-2,-1 1 0,-1 0 3,-2 1-2,-1 0 2,-2 0 1,-1 1-1,-2 1-2,-2-1 1,-1 1-1,-3 1 3,-1 1 2,-3-1 1,-3 3 0,-2 0 0,-4 2 1,-2 0 0,-2 1 4,-5-1 2,-1 1 1,-2-1 5,-1 0 9,-2-1 6,-1-1 7,1-1 22,1-2 13,2-1 8,2-2-1,1-1 0,2-1-5,2-1-8,4-1-10,1-1-17,2-1-13,2 0-15,1-1-5,0-1-8,2 0-2,1-1-3,1 0-1,0 0 2,0 1 1,1-1 0,0 0 2,1 1 4,2-1 1,0 1 4,1 0 0,1 0 4,4-1-5,3 1 1,2 0 1,4 0 0,3-1 0,22 1 19,-17-2-21,0 0-1,0-1-3,1 0 1,0 0-2,-1 0-3,0 0 0,-3-1-6,0 0 3,-2 1 3,-2-1-1,-1 1 1,-3 0-1,0 0-1,-3 0 0,-1 0 3,-1 1 1,-3-1 3,-1 0-5,-1 0-9,0 1-23,1-1-28,-2 1-30,0 0-45,0 0-48,0 0-74,-1 0-18,1-1-62,0 0-42,-1 0-8,0 0 1,0 0 38,2-1 11,-2 0 127,1-1 81</inkml:trace>
  <inkml:trace contextRef="#ctx0" brushRef="#br0" timeOffset="83854.7962">15310 4342 154,'9'-1'229,"-1"0"52,-2 0 9,-1 0-46,-1 0-65,-1 0-54,1 0-36,1 0-30,1 0 4,-3 0-47,-1 1-3,1-1 3,-1 1 5,0 0 11,-1 0 6,0 0 2,-1 1 1,-2 1-2,0 0-4,-2 3-7,-1 0-7,-5 2-4,0 1-1,-2 2-4,-2 1-3,0-1-3,-2 2-1,1-1-1,-2 1-1,3-1-2,-2 0-1,2-1-5,0-1-9,2 1-15,1-2-19,0 0-20,1-1-12,1-1-12,0 1-9,1-2-3,1 0 13,0-1 9,1 0-2,1-1-10,2-1-9,0 0 1,-1 0 2,2-1 5,-1 0 7,1-1 10,-1 0 14,1 0 13,0 0 10,0-1 15,1 0 16,-1-1 22,2 0 14,-1 0 13,1-1 8,0 1 11,0-1 3,0 1 16,0 0 4,1-1-5,-1 1-7,1 0-9,0-1-8,-1 0-7,0 1-9,0 0-6,0 1-6,0-1-5,1 0-6,1 0-5,-2 1 0,1 0 4,-1 0 15,1 0 1,0 0-2,0 0 3,0 1 8,1 0 4,0 1-5,0 0-8,-1 0-2,2 1 0,0-1 5,0 1-7,0 0-7,2 2-3,1 0-4,0 1-3,0-1-2,0 1 0,1 1-3,1 0-15,-1 0-21,0-1-20,-1 2-16,1-2-9,0 0-14,-1 1-19,0-1-17,0 0-29,1 0-35,-1 0-5,-2-1-30,0-2 54,0 0 64</inkml:trace>
  <inkml:trace contextRef="#ctx0" brushRef="#br0" timeOffset="84195.8157">15712 4303 75,'12'-6'162,"-3"1"62,0-1-11,0 1-6,-1 1-34,-2 0-36,-1 0-35,-1 1-24,0 0-20,-1 1-13,2 0-4,-2-1 3,0 2 9,0-1 5,-1 0 1,1 0-4,-1 0-7,0 1-4,0 0-9,-1-1-6,1 2-7,0-1 4,0 1 11,1 1 6,-1 0-4,0 1 4,-1 0 6,1 2 9,-1-1 7,0 2 1,1 2-8,0 2-8,0 1 2,-1 3-7,1 0-4,-2 2 3,1 0-2,-1 0-5,0 2-1,-1-1 3,1 1-5,-2 1-7,1-1-4,0 0-5,-1 0-4,0-1-4,0 1-1,-1-1-3,1 0-2,-1-1 3,0 1-5,-1 0-1,1-2-20,0 1-51,0-1-34,-1 0-16,1-2-29,-1 1-49,1-1-70,-3 1-61,1-1-27,-1 0-82,0-1 32,-2 0 179,-1 0 70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</inkml:traceFormat>
        <inkml:channelProperties>
          <inkml:channelProperty channel="X" name="resolution" value="4095.875" units="1/cm"/>
          <inkml:channelProperty channel="Y" name="resolution" value="6553.3999" units="1/cm"/>
          <inkml:channelProperty channel="F" name="resolution" value="10E-6" units="1/cm"/>
        </inkml:channelProperties>
      </inkml:inkSource>
      <inkml:timestamp xml:id="ts0" timeString="2018-02-24T04:38:42.7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14454 3149 89,'1'-2'62,"1"-1"17,-1 0 13,1-1 1,-1 1-4,1-1-11,-1-1-8,1 0-9,0 1 9,1-3 6,0-2 1,0 1 0,0-2 8,0 2 3,1-1 3,1 0 5,-2 1 1,1-1 19,-1 1 14,0 1 12,0-1 15,-1 2 9,0 2 0,0 0-7,-1 0-6,1-1 23,-1 1 24,0 0-6,2 1-17,-2-1-19,0 1-22,0 0-27,0 0-25,0 0-24,-1 1-24,1 0-14,0-1-8,-1 1-5,0 0-1,0 1 3,0 0 7,-10 7 74,4-1-44,-3 2 0,-3 4-3,-4 4-6,-3 2-5,-3 4-3,-2 3-5,-3 2-4,-2 4-4,-2 2-1,0 2-3,-1 2-2,0 1 0,1 1-3,-1 1-1,2 1-2,2-1-4,2-1 2,1-2-3,3-2 1,1-2-1,1 0-1,3-3-2,-1-1 2,4-2 0,-1-1-3,2-2-3,2-2-4,-1-1-8,3-1-4,0-2-6,0-1-26,2-1-44,2-1-15,-1 0-19,1-2-21,0-2-34,2 0-40,1-2-33,0 0-21,0-2 52,2 0 13,0-3-16,0 0-26,1-1-24,0-1 11,2-1-2,3-2-20,1-2 15,1-2 13,2-3 77</inkml:trace>
  <inkml:trace contextRef="#ctx0" brushRef="#br0" timeOffset="347.0198">14444 3092 56,'13'-12'170,"-2"1"85,-3 2-2,-1 2-27,-1 0-52,0 2-49,-2 0-41,0 1-30,-1 2-17,-1 0-12,0 0-1,-1 1 11,0 0 26,0 0 22,1 1 17,-1 0 35,1 0 30,0 1 6,1 1-12,-1 1-30,0 0-20,2 4-22,-1 1-1,2 4 23,0 2 13,1 3 7,1 3 10,-1 3 5,0 3 0,0 2-8,2 1-18,-2 3-20,0 2-20,1 1-22,-1 1-20,1 2-8,-1-2-2,0-1-4,0-1-6,0 0-6,0-4-2,-1-1-2,0-1 1,-1-2-5,0-1 2,0-2-3,0-1 3,-1-2-3,1-1-1,-1-1 0,-1-1 0,0-1-3,0-2-6,-1 0-5,1-1-14,-2-1-16,1-1-18,0 0-31,-1-2-29,0-3-31,0 0-45,0-2-52,-1 0-49,0 1 33,0-1 5,0-1-26,-1 0-18,-1-1 22,0 0 24,0-1 13,-3-1 8,-1-1 24,-1-1 1,-1-2 48,-2-3 30</inkml:trace>
  <inkml:trace contextRef="#ctx0" brushRef="#br0" timeOffset="560.032">14417 3711 77,'-20'-16'162,"1"2"84,2 1-6,2 3-20,0 0-46,3 1-44,1 1-23,0 1-5,3 1 10,2 1 9,0 1 1,0 0-7,3 1-3,0 1-9,1 0-8,0 0-4,0 0 2,1 0 6,-1 1 6,2 0 10,0 0 73,0 0 51,2 0 19,0-1-12,2 1-33,1 0-43,4 0-45,2 0-35,3 0-25,2-1-22,2 2-10,0-1-6,2 1-10,1-1-3,1 1-5,0 0-3,-1 1-2,-2-1-2,0 1-4,-3-1 2,0 1-3,-3 0-9,0 0-10,-3 0-24,0 0-35,-1 0-56,-3-1-77,-2 1-83,0-1-72,0 1-43,-1 0 5,1-1-61,-1 1-37,-1-1-25,-1 1 81,1-1 182,-2 0 100</inkml:trace>
  <inkml:trace contextRef="#ctx0" brushRef="#br0" timeOffset="1311.0749">15484 3423 66,'3'-3'160,"-2"1"95,1 0 14,0-1-16,0 1-44,0 0-37,0-1-24,-1 0-14,0 1-9,0 0-8,1-1-9,-1 1-2,0 0 0,2 1-1,-2-1 2,0 0-6,0 0-7,1 1-13,-1-1-12,0 1-6,1 0-18,-1 0-14,0 0-8,0 0 1,1 0 0,-1 0 0,0 1 11,1 0 3,-1 1 1,0 0 11,1 0 7,0 1 0,0-1 2,0 2 3,1-1-4,-1 1-1,0 0-11,0 0-7,1 0 3,-1 0 4,1 1 4,0 0-7,-1-1-13,1 1-6,-1-1-8,1-1-2,1 1-2,-2 1 2,0-1 2,0-1 5,0 0 5,0 1 4,0-1 12,0 0 9,-1-1 6,0 2-6,1-1-12,-1-1-8,0 0-10,0-1-6,0 1-2,0-1-3,-1 0-7,0-1 4,0 1-3,0-1-2,0 0 1,-1-1 3,0 1 2,0-1 0,0 1-2,0 0-4,-1 0-5,1 0-3,0 0-2,-1 0-2,1-1-2,0 1 0,0 1 0,0-1 6,0 1 1,0 0-1,0 1-4,1 0 0,-1 0-1,0 1-1,1-1 3,0 2-5,1-1 2,0 1 0,-1 0 0,2 0 0,-1 0 3,1 0 3,0 0 2,0 0 4,0 0-2,0-1 2,1 1 0,-1-2 5,1 1-1,1 0 0,-2 0 3,1-1 0,-1 0-1,1 1-4,-1-2 0,1 1 2,0-1 0,-1 0-2,0-1 3,0 1 8,0-2 4,0 1 2,1 0-5,-2-1-3,0 0-5,1 0-9,-2 0-22,1 0-21,0-1-28,-1 1-50,0-1-50,0 0-68,-1 0-98,0 0-75,1 0-21,-1 0-75,0-1-28,1 2-25,-1-1 191,1 0 143</inkml:trace>
  <inkml:trace contextRef="#ctx0" brushRef="#br0" timeOffset="1783.1019">16439 3244 65,'1'-7'128,"0"0"57,1 0-1,-1 1-13,0 0-6,0 2-15,0 0-21,0 1-14,-1 0-13,1 0-4,0 0 8,-1 1-2,1 0-13,0-1-16,-1 1-20,1 0-7,-1 0 16,1 1 40,0 1 33,-1 0 13,0 1-8,0 1-20,0 1 4,0 1 14,0 2-13,-2 3-10,1 3-9,-2 3-10,0 4-12,-2 2-12,0 4-2,-2 2-10,0 4-9,-1 1 2,0 2 3,-2 1-4,0 0-7,0 1-7,-2-3-16,1-1-8,1-1-2,-2-3-5,3-1-3,0-1-10,-1-2-10,3-2-31,1-3-39,1-1-38,0-4-32,0 0-34,2-2-24,0-2-16,2-1 31,-1-2 41,2-1 2,0-2-19,0-1-27,0-1-29,2-1-33,1-1 5,1-1-15,3-2-16,0-4 12,2-2 48,3-3 54</inkml:trace>
  <inkml:trace contextRef="#ctx0" brushRef="#br0" timeOffset="2288.1308">16696 3091 158,'14'-26'230,"-4"4"68,0 3-7,-3 3-55,-1 2-51,0 3-29,-2 1-24,0 2-28,-1 2-18,0 0-14,-1 1-11,0 2-3,1 1 8,-2 0 18,1 0 24,0 1 13,0 0 1,2-1-11,-1 2-1,2-1 8,0 1-14,4 1-22,0 0-14,2 1-6,2 1-11,1 1-2,2 1-9,0 2-5,2 1 0,-1 0-7,1 2-8,-1 0-5,1 2-5,-2-1-2,-2 0-2,-1 1-1,0-2-3,-3 1-2,-1 0 0,0-1 2,-3 0 2,-2-1 2,0 1-1,-3 0 2,-1 0 1,-1-1-3,-3 1 0,-1 0 4,-3 0 2,-2 0 9,-2 0 3,-1 0 5,-2 0 6,-2 0-7,0-1 1,-3-1 2,2 0-4,-3 0-3,1-1 3,1 0 6,-1-2 3,3 1 1,-1-1-5,1-1-10,3-1-6,2 1-8,0-1-5,2 0-3,2 0 1,0 0-6,3-1 4,0 0-1,1 1-1,1 1 3,0-1-5,1 1 4,1 3 2,1 1-3,0 1 2,3 3 0,1 1 4,3 2 0,2 3-4,3 2-2,2 2 2,2 0 3,0 0-1,2 1-1,1 0 0,1 0 2,0-1-1,-2-2-1,1-1 0,-4-1 0,0-1 0,-3-2 0,0-2 3,-2-1-2,-2-1 0,-2-1 2,1 0 3,-2-1 1,-3 0 1,-1-2 3,-1 1 14,-1 0 28,-1-1 27,-3 2 18,-2-2-1,0 1-17,-3 0-13,-3-1-13,-2 1-12,-2-1-12,-3-1-10,-3 1-5,-2 0-2,-3-1-6,-2-1 1,0-1-3,-1 0 0,-1-1-9,1-1-14,1-2-36,2 0-49,3 0-94,2-2-114,2-1-163,3 1-147,2-2 6,4 0-59,1-1-17,3-1 227,3 0 188</inkml:trace>
  <inkml:trace contextRef="#ctx0" brushRef="#br0" timeOffset="3023.1729">18303 3414 9,'-3'-2'107,"1"0"33,-1-1 35,1 1-11,0 0-4,0 1-3,0-1-21,0 0-22,0 0-17,1 1-13,0-1-7,0 1-3,-2 0 6,2-1 4,0 1 1,-1 0 1,2-1 0,-1 1-2,0 1 13,1-1 15,0 0 26,0 1 24,2-1 9,-1 1 48,1 0 1,2 0-35,-1 0-33,1 0-30,0 0-14,3 1-16,2-1-13,1 2-13,1-1-12,3 0-15,-2 0-7,3 1-10,0 0-10,0 0-3,2 0 0,1-1-4,-2 2-8,2-1-17,-1 0-32,0 1-32,-2 0-37,2-2-48,-2 1-60,0 0-71,-1 0-14,-1-1 20,-2 1-9,0 0-14,-1 0 16,-2-1 37,-2 2 12,-2-2-3,0 1 6,-2 0 15,1 0 51</inkml:trace>
  <inkml:trace contextRef="#ctx0" brushRef="#br0" timeOffset="3261.1865">18286 3630 23,'-17'10'166,"2"-1"92,1 1 1,1-3-14,2 1-53,2-2-52,1-1-43,2 0-21,1-1 4,0 0 20,2-2 17,2 1 14,1-1 11,1 0 11,1 0 8,1 0 2,4 0-8,1 1 14,2-1-1,3 0-27,2 0-24,1 0-30,1 0-24,3-1-18,1 0-11,1 1-10,1-1-8,1 0-4,0 0-6,0 0-4,2 0-4,1 1-14,-2-1-30,0 0-31,0 0-34,-2 0-49,0 0-58,-1 0 19,-3 1-12,1-1-24,-2-1-37,-3 1-41,0 0-7,-2-1-56,-1 1-20,0-1 117,-1 1 97</inkml:trace>
  <inkml:trace contextRef="#ctx0" brushRef="#br0" timeOffset="4883.2793">21312 3569 45,'4'-2'50,"-1"-1"16,0 1 7,0 0 13,0-1 8,0 1-2,-1-1-18,1 1-11,-1 0-6,0-1-2,0 1 2,0 0 2,0-1 0,0 0-1,0 1 0,-1 0-3,0-1 0,0 1 0,1 0 6,-1-1 5,0 0 4,2 1 3,-3 0 5,1 0 2,0 0-13,-1 1-11,1-1 0,-1 0 2,1-1 4,-1 1-3,0 0-7,0 0-7,0 1-15,0-1-6,-1 0-8,1 0-6,-1 1-6,-1-1 0,-1 0 1,1 0-2,-1 1 1,0 0-3,0-1 3,-1 1 0,-1 1 0,1-1 0,-1 0 3,-3 1 4,-1 0 1,0 0-3,-1 0 2,1 0 2,0 1 2,-2 0 3,2 1 2,-2 0 1,0 2 3,1-1-2,-1 0 0,0 1 0,1 0-5,-1 0-1,0 1-3,1 0-5,-1 0 0,-1 1-2,2 0-1,-1-1 1,0 2-1,1-1-1,-1 1 2,1 0-3,0-1 1,0 2-1,0-1 0,1 1 0,0 0-1,-1-1-1,2 1-1,-1 1 3,1-1 0,-1 0 0,1-1 0,1 2-1,0-2-1,-1 1-1,0 0 2,1 0 4,0 1-1,0-1-1,0 0-2,2-1-2,-1 2 2,0-2 1,-1 1-2,2 0-1,0-1 2,0 2-1,0-2 0,-1 1 0,1 0 2,1-1 2,-1 1 2,2-2 0,1-1 0,-1 0 1,0 0-1,1 0 1,-2-1-1,2 1 3,0 1-3,1-1 2,-1 0 6,0 1 5,0-1 2,1 0 0,0 1 1,-1-1 6,2 1-3,-1-1-4,1 1-7,-1 0 4,1 0-3,0 0 1,0 0 1,0 0-4,0 0-3,1 0 1,-1 0-3,1 0-1,-1 0-6,1 0 2,0 0 0,1 0 0,-1-1-5,0 1 1,1-1 2,0 1-2,-1-1 0,1 1 6,0-1-4,1 0 1,-1 1 4,0-1-5,1 1 1,-1-1-4,1 1 3,-1-1-2,1 0 3,0 1-5,0-1 2,1 0 3,0 1-5,-1-1 4,1 1-1,0-1-1,0 1 3,0-2-2,1 1-1,-1 0 0,2 0 0,0 1 2,2 1 2,0 1-3,0-1 0,0 1-1,-1-3 0,-2-1 3,0 0 0,1 0 1,-1 0 0,1 0 3,0-1 0,0 1 1,1-1 0,-1 1 0,0-1 0,1 0 0,-1 0 0,2 0 0,0 0 3,-1 0-5,0 0 2,1 0-4,0 0 4,-1 0-1,1-1-1,1 1-2,0 0 3,-1-1 0,2 0 4,-2 1 0,0-1 6,1 0-3,1 1 4,-1-2 1,0 2-1,1-2 4,-1 1-7,0 0 0,1 0 1,-1-1 0,0 1 3,0 0-2,1-1-3,-1 0-5,0 0-1,1 1 1,-1-1 2,-1 0 3,0 1 4,2-1 1,-1 0-4,0 0-2,0 0-1,0 0 0,-1 1 5,0-1 5,2 0 7,-2 0 2,0 0 0,1 0-5,-2 0 5,1 1 0,-1-1 4,1 1 13,-1-1 16,0 0 6,1 0-1,-1 0-9,-1 0-8,1 0-8,-1 0-5,-1-1-5,2 1-2,-2 0 1,0-1-1,-1 1-5,1 0-2,0-1-4,-2 1-6,2-1 1,-1 1-3,0 0-3,-1-1-1,0 1-4,1 0 0,-2-1-4,1 1 5,-1-1-4,1 0-2,1 0 3,-2 0-5,-1 0-8,1 0-24,0 0-33,0 0-53,0 0-72,0 0-86,-1 0-103,1 0-117,-1 0 12,0 0-51,0-1-2,0 1-17,-1-1 164,0 0 178,-1 0 60</inkml:trace>
  <inkml:trace contextRef="#ctx0" brushRef="#br0" timeOffset="12948.7406">12226 3277 39,'-2'0'59,"0"0"13,1 0-2,-1 0 6,1 0-1,0 0-6,-1 0-8,1 0-7,0 0-8,0 0-2,-2 0-2,2 0 7,0 0 5,0 0 0,0 0 3,1 0 2,-1 0-1,0 0 0,1 0 0,-1 0-3,0 0-3,1 0-1,-1 0-1,1 0 2,-1 0-6,0 0 0,1 0 0,-1 0 3,0 0-3,1 0 2,0 0-4,0 0-6,0 0-2,0 0-4,0 0-2,0 0-2,0 0-4,0 0-1,0 0-2,0 0-2,0 0-3,0 0-1,0 0 0,0 0-2,0 0 1,0 0-4,0 0-1,0 0 3,0 0-4,0 0 1,0 0 1,1 0 4,0 0-2,-1 0 7,2 0 3,-1 0 2,1 0-1,0 0 3,0 0 6,1 1 0,1-1-2,-1 1-7,1 0-6,0-1-3,1 1-2,-1-1 0,1 1 2,1-1 2,-1 1 2,1 0-1,0-1-3,0 1 2,4-1-2,1 1-1,1 0 1,1 0-1,-1-1-1,3 1 1,-2-1 2,3 1-2,-1 0-2,1-1-2,0 1-1,2-1-1,-1 0-1,1 0 1,1 0 0,0 0 0,1 0-1,-1 0 0,2 0-1,-1 0-2,-1 0 1,2 0 0,-1 0-1,-1 0 1,0 0-2,1 0 3,-1 0-1,1 0 0,-3 0-2,1-1 1,0 1-2,-1 0 1,0 0 1,-1 0-2,0-1-1,-1 0 3,2 1-2,-2-1 1,2 1-2,-3 0 0,1 0 0,-1-1 2,1 1-1,-1-1-3,-1 0 2,0 1 0,0 0 0,1 0 0,-2 0 0,1-1 0,-1 1 0,0-1 2,-2 0-4,-2 1 2,-1-1 2,2 1-2,-2-1 0,0 1-2,0-1 2,1 0 0,0 1 0,-1-1-1,0 1-2,-1 0-3,2-2-6,-2 2-7,0 0-7,0 0-6,-1 0-6,1 0-12,-1 0-7,0 0-12,-1 0-17,1 0-24,-1 0-25,0 0-26,0 0-31,0 0-15,-1 0-9,-1 0-38,1 0-50,-1 0-26,-1 0 117,0 2 63</inkml:trace>
  <inkml:trace contextRef="#ctx0" brushRef="#br0" timeOffset="13381.7653">12876 3443 85,'-2'3'137,"-1"-1"69,1 0-16,-1 1-20,0-1-35,0-1-33,-1 1-20,1 0-15,-1-1-10,1 0-6,0 1-1,-1-1 2,0 1-1,0-1 4,-1 1 7,0 0 7,1 0 0,-1-1-2,0 2-1,-1-1-4,0 1-8,-2 1-1,-1 0 3,0 1-2,-3 2 2,1 0-2,-1 1-3,-1 2 0,-1 1-4,-1 1 0,0 1-3,0 1-5,0-1 0,-2 2-2,2 0-1,-2 2 1,1 0-3,-1-1-4,1 1-3,0 0-4,0 1-3,0 0-6,0 1-4,1-1 1,-1 1-7,2 0 2,-1-1 2,1 1 0,0-1-5,1-1-2,1 1-1,-1-1 3,3-1-5,1-1 1,0-2-4,1 1-16,1-2-7,2 0-15,-1-2-19,1-1-19,1-1-16,1-1-5,0 0-7,2-3-5,0 0-4,0-1-12,1 0-22,1 0-17,-1 0 3,2-2-10,0 0-15,0-1-25,3 0 17,1-2-3,2-2 14,0-1 50</inkml:trace>
  <inkml:trace contextRef="#ctx0" brushRef="#br0" timeOffset="13756.7868">12713 3599 29,'9'-10'152,"-2"3"71,1-1-7,-2 2-9,-1 1-35,0 1-42,-2 0-37,0 1-26,-1 0-18,0 0-13,1 1-10,-1 0-7,0 1-4,0-1 1,0 0 13,0 1 13,0 0 12,0 0 0,1 1 1,0 1-4,0-1-4,0 2 3,0 0-1,1 0 13,0 0 13,0 3 5,1 0 1,1 2 4,1 1-4,0 2-5,-1 1-10,0 0-10,0 1-8,0 1-3,0 1-5,-1 0-1,-2-1-6,1 2-4,0-1 9,-2 0-1,1 0-6,-1 0-4,0 1-5,-1-1-9,1-1-1,-1 1-3,-1 0-1,1 0-2,-1 0-1,0 1-1,0-1-3,0 0-1,-1-1 3,1 0-2,-1 0-3,1 0 1,-2-1 1,1 1 3,1-2-2,-1 0-1,1-1 0,0-2-5,0-2-8,0 0-15,0-1-13,-1 0-18,1 0-1,0 0 3,0-1-5,-1 0-14,0 0-26,1 0-37,-1 0-39,0-1-31,-1 0-4,1-1 10,-1 0 17,-1 0 10,0 0 4,0-1-14,-1 0 12,0-1-2,-4-1 16,1 0 38,-1-1 24</inkml:trace>
  <inkml:trace contextRef="#ctx0" brushRef="#br0" timeOffset="13968.7989">12692 3984 25,'-13'-8'118,"1"0"42,1 2 6,1 0-29,0-1-32,2 1-15,0 0-3,1 1 2,-1 0-1,3 0-6,1 1-10,1 2-4,1-1-6,-1 0-6,0 1-4,1 0-3,1-1 8,-1 1 5,1 0 7,1-1 5,1-1-2,2 1-3,0 1-8,2-3-11,2 1-6,0 0-9,4 0-7,0 0-8,2 0-8,2-1-2,1 0-5,1 0-1,0 1 2,0 0-4,0-1 0,-1 2 0,1-1-1,-2 1-6,-1 0-13,0-1-14,-1 1-14,-2 1-17,-1 0-13,0-1-17,-1 1-16,-3 0-24,-1 1-8,-1 0-21,0-1-28,1 0-33,-2 0-43,1 0 6,-2 0 66</inkml:trace>
  <inkml:trace contextRef="#ctx0" brushRef="#br0" timeOffset="14439.8259">12888 2866 48,'3'-9'138,"0"0"52,-2 2-19,1 1-46,-1 1-25,0-1-23,0 1-9,-1 0 5,1 0 7,0-1 6,-1 1 3,1 1-3,0-2-6,-1 2-5,1 0 4,0-1-2,-1 1-6,1 0 0,-1 0 0,0 0-2,0 0-2,0 0-5,0 1-10,0 0-10,0 0-10,0 0-9,0 0-8,0 1-5,0-1-5,0 0-2,0 2-3,0-1 0,0 1-2,0 0 1,0 0 1,-1 1 3,1 1 0,-1 0-1,0 2 2,-1 0-2,0 2 0,0 1-1,-1 2-1,-1 2 1,-1 1 0,0 1-1,0 1 2,0 2 0,-1 0 0,0 2 1,-1 0 0,1 0-1,-1 1-1,0 0-1,-1 1 0,1-1 2,0 1-1,0-2-1,1 0 1,-2 0-1,3-1 0,-1-2 0,2 0 2,0-2-1,0 0-3,0-2 1,1-1 0,0-1 1,1-1 0,1-2 0,0 0 0,-1-2 0,2 1-3,-1-1-7,0 0-8,1 1-13,0-2-20,1 1-26,0-1-45,1 0-59,0 0-41,-1-1-33,2 0-65,0 0-35,5-2-113</inkml:trace>
  <inkml:trace contextRef="#ctx0" brushRef="#br0" timeOffset="15614.8931">13605 3428 18,'2'2'86,"1"-1"15,-1 0 14,1 1 5,0-1-8,-1 0-14,0 0-3,0 0 4,0 0-4,1-1 0,-1 1-1,0 0 4,0-1 1,0 1-1,-1-1 4,0 1 11,0-1-1,1 0-3,-1 0-8,0 0-7,1 1-10,-1-1-12,0 1-13,0-1-12,-1 0-13,1 0-8,0 0-7,-1 0-6,1 0-5,0 1-1,-1-1-3,0 1-2,0 0-1,0-1 0,0 1 1,0 0-1,0 1-1,-1 0 0,0 0 0,1 0 0,-2 0 0,1 2 0,0-1 0,0 0 0,-1 1 0,1-1 0,0 1 0,-1 1 0,2-1 0,-1 0 1,1 0-1,-1 1 0,0-1 0,1 0 0,-1 0 0,1 0 0,0 1 2,1-2 1,-1 1 0,1-1-1,0 0 1,0 1-2,1-2 0,0 0 1,0 0 3,0 0-2,1-1-2,-1 0 1,1 0 2,1-1 4,-2 0-2,1 0 4,-1-1 3,1 0 3,-1 0-3,0 0-4,0 0 2,0-1 3,0 0-2,-1 1-4,0-2 0,0 1-2,-1-1 0,0 1-1,0 0 1,0-1-1,-1 1 0,0 0 1,0 0-2,0-1-2,0 2-1,-1-1 1,1 1-3,-1 0 0,0 0 1,0 0-1,0 0-1,0 1-1,0 0 2,0 0 1,1 0-2,-2 1-2,2 0 3,0 0-1,-1 0 0,1 0-1,0 0 0,1 0-1,-1 0 0,0 1 0,1-1 0,0 1 0,0-1-4,0 0 3,0 0 0,0 0 1,0 0 3,0 1 3,0-1-4,1-1 4,0 1-2,-1-1 0,1 1 3,0 0 0,-1-1-2,1 0 1,0 0 0,-1 0-1,1 0-1,0-1 2,-1 0 1,0 0-1,0 0 1,0 0 1,0 0-3,0 0 3,-1-1 1,0 0 1,1 0-2,-2 0 1,1 0-4,0 1 3,-1-1 1,0 1-3,0 0 1,-1-1-1,1 1-1,-1 0 3,1 0-4,-1 0 0,0 1 0,0-1 0,0 1-2,1 0 0,-1 0 1,1 1 1,-1-1-2,0 1 1,1 1 0,1-1-3,-1 1 2,0-1 0,1 1 1,0 0 0,0-1-2,0 2 1,1-1-2,0-1 2,1 1-1,0 0 0,1 0 1,0-1-1,0 0 2,0 0 1,1 0-2,-1-1 1,1 1 3,-1-1-2,2 0 0,-1 0 0,1 0 0,-1-1 2,1 1-1,-2-1-1,1 0 4,-1 0 10,1 0 4,-1-1-4,0 1-1,0-1-1,0 0 8,0 0 0,-1-1 2,1 1 0,-2-1-2,1 0 1,-1 0-1,0 1-5,-1-1-2,-2-4-1,2 4-8,0 0-6,-1 1 2,1-1-18,0 0-34,-1 0-32,1 1-45,0 0-59,0-1-68,-1 2-73,2-1-35,-2 0-51,2 0 0,-1 1 123,0 0 98</inkml:trace>
  <inkml:trace contextRef="#ctx0" brushRef="#br0" timeOffset="20948.1981">19040 3553 11,'1'0'24,"-1"-1"8,1 1 0,0-1 3,-1 0-1,0 1 9,0-1 4,0 1 15,0-1 8,0 1 0,0-1-5,0 0-5,0 1-6,0-1-8,0 1-5,0-1 1,0 0-2,0 1-3,0-1-3,0 1 2,0-1 3,0 1 3,0-1 3,0 0 1,0 1-1,0 0 2,0-1 0,0 0-3,0 1 1,0 0-2,0-1-4,0 0-3,0 1-4,0 0 0,0 0-1,0 0 3,0 0 0,0 0 3,0 0 2,0 0 4,0 0 1,0 0 3,0 0 2,0 0 2,0 0-4,0 0 1,0 0-4,0 0-2,0 0-1,0 0-2,0 0-3,0 0-2,0 0-3,1 0 7,0 0 7,-1 1 8,2 0 4,0-1 2,0 2-6,0-1-9,0 0-6,0 0-5,1 1-2,0 0 0,0 0 7,1-1 17,0 2 3,3 0 2,0 1 3,1-1 3,1 1 2,3 0-1,-1 0 4,0 1 3,2-1-7,0 0-7,1 0-14,1 1-6,0-1-5,1-1-5,0 1 2,1-1-1,2 1 1,-1 0-6,0-1-1,1 0-9,0 0-2,0-1-2,2 0-5,-2 1 4,2 0-5,-1-1-2,-1 0 4,1 0-1,-1 1-4,0-1-2,0 1 2,-1-1-2,-1 1 4,-1-1 2,0 0 1,-1 0 3,1 0 1,-2 1 0,1 0-3,-1-1-1,0 0 0,0 0 0,0 0 0,-2 0 0,1 0 5,1 0 5,-1 1-4,2-1-1,-2 1-1,2-1-6,-2 0-1,2 1 0,-2-1-1,2 0-3,-2 1-1,1 0 0,1-1 0,-3 0 0,2 1 0,-2-1 0,1 0-5,-2 0-12,0 0-24,0 0-26,0 0-27,-3-1-36,-2 0-39,1 0-47,-2 0-56,0 1-5,0-1 8,0 0-24,-1 0-42,1-1-17,-2 1-16,0-1-31,-1 1 48,-1-1 162,0 1 50</inkml:trace>
  <inkml:trace contextRef="#ctx0" brushRef="#br0" timeOffset="21424.2253">19498 3845 158,'-2'0'116,"1"0"67,0 0-4,0 0-7,-1 0-25,1 0-24,0-1-24,-1 0-12,1 1-10,0-1-5,-1 1-5,1 0 0,0 0 5,0 0 2,-2 0 0,2 0-6,0 0-11,-1 0-11,1 0-10,-1 0-12,0 0-5,-1 0-4,0 0-2,0 1 1,-1 0 1,0 0-2,-2 1-1,1 0 6,-2 1 1,-1 1 5,-3 1 2,0 0 4,-1 2 2,-1 0 3,0 1 3,-3 0 2,2 1 4,-2 1-2,0 0 2,-1 1-5,0 0-8,0 1-3,1 0-3,-2 1-4,1 0 0,1 1-6,-2-1-2,2 1 1,-1 1-2,1 0-6,0 1-3,0-1 0,0 2 2,1-1-3,0 0-1,2 0 0,-1 0-1,1 0 0,2-1-1,0 1 1,1-2-2,1 0-9,-1-2-11,3-1-14,1 0-16,0-2-13,0-1-19,1-1-19,2 0-19,0-3-16,1 1-13,0-2-15,1 0-18,0 0-2,1 0-29,1-2-36,0 1 7,1-1-2,1-1 38,1-3 74</inkml:trace>
  <inkml:trace contextRef="#ctx0" brushRef="#br0" timeOffset="21863.2505">19460 3937 65,'3'-2'153,"0"1"85,1 0-1,-2 0-11,1-1-49,-1 1-51,2 0-41,-2 0-29,1 1-19,0-1-9,-1 0-2,1 1 1,-1-1 9,1 1 16,0 0 13,-1 0 6,1 1 3,-1-1 1,3 1-8,-2 0-12,0 0-5,0 0-3,0 1 1,1 0-1,-1 0 8,0 1 4,0 0-5,2 1 2,-3-1 10,1 2 5,-1-1 9,2 3 11,-1 1 13,1 1 4,-1 0-2,0 0-14,0 1-14,0 0 1,0 1-4,-1 0 3,0 0-4,0 1-4,0-1-6,-1 2-6,0-1-12,0 1-1,1 1-14,-2 1-10,1 1 4,0 0 15,-1 2 9,-1 0-4,0 0-8,0 1-12,0 0-11,-1 0-2,-1 0-2,1 0-1,-1 0-3,1-1-2,-1-1 0,-5 30-2,6-35 1,0 1-2,0-1-1,0-1-3,1-1 5,0-1-1,-1-2 1,2-2-3,-1 0 1,0 0-6,1 0-12,-1-1-17,0 0-17,1 0-16,-1 0-21,0-1-27,1 1-23,-1-2-17,0 1-38,1 1-72,-1-2 5,-1 1-9,-1-2-18,1 0-23,-1 0-15,-1-1 30,-1 0 11,-1-1 36,-4-1 12,1-2 54,-2-1 32</inkml:trace>
  <inkml:trace contextRef="#ctx0" brushRef="#br0" timeOffset="22164.2677">19206 4321 39,'-5'-7'139,"1"3"72,2-1 3,0 2-3,0-1-26,1 1-39,-1-1-38,2 1-20,-1-1-10,1 0-2,1-1 20,0 1 19,0 0 15,1 1 10,0-1 10,1 1 10,-1-1 0,3 0-7,-2 1-9,3-1 24,1 0-8,2 1-16,1-1-24,1 1-19,0 0-22,3 1-13,0 0-9,2 0-14,0 1-4,3 0-2,-1 1-9,0 0-3,0 0 5,-1 0 4,1 1 4,-2-1-4,1 1-4,-2 0-7,1 0-1,-4-1-10,2 1-5,-3 0-3,1 0 1,-3-1-1,-2 1-5,-1-1-5,-1 1-15,2 0-26,-2-1-37,-1 1-35,1-1-36,-1 1-33,0 0-28,1-1-38,-1 0 22,-1 0-8,0 0-22,0-1-33,0 0-17,0 0 13,-1-1-2,0 0 8,-1 0 7,1-1 75</inkml:trace>
  <inkml:trace contextRef="#ctx0" brushRef="#br0" timeOffset="22752.3013">19855 3367 50,'1'-7'89,"0"1"15,0-1 12,0 1-18,-1-1-17,1 0-20,0 1-13,-1-1-8,1 0 3,0 2 4,-1-1 3,1-1 0,-1 2 7,1-1 1,0-1 2,-1 2 4,1-1-3,0 1-2,-1-1-7,0 1-7,0-1-2,0 2-4,0-1 5,0 0 5,0 0 18,0 0 9,0 1 3,0-1-2,0 0 4,0 0 4,0 1 0,0 0-3,0-1 4,0 1 1,0 0 2,0 0-3,0 0-2,0 0-5,0 1-9,0 0-10,0 0-2,0 0-15,0 0-11,0 0-13,0 1-7,-1-1-8,0 1-2,1 0-5,-1 1 2,0-1 1,0 1 0,-1 1 3,0 0 0,-2 0-2,1 1 2,-4 2 1,0 0 0,-2 3 0,0 0 0,-3 2 0,1 1 3,-1 0-3,1 2 4,-1 0 4,0 1 8,0 1 6,1-1-1,0 1 2,1-1-2,1-1-4,0 1 5,1-1-1,0 0-1,1 0-8,-1 0 6,1-1-2,2-1-2,-1 1 1,1-1-2,-1 0-3,2 0 0,-1 0 2,1-1-3,0 0 0,0 0-1,2-3-3,0-1 0,-1 1-4,1-1 0,0 0-1,0 0 0,0 1 0,0-2-3,0 1 0,0-1 2,1 1 0,-1 0-2,1-1 2,0 0-2,-1 0-3,1 0 4,-1 0-1,0 0-4,1 0-3,-1 0-17,0 0-23,1 0-22,0 0-27,-1-1-24,1 2-36,0-1-13,0 0-16,-1 0-37,1 0-47,0-1-44,0 2-3,0-1-22,1 0-41,0-1 30,1 0 135,0 1 71</inkml:trace>
  <inkml:trace contextRef="#ctx0" brushRef="#br0" timeOffset="24328.3915">20291 3943 2,'4'0'98,"0"-1"33,-1 1 43,0-1-6,1 1-4,0-1 4,-2 0-18,1 1-17,0-1-8,-1 0-8,0-1 9,0 1 19,0 0 14,0 0 4,0-1 4,0 1-1,-1 0-4,0 0-7,1-1 25,-1 1 0,0 1-32,2-1-40,-2 1-32,0-1-27,-1 0-19,1 1-12,-1-1-9,1 1-1,-1 0-3,-1 0-3,1 0-1,-1 0-1,-1 1 0,1 0-3,-2 0 2,1 0 1,0 1 0,0 0 0,0 0 0,0 0 0,0 0-2,0 1 1,1-1 1,-1 0 0,0 0-3,0 1 2,0-1 0,1 1-2,0-1 2,0 0 1,0 0 3,0 0 3,1-1-1,0 1 1,0 0-1,0 0 2,1-1-2,0 0-3,0 1 4,1-1 4,0-1 9,0 1 14,0 0 15,0-1 6,-1 0-2,1 0-4,0-1-6,0 0 4,0 1 9,0-1 6,0-1 11,0 1 8,-1 0-6,2-1-12,-2 0-12,0 0-15,0 1-12,-1-1-7,1 0-9,-1 0-2,0 1-3,-1 0-1,1-1-1,-1 1-3,-1 0-3,1 0-1,-2 0 5,1 1 1,0-1-2,0 1-1,-1 0 0,0 1 3,1-1-2,-1 1 2,1 0-5,-1 0-2,0 0-2,1 1 4,-1 0 1,1 0-4,0-1 1,1 1-1,0 0 4,0 0 0,0-1 7,1 1-2,1 0 2,0-1-1,0 2 2,1-2-2,1 0 0,1 0-1,-1 0 3,0 1-2,0-2 1,0 1 2,1-1-3,0 1 8,-1 0-1,0-1 0,1 0 0,-1 0 3,1 0-3,-1-1 9,0 0-1,0 1 5,-1-1 0,1-1 2,-1 1-5,0 0-1,0 0-4,0 0 0,-1-2-4,0 2-3,0-1-1,-1 0-6,0 1 0,-1 0 1,0 0-3,-2 0 0,1-1 2,0 1 1,0 1-3,-1-1 2,1 1-5,-1-1 4,0 1-1,0 0-1,1 0-3,-1 0 2,1 1 1,-2-1-3,1 1 3,1-1-1,0 1-1,0 1-4,0-1 0,1 0 2,-1 0-3,1 0 5,1 0 4,-1 1 1,1-1 1,1 0 0,-1 1 0,1-1 0,1 0 0,0 0 0,0-1 3,0 1-2,1-1 4,-1 1-3,2-1 1,-1 0 1,0 0 3,1 0 0,-1 0 1,-1-1 3,1 1 3,0-1 1,-1 0 6,0 0 2,0 0 1,1-1-3,-2 1 0,1-1 2,-1 0-5,0 1-4,0-1-2,-1 0-5,0 0-7,0 1 0,-1 0-5,0 0 0,-1 0 3,0-1 2,-2 1 3,1 0-2,0 1-1,0-1 0,-1 1 0,0 0 0,0 0 0,0 1 3,-1-1-5,1 1 1,1 0-2,-1 1 0,1-1 2,-1 0-5,1 0-1,0 0 1,1 1-1,-2 0 0,2 0 2,0-1 3,1 1-2,0 0 1,0-1 2,1 2 1,1-1 0,0-1-6,0 1-1,1-1-4,0 0 3,1 1-6,0-1 4,0 0 1,0-1 6,1 1 2,-1 0 4,0-1-2,0 0 2,0 0 3,1 0 1,0 0 3,-1-1 0,0 0 1,0 1 1,-1-1 0,1 0-3,-1-1 5,0 1-2,0 0 0,-1-1 0,0 1 0,1-1-3,-2 1-3,1-1-7,-1 1 1,0 0 0,-1 0 0,1 0 0,-2 0-5,1 0 0,-1 0 4,0 0-3,0 1 3,0-1-4,0 1 3,-1 0 1,1 0-2,-1 1 2,1-1 1,-1 1-5,-1 0 3,2 0-4,-1 0-2,1 1 1,0-1 1,0 0-1,1 1 0,0 0 2,0 0-2,1-1-1,-1 1-3,1 0-1,0 0 3,1-1 3,-1 1 4,1 0 0,1 0-2,-1-1 6,1 1-5,0-1 5,0 0 4,0 0-1,0 0-1,2-1 0,-1 1-3,-1-1 0,1 1 2,-1-1 3,0 0 1,-1 0-2,1-1 2,0 1 1,0-1-5,0 0 3,-1 0-1,0 0 2,0 0-5,-1-1-1,0 0 2,0 0 0,0 0-2,-1 0-6,0 1 1,0-1 2,-1 0 2,0 1 0,-1 0-2,1 0-5,-1-1 3,0 1-1,1 1 1,-1-2 0,0 2-3,0 0-3,0 0-4,0 0-12,1 0-7,-1 0-10,1 0-8,-1 2 10,0-2 8,1 1 9,0-1 5,1 1 0,-1 0 4,-1-1-3,1 1 1,1-1 4,0 1 3,0-1 1,-1 1 4,1 0 3,0-1 2,0 1 0,0-1 0,1 1-6,-1 0-9,0-1-27,1 0-36,-1 0-50,0 0-61,1 0-69,-1 0-79,1 0-44,-1 0-19,0 0-54,1 0-16,-1 0-32,0-1 69,1 0 181,-2 0 86</inkml:trace>
  <inkml:trace contextRef="#ctx0" brushRef="#br0" timeOffset="27548.5756">13299 2667 161,'4'-1'96,"-1"0"42,1 0-24,-1 0-32,0 0-26,0-1-20,0-1-12,0 2-8,-1-1-4,1 0-4,-1 0 1,1 0 1,0-1 0,-1 1 5,1 0 9,-1-1 0,1 0 3,1 0 6,-2 1 6,1-1 4,-1 0 2,1-1-7,-1 1-3,0 0 0,0 1-5,0-1 0,0 0-4,-1 0-5,1-1-4,-1 1 0,0 0-3,1-1-1,-2 1-2,1-1 0,-1 0 3,0 1 1,0-1-2,-1 1-1,1-2-4,-1 1-2,0 0-2,-1 0 1,1 0-3,-1-1-1,0 1 2,0 0-1,-1 0-1,0 0 1,0-1 1,-2 0-2,-2-2 1,1 0-4,-1 1 1,1 1 1,-1-1 1,-1 1-1,0 0 0,0 0 2,-1 1-3,0 0 1,-1 0 0,0 1 0,-2-1 0,0 1 2,-2 1-4,1 0 2,-2 1 0,-1 0-1,0 0 1,-1 1-2,-2 1 3,1 0-2,-3 1 2,1 0-2,0 1 1,-1 0 0,-1 1 2,1 0-3,-1 0 1,0 1 0,1 1 1,-1-1-1,0 1 3,0 0 1,2 0-1,-1 1-2,0 0 0,3-1 1,-1 1 1,0 1-2,2-1 1,-1 2 0,1 0-1,0 1 0,1-1 2,-1 3-2,1 1 3,-1 0-1,-1 1 0,2 2 0,-3 2 0,2 0-1,-2 2 2,2 0-1,-1 2 1,-1-1-2,2 1 1,-1 1 0,1 0 0,0 0-1,0-1 2,0 1-2,2 0 2,-2-1-1,2 1 4,0-1-3,0 0 2,-1 1 2,2 0 0,-1-1-3,0 1 1,1 1-2,1-2 0,0 2 0,0-1 0,2 1-3,-2 2-1,2 0 2,-1 0-1,1 2 0,1 0 5,-1 1-2,0 1-1,2-1-2,-2 1-1,2-1 0,1-1 1,0-1 0,-1 1 1,2-1-1,0 0 0,0 0-1,1-1 4,0-1 1,2-1-4,-1 0 0,2-1-1,-1-1 2,2 0-1,-2-1-3,2 1 1,0 1 3,0-1-1,0-1-1,1 1-2,0 0 1,0 0 1,-1 1 0,1 0 0,0-1 0,-1 2 2,1 0 0,0 0-2,0 0 0,0 0 2,0 0-1,1-1-1,-1 0 2,0 0 1,1-2-2,0 0-1,0-1 1,0-1 2,1 0-2,0-1 0,2 0 1,0-1 1,0 0 0,2 0-1,0 0 2,2 0-3,1 0-1,0 0 2,1 1-1,2 0-1,0 0 2,0 0-1,2-1-1,0 1 0,2 0 2,-1 0-1,2-1-1,-1 0 0,1 0 0,0-1 0,3 0 1,-2 0 2,2 0-2,1-1-3,-1 0 1,2-1 1,1 0 0,2 0 0,-1-2 0,3 2 2,1-2 0,1 0-3,2 0-1,0 0 3,2-2 0,1 1-3,1-1 3,2 0 0,0-2-1,0 1 0,0-2 0,0 0 0,-1-2 3,-1 0-2,-1-1-1,0 0 0,0-1 2,-1-1-1,0-1-3,0-1 4,1-1-2,-3 0 0,1-2 2,0-1-1,-2 0-1,4-1 0,-1 0 0,0-2 0,1 1 0,0-1 0,0 0 1,1-1 0,0 0 1,0-1-1,0 1 6,1 0 1,0-1-1,-2 1 3,-1 0 2,0-1-3,-1 1-1,0-1 2,-2 1 1,0-1 1,-1 1 0,-1-1-3,0 1-3,0 0 1,0-1 1,0-1-1,-1 0 6,1 0 1,-1-1 1,1-1 5,-1 1 4,0-1 8,0 0 2,0 0 2,-2 0 4,1 0-2,-1 0-1,1 0 3,-2 0-3,-1 0 1,0 1-2,0 0-4,-2-1-3,0 2-1,-1-1-4,-1 0 0,1 0-3,-3 1-1,1 0 0,-1-1-2,-1 1-3,0-2-6,0 0 1,0 1-4,-1-1 0,-2-2-2,2 0-1,-1-2-2,0-1 1,-2 0-1,1-3 2,0-1-4,-2 0 1,0-2 0,1-1 4,-3 0-3,0 0 1,-1-2-3,0 0 4,-1 0 0,0 1 5,-2-1 2,0 1 7,0 0 5,0 0 8,-2 1 1,0 0 9,0 1 3,-1 1-6,0-1-3,-1 2-2,0 0-5,0 0 1,0 0 0,0 0 3,-1 1-8,0 0-1,-1-1 1,0 1 1,0-2 0,1 1 0,-3-1-6,1 0-6,1 0-6,-1 0-1,1-1-1,-2 1-2,2 0-2,-1 1 0,1-1 0,0-1-3,0 1 2,0 0 1,2 0 0,-2 0 3,2 0-5,0-1-2,2 1 3,-2 0-1,2-1-2,-1 1 3,0-1-3,1 0 3,-2 0-4,1-1 3,0 1 4,-1-1-4,-1 1 4,0-1-4,0 0 1,-1 1-2,-1 0 2,-1 1-1,-1 0-2,0 0-2,-1 1-2,-1 0 5,-2-1 0,0 1-4,0 1 3,-4 0-1,0 0-1,-3 0 1,0 0 3,-3 1-2,-1 0 1,-2 0 2,-2 1 1,-1 1 0,0 1-3,0 0 2,-1 2-3,1 0 3,-1 2-1,1 0-2,2 0 3,-1 3 0,0-1-4,-1 2-3,3 1 6,-1 0-1,0 1-4,0 1 0,2 0-1,-3 1 0,1 0 0,-2 1 0,-1 1 3,1-1-2,-2 1-1,0 0 3,-1 1-3,-2 0 4,-1 1-4,-2 0-2,-1 0-7,-2 0-1,-3 2 1,0-1 3,-2 0 1,-1 2 1,0 0 3,-2 1-3,-1 0-1,0 1-7,-1 0-11,-1 1-3,0 1-8,3 0-14,-2-1-16,2 1-22,-1 0-31,3 0-36,2 1-38,0-1-40,2 0-14,4 1-25,2 0-53,2 0-27,3 0 124,4 2 72</inkml:trace>
  <inkml:trace contextRef="#ctx0" brushRef="#br0" timeOffset="28808.6477">14476 5236 2,'-1'-1'110,"0"1"35,-1-1 25,1 1-23,-1-1-36,0 0-24,0 1-26,0 0-21,0 0-12,-1 0-11,1 0-4,0 1-4,0 0 1,0 0 4,0 0 5,0 1 5,0-1 6,-1 2 4,1 0 1,-1 0-1,0 1 2,0 1 1,-3 2 0,1 0 7,0 1-1,0 1 3,0 1 2,0 0 2,-1 1-2,1 0 8,0 1 1,0-1-4,1 2 0,-1 0 1,-1 0 2,1 1 1,1 0 2,-2 1 1,1 0-2,1 1-9,-2 0-9,0 1-6,1 1-10,0 1-7,0 1-1,0 2 3,-1 2 6,1 0-1,-1 2-3,1 0-4,0 1 0,0 1 10,-2 0 12,1 0 8,0 0 2,1-1-4,0-1-6,-1 0-4,1-1 2,0-1 8,-1-1 22,2-1 17,-1-1 2,0-1 5,1-2-8,0-2-7,0 0 0,0-1 0,1-1-5,0-1-10,0-1-9,-1-1-3,2-1-3,-1 0-7,1-2-2,0-1-1,1-2-5,0 0-4,-1-1-2,1 1-1,0-1-5,-1-1-5,2 1-1,-1-1-4,1 1-1,-1-1 1,0 0-4,1-1 3,-1 0-4,0 1-2,1-1 1,-1 1-2,0-1 0,1-1-1,-1 1 0,0 0 0,1 0 3,-1-1-2,0 0-1,1 1-3,-1-1-3,1 0-7,-2 0-4,1 0-5,0 0-1,0-1-9,-1 1-2,1-1 0,0 0 5,0 0 3,-1 0 2,1-1 0,0 1 5,-1-1 4,1 0 2,0 0 4,-1 0 3,1 0 1,0-1 3,0 1 2,1 0 0,-2-1 0,1 1-2,0-1-2,0 0 3,0 0 0,1 1 1,-1-2 0,1 0 0,-1 1 0,-1 0 0,2-1 0,-1 0 0,0 0 0,1-1 0,-1 1 0,0-2 3,1 1-5,0-1-2,0 1-2,0-2-1,0 0-1,0 0-3,0-2-1,1-3 3,0 0-2,1-1 0,1-1-1,-2 0 0,2-1 3,0-2 0,0 0 1,0-2 2,0 1 2,1-2 0,-1 0 3,0 1-3,1 0 3,-1 0-4,1 1 0,-1 0 3,-1 1-3,1 0-2,0 0-1,-1 1 0,-1 1-6,1 1-3,0 0 3,0 0-4,-1 2-4,0 0-7,2 1-13,-2-1-20,0 1-30,0 2-32,-1 2-19,1 0 16,0 0-1,-1 0-7,1 0-5,0-1-5,-1 1-3,1 0-3,0 0-3,-1 0 3,1 0 19,-1 0 11,1 0 3,0 0 4,1 0 3,-1 0-4,0 1 1,-1-1 2,1 1-4,0 0-8,-1 0-10,1 0-4</inkml:trace>
  <inkml:trace contextRef="#ctx0" brushRef="#br0" timeOffset="29903.7103">15390 5552 141,'0'0'93,"0"1"53,0-1 0,0 0-17,0 0-9,0 0-15,0 0-15,1 0-17,-1 0-12,1 0-3,0 0-1,-1 0 3,1-1 7,0 1 7,-1-1 4,1 0 14,-1 1 9,1-1 5,0 1 7,-1-1 3,1 1-1,0 0-3,-1 0-10,1 0-11,0 0-12,-1 0-13,1 0-10,0 0-5,-1 0-9,1 0-8,-1 0 4,1 0 17,0 1 33,0-1 11,0 1 6,1 1-1,-1-1 2,0 1-11,2 0-19,-1 1-12,0 0-11,0 0-6,0 0-13,0 1-6,0-1-3,0 1 4,0 0 2,0 0-5,0 0-3,-1 0-5,1 0-4,0 0-2,0-1-2,1 1-1,-1-1-1,0 1 2,0-1 2,0 0 11,-1 0 5,1-1 12,-1 0 7,0 1 7,0-1 6,1 0 6,-1 0 1,0 0-2,0-1-14,0 1-21,-1-1-6,1-1-11,-1 1-4,0-1-6,0-1 1,0-2-2,0 1 1,-1 0 0,1-1-2,-1-1-3,0 1 4,-1-1-2,1 0-2,0-2 2,-1 2 0,2 0-3,-1 1-3,1 1-4,-1-1-5,0 0-3,1 0-2,-1 1 4,0 0-4,1 0-2,0-1-33,0 1 36,0 0 8,0 0 2,0 1 0,1 1 6,0-1 0,0 1-1,0 0 6,0 1-8,1-1 2,0 1 0,0 0 3,0 1 0,0-1 1,0 0 0,0 0 0,0 0 0,1 0 0,-1 1 0,-1-1 3,0 0 3,1 0-4,-1 0 4,0 0-4,1-1 4,-1 1 1,0 0-4,0-1 3,0 1-12,0-1-28,-1 1-39,1 0-63,0-1-93,-1 0-128,1 0-136,0-1 36,-1 0-42,2 0-14,-1-1-26,0 0 85,1-1 190,1-1 90</inkml:trace>
  <inkml:trace contextRef="#ctx0" brushRef="#br0" timeOffset="30371.7371">16120 5400 27,'4'-9'120,"-1"1"52,1 1 19,-1-1-7,-1 2 1,0 1-19,0 1-25,0 0-19,-1 1-17,0 0-11,0 0 5,1 0-6,-1 0-6,0 1-10,1-1-11,-2 1-11,1 0-14,1 0-8,-2 0-7,1 1 4,0-1 14,-1 2 20,1-1 24,-1 2 16,1 0 0,0 1 1,-1 0-6,0 1 16,0 0 11,0 3-4,0 2-6,0 1-2,-1 2-10,0 0-6,0 1 2,-1 2-6,-1 2-11,1 0-11,-2 2-8,1 1-15,-2 1-14,-1 1-10,0 1-9,-2 0-3,1 2-3,0 1-4,-1 1-1,-1 0-6,1 0 5,-1 0-2,-1 2-2,2-2 0,0-1 0,0-1-5,0-2-7,2-1-13,0-3-21,1-1-17,0-2-28,0-1-27,0-2-28,2 0-33,0-2-25,0-1-21,1-2 24,0-2 4,1 0-22,-1-3-34,2 1-34,-1-1-1,1-2 4,0 0-13,1-2 23,0-2 12,1-3 66,2-2 57</inkml:trace>
  <inkml:trace contextRef="#ctx0" brushRef="#br0" timeOffset="30905.7677">16285 5101 118,'9'-19'191,"-2"3"69,2 2 14,-4 1-34,0 2-50,0 1-49,-1 2-36,1 0-18,1 1-17,-2 0-12,1 1-4,-2 2 0,1 0 11,0 1 14,0 0 7,0 1 0,1 0 3,1-1-4,-1 1-10,2 0-7,4 1-5,-1 0-2,2 0-4,1 2-4,0 0-5,2 1 2,0 2 3,0 1 2,0 1-7,0 0-11,0 3-11,-1 0-7,0 1-4,-2 1-2,1 0-1,-3 1 0,-1-1-3,0 1 0,-3-1 2,-1 1 1,-1 0 0,-1-1 0,-1 2 0,-2-1 0,-1 0 0,-1 1-3,-2 0 2,-2 0 5,-1 1 6,-3 0 7,0 0 7,-2-1 8,-1 0 5,0 1 8,-3-1 2,1-2 0,-2 1 1,1-2 8,-1 1 8,2-2 3,0 0-8,2-2-15,-1 0-18,3-1-13,2-1-11,-1 1-10,3-2-7,1-1-1,1 1 2,1-1 0,1-1 3,0 1-1,1 0 3,0 0-5,0 0 5,2 1-5,0 1 4,0 0-4,2 1 1,0 2 1,3 1 3,-1 1-2,2 1 2,0 1-5,2 0 1,1 2 1,0-1 0,1 2 3,1-1-8,-1 0 3,-1 0 5,2 0-2,-2 0 2,0 0-2,-1 0-1,1 0 8,-2-1 3,0 0-2,-1 1 2,1 0-5,-2-2 1,0 2 4,-2 0-5,1-1-2,-2-1 1,1 1 7,-1-1 8,-1 1 13,0-1 13,-1-2 6,-2 1 12,0-1 5,0-1-14,-1 1-19,-1-1 6,-1-1 4,-1 0-1,-2-1-6,1 0-10,-3 0-9,-2-1-3,0-2-335,-1 1 218,-3-2 73,0 0 18,-2-2 3,-1 0-6,1-2 319,-2 0-247,2-2-117,1 0-106,2 0-113,0-1-123,3 0-150,0 0-6,3-2-15,1 0-7,2 0-10,0-2 165,3 1 163,3-1 97</inkml:trace>
  <inkml:trace contextRef="#ctx0" brushRef="#br0" timeOffset="31416.7969">17207 5461 99,'3'-4'154,"0"0"85,-1 0 22,0-1 2,0 2-31,0-1-32,0 1-6,0-1-9,-1 1-12,0 0-1,1 0 3,-1 0 3,1 1 4,0-1 79,-1 1 34,0-1 6,0 1-16,1-1-41,-1 2-56,0-1-48,1 0-46,-1 0-32,1 1-24,0-1-9,1 0-5,0 1 2,0 0-2,3 0 0,-1 1-8,1-1-2,0 1-2,3 0-2,3 0-336,0 1 223,2-1 76,1 1 18,2 1 9,-1-1 4,2 0-3,-2 1-1,2-1 3,-1 1-2,1 0 0,0 0-1,-2-1 0,1 1 0,-1 0 0,0-1 0,-1 0-7,1 1 2,-1-1-10,1 0 321,-2 0-233,0 1-89,-1-1-51,0 0-40,-1 0-60,-2 0-67,1 0-68,-3 1-60,-2-2-52,0 1 67,-1-1 16,2 1 1,-3 0 4,1 0 42,-2 0 14,1 1-4,-1-1 16,-1 0 4,-1 1 68</inkml:trace>
  <inkml:trace contextRef="#ctx0" brushRef="#br0" timeOffset="31689.8125">17411 5628 52,'-16'10'153,"0"-2"86,3 1 14,0-2 0,3-1-43,1 0-48,2-2-39,-1 0-19,3 0-7,1-2-7,1 1-2,1-1 2,-1 0 4,1-1 10,1 1 12,-1-1 11,2 0 4,0 1-5,2 0-15,0 0 6,1-1-1,1 1-18,2 0-20,1 0-17,4 1-12,-1-1-11,4 0-12,-2-1-4,3 1-1,0 0 7,1 0 21,1-1 21,1 2 9,-1-2 1,1 1-3,0 0-11,2-1-14,0 0-19,-1 0-12,1 1-6,1-1-4,-2-1-7,1 1-25,-2-1-44,1 1-53,-1 0-73,-3-1-81,1 0-76,-3 0 10,0-1-45,0 0-55,-3 0 9,1 0-29,-4 0 56,-1 0 175,-1 0 73</inkml:trace>
  <inkml:trace contextRef="#ctx0" brushRef="#br0" timeOffset="32260.8452">18228 5688 156,'-2'-2'144,"0"0"74,0 0 17,0 1-5,0-1-32,-1 0-32,1 0-28,1 1-2,0-2-7,-1 2-5,1-1-3,0 0 0,0 1-1,-1 0 7,1 0 7,0-1 2,0 1 17,0 0 34,1 0-4,-1 0-15,1 0-27,-1-1-27,1 1-26,0 0-19,0 1-16,0-1-3,1 0 0,0 1 7,1-1 13,0 1 1,2-1 9,-1 1 0,2 0-6,2 0-9,2 0-11,2 0-12,3 0-6,2 1-8,3 0-6,1 0-7,1 1-5,2 1 2,2-1 0,1 0-8,1 1-3,-1-1 2,1 0 1,2 1 0,-1-1-3,0 1-1,0-1-2,0 0 4,-1 1-2,1 0 0,-1 0-5,-3-1-9,0 1-13,-1-1-22,-3-1-33,0 1-48,-1 0-65,-3-1-70,-1 0-73,-2 0-69,-1 0 31,-2 1 19,-3-2-12,-2 1-8,0-1 9,-1 1-22,-2 0 20,1-1 130,-2 1 80</inkml:trace>
  <inkml:trace contextRef="#ctx0" brushRef="#br0" timeOffset="32583.8636">18527 5849 24,'-5'2'182,"1"0"128,0 1 58,0-1-14,1 1-44,-1-1-59,0 1-77,1-2-59,-2 1-41,2 0-28,0-1-15,0 1-13,-1 0-7,1 0-3,-1 1 0,0 0 3,-2 0 7,2 1 3,-1-1 6,0 2 3,-2 0 4,-2 2-5,-1 2 3,0 0 3,-2 2 5,0 0 3,0 1 4,-2 2-1,0-1 4,-1 2 3,-1 1 10,0-1 1,-1 2-3,0-1-5,1 1-12,-2-1-5,1 0-10,1 0-8,-2-1-9,3 0-5,-2 0 0,3-2-5,0 0-11,1 0-21,1-2-36,0 0-33,1-1-38,2-1 8,0-1-21,2 0-24,1-1-28,1-1-18,-1-1-13,3-1 11,0-1 7,2-1-12,-1 0-13,2 0 26,0-1-10,0-1 35,2 0 59</inkml:trace>
  <inkml:trace contextRef="#ctx0" brushRef="#br0" timeOffset="33158.8965">18448 5975 76,'7'-7'163,"2"2"93,-4 1 22,1 0-9,-3 1-46,1 0-51,-2 1-32,1 0-38,-1 0-29,0 1-21,0 0-9,1-1 1,-2 1 13,1 1 25,0-1 20,1 1 10,0 0 3,-1 1-12,1 0-14,0 0-6,0 1-6,0 0-5,3 2 16,-1 2-8,1 0-6,0 1-6,0 2-2,2 0 1,-2 1 8,1-1 6,0 3 2,-1-1 1,1 1-2,-1 1 3,-1-1 7,-1 1 9,1 1-3,-1-1-13,0 0-3,-2 1 4,0 1 12,0 0-4,-1-1-14,0 3-22,-1-1-14,0 0-17,0 1-10,-1 0-6,0 0-1,-1 1-5,0 1 0,1-1-4,-1 0 3,-1-1-3,1 0 1,0 0-1,-1-2-1,1 0 0,-1-1 0,1-1-2,0-1-6,0-1-17,0-2-15,0 0-19,0-2-16,1-1-19,-1-1-26,1 0-30,-2-2-41,1 1-40,-1-2-51,1 1-39,-1-1 19,-1-1 36,1 0 14,-3-1 32,-2-1 94,1-2-96,-2-1-3,0-2 50,-3-2 41,1-2 37,-2-1 31,1 0 28,0-3 22,-1 1 20,2 0 13,0 0 8,0 0 6,1 2 4,1 0 2,0 2 2,1-1 2,2 3-2,0-1 9,0 2 15,1 0 15,2 0 14,-1 2 26,2 1 14,0-1 12,0 1 7,0 0 3,1 0-9,-1 0-12,1 0-15,0 1-15,0-1 8,1 1 4,0-1 3,0 1 7,1 0-7,1-1-6,1 1-19,0 0-19,1-1-17,1 0-19,2 0-13,3 1-8,1-1-4,1 0-5,2 0-6,-1-1-1,2 1-7,0 1-4,1-1-14,-2 0-21,2 0-34,-2 0-41,1-1-40,-1 1-32,-1 1-28,-2 0 41,0 0 3,0-1-10,-2 1-20,-1-1-23,-2 1-20,0-1 18,-1 1-5,-1-1-7,0 0 24,-1 0 46,0-2 27,0 1 2,1-1 1</inkml:trace>
  <inkml:trace contextRef="#ctx0" brushRef="#br0" timeOffset="33478.9148">18752 5403 56,'2'-10'160,"0"0"100,0 2 10,0 0-23,-2 2-47,1 1-39,0 1-32,-1 0-12,1-1-13,0 2-9,-1-1-4,1 0 0,-1 1-1,1 1 2,0-1-1,-1 0-8,0 1-10,0-1-19,0 1-14,0 0-14,0 0-3,0 1 6,0 1 15,0 0 18,-1 0 6,0 2 24,0 0 1,-2 3-9,0 1-3,-2 1-6,0 3-2,-1-1 2,-1 3 6,0 0 2,0 0 4,0 2-5,-1-1-4,2-2-7,0 0-4,1-1-16,-1-1-13,2 0-11,-1-1-10,2-2-9,0 0-30,1-1-57,0-2-93,0 0-118,1 0-108,1-1 22,-1 1-24,1-1-68,0 1-18,1-1-20,0-1 135,1 0 164,0 0 57</inkml:trace>
  <inkml:trace contextRef="#ctx0" brushRef="#br0" timeOffset="34012.9454">19281 5867 90,'3'1'140,"-1"0"92,0 0 24,0 0 11,0 0-23,1 1-35,-1-1-4,0 0-18,-1 0-11,0 0-4,1 0 2,-1 0 6,0 0 12,1-1 85,-1 1 42,0-1 16,0 1-28,1 0-53,-1 0-57,0 0-43,1 0-39,-1 0-357,0 1 208,0 0 62,1 0 16,-1 0-7,0 2-1,2-1-7,-1 0-10,-1 1-2,1-1-2,0 1 3,0 0 5,0 0 2,0 0-1,0-1-2,0 1-4,1 0-6,-1-1 2,1 1-3,-1-1-7,2 1 0,-1 0 2,-1-1-1,1 0-4,-1 0 7,1 0-6,-1 1-1,1-1-1,0-1 0,0 0-4,1 1 0,0-2 0,-1 1-2,0 0 4,0 0-1,0-1 2,-1 0 3,1 1-1,-1-1 3,1 0-2,-1-1-2,0 1-7,0-1-5,1 0-5,-1-1-3,0 0-6,0 0-3,0-1-21,0 0-16,0-1-32,-1-1 299,0 1-240,1-1-105,-1-2-77,1 0-77,0-2-71,-1 0-106,0-1 27,1 0-6,0 0-29,1 0 30,-1 0 22,-1 1 35,2 0 161,0 0 79</inkml:trace>
  <inkml:trace contextRef="#ctx0" brushRef="#br0" timeOffset="34790.9899">20202 5803 101,'7'-1'82,"-1"-1"38,2 1 22,-2-1-7,1 1-8,-1-1 18,2 0 0,-2-1-5,0 1-2,0-1 2,-1 0 9,1 0 22,1 0 8,-1 0 5,-1-1 5,0 0 0,0 0 8,2 0 82,-2 0 43,-1 0-1,1-1-36,-1 1-54,0 0-50,0-1-33,0 0-26,-1 1-15,1 0-344,-2 0 225,1-1 61,-1 1 14,0 1-2,0 0-10,0-1-4,0 0-9,-1 1-1,0 0-5,0 0-1,0 0-11,0 0-3,-1 1-5,0-1-4,0 1-6,0 0-1,-2 0-1,0 0 0,0 0 0,-1 1 0,-1 0 0,-1 0-4,-1 1 3,-3 0-2,-1 0 2,0 2-3,-2-1 3,0 2-3,0 0 6,-2 1-1,1 1-1,-2 1-4,2 1 3,-2 1 1,0 0 4,-1 3-3,2-1-1,-2 2 0,2 1-4,-2-1 3,3 2 1,-2 1-3,2 0 2,1 0 0,-1 2 1,2-2-3,0 1 5,1 0-1,1-1-1,1 1-3,-1-1 2,2 0 1,1 0 0,0 0-4,1-1 2,-1 0-1,3 1 2,-1-1-3,2-1 3,-1 1 1,1 0 3,1-1-2,0 0-1,1 1 0,1 0-3,0 1 2,1-1 1,1 0 6,1 2 0,0-1-4,3 1 1,-1-1-5,2 1 2,1 1 0,2-2 0,-1 1 6,2 0 0,2-2-4,-1 0 1,2-1-2,0-1 0,2-1-1,-1-1 7,0-1-2,0-1-3,2 0 6,-3-2-6,2 0 2,-2-1-3,1 0 3,-1-1 1,1 0 0,-2-1-1,0-1-5,0 0 3,0-1 6,-1-1-8,1 1 0,-2-1 0,-1 0 6,1-1 0,-3 1-4,0-1-2,1 0 0,-4 0 3,-1 1-2,0-1 0,-1 0-1,2-1-3,-2 1 5,1 0-8,-1-1-12,0 1-15,0 0-18,-1 0-26,1-1-39,0 0-53,-1 1 260,0-1-339,1 0-212,-2 0-180,1-1 37,-1 1 4,0-1 26,-1 0 3,0-1 179,0 1 261,1-1-25,-1 0 44</inkml:trace>
  <inkml:trace contextRef="#ctx0" brushRef="#br0" timeOffset="34925.9976">20518 6407 34,'0'3'191,"0"0"107,-1 0-3,0-1-84,1 1-121,-1 0-131,0-2-133,-1 1-83,1-1-25,0 0 108</inkml:trace>
  <inkml:trace contextRef="#ctx0" brushRef="#br0" timeOffset="40971.3434">16258 7098 59,'0'-4'141,"1"0"77,0 1-1,-1 0 4,0 0-34,0 0-38,0-1-32,0 1-25,0 0-20,0 0-10,0 1-3,0 0-1,0 0-4,0-1 1,0 0 2,0 2 1,0-1 1,0 0-3,1 0-8,0 1-4,-1-1-5,1 1-8,-1-1-3,1 1-2,-1 0-2,1 0 19,0 0 21,-1 1 0,1 1-6,0 0 0,-1 1-3,1 0-3,-1 1-4,1 0-6,0 1 2,-1 1 14,1 2 21,0 3 3,-1 1 1,0 3 6,0 0 0,0 2-4,-2 2 5,1 2-4,-1 1-4,0 3-12,-2 1-9,0 3-12,0 1-11,-1 2-7,-2 0-7,1 2-8,-1 1-5,0-1-5,-2 0-4,2-1 4,-2-1-4,0 0-1,0-1-4,0-2 5,1-2-1,0 0-9,-2-2-13,2-1-23,1-2-19,-1-1-30,2-1-26,0-1-31,0-2-30,1-1-27,1-2 10,-1-1 25,1-1 9,2-3 1,0-1-4,0-1-2,1-2-12,0-1-10,1-1 2,0 0-11,1-2-24,0-1 2,1-1 23,1-2-6,1-3 24,2-2 56</inkml:trace>
  <inkml:trace contextRef="#ctx0" brushRef="#br0" timeOffset="41605.3796">16379 7104 148,'5'-7'217,"-1"-1"73,0 3 15,-1 0-52,0 0-69,0 2-48,-1-1-34,0 1-28,0-1-18,1 0-9,0 1 3,0-1 8,1 1 10,0 0 6,1 0 7,1 0 0,-1 1-6,1-1-10,0 1 0,2-1 1,3 1 1,0-1-1,2 1-4,1 1-5,2 0 7,-1 2 11,2 0 3,0 1-9,0 1-11,0 1-5,1 0 0,-2 1-7,1 0 5,-2 1-7,0-1-6,-1 2-4,0 0-4,-3-1-2,1 2 1,-2-1-4,-2 0 0,-1 0 2,0 0-2,-2 1-4,-1-1-1,-1 2 3,-1-1-4,-1 2-2,-2-1-3,-2 2-2,-1 1 0,-3 0-3,-2 2-1,-2-2 1,-2 2-1,-3 1 0,-1-1-3,-1 0 2,-3 1 1,-1-1 0,0-1 0,-1-1 2,-1 1-3,-1-2 6,0-1 4,0 0 5,0-2 4,1 0 4,-1-1 15,3-1 7,0-1 8,2 0 8,2-1-5,1 0-10,2-1-14,3-1-15,1 0-11,3 0-12,0 0-9,3-1 1,1 1-4,1-1 3,0 0 7,1 0 1,1 0 0,1 0 0,1 1 3,0 0 1,3 1-3,3 1-4,3 0 5,1 1-1,4 0-1,2 1 0,4 0-3,-1 1 2,3 1-4,2 0 3,-1 0-1,1 1 5,0 0-2,-1 0 0,0 1 0,-2-1 0,-1 1 0,-2 0 0,-1-1 0,0 1 2,-1 0 5,-3 0 3,-1 1 4,-1-2 6,-1 2 3,-1-1 4,-2 1 3,-1-1 2,-1 1 2,-2 0 7,0-1 1,0 1 7,-3 0 0,-1 0-1,-1 0-327,0-1 226,-4 1 75,1 0 30,-2 0 5,-1 0-2,-1-1-3,-3 1-8,0-2-3,-2 1 0,-2-1-7,-1 1-7,-1-2-4,-4 0-9,1-1 0,-3-1 5,0 1-3,-3-3-4,1 0-4,0-1-6,-1 0-18,2-2-22,1-1-35,3-1-65,1-1-84,2 0 237,3-1-351,3-1-235,1-2-83,3 1 46,3-1-2,2 0 23,3-2 93,3 1 213,3-1 97</inkml:trace>
  <inkml:trace contextRef="#ctx0" brushRef="#br0" timeOffset="42059.4056">17233 7549 79,'1'-5'191,"-1"1"109,0 0 64,0 1-21,0-1-31,0 0-39,0 0-44,0 0-35,1 0-25,-1 0-7,1-1 14,0 2 42,-1-1 15,2 1 10,-1-1 6,0 0-6,1 1-26,0-1-33,1 2-35,-1-1-30,2 0-31,-1-1-345,3 1 207,-1 0 61,3 0 12,3-1 2,1 0-4,2 1-7,2 1-6,1-1 2,2 1-7,2 0 1,0 0-3,2 1 3,1 1 1,0-1-7,0 1 1,1 0 1,0 0 0,0 1 0,23 0 0,-24-1 0,0 2-10,-2-2-10,-1 1-16,0 0-23,0 1 303,-3-1-248,1 0-117,-4 0-77,0 0-54,-1 0-54,-1 1-65,-1-1-57,-2 0 76,0 1 14,-3-1 2,-2 0 12,0 0 32,-1 1 4,-1 0 7,1-1 19,-3 2 36,1-1 62</inkml:trace>
  <inkml:trace contextRef="#ctx0" brushRef="#br0" timeOffset="42337.4215">17526 7658 120,'-16'7'176,"-1"-1"68,3 1 4,-1-1-28,3-1-44,0 0-41,2 0-27,2-2-20,0 0-5,3-1-5,0 0 2,2 0 10,0-1 17,0 1 19,1-1 9,1 1 0,0 0 0,1 0-7,1-1-9,1 1 25,1 0-3,0 0-6,3-1-20,1 2-24,4 0-17,0-1-16,2 0-11,1 1-8,2-1-5,0 0-8,2 1-5,0 0-3,1-1-4,-1 0-4,2-1-2,0 1-2,-2 0 1,2 0 1,-1-1 0,-1 1-5,1 0 1,-2-1-6,0 1 1,-1-1-4,0 0-19,-1 0-24,0 0-34,-2-1-55,0 1-66,-2 0-59,0-1 12,-1 0-15,-4 0-43,0 0-53,0 0-18,0 0-51,-1 0 21,0 0 141,0-1 90</inkml:trace>
  <inkml:trace contextRef="#ctx0" brushRef="#br0" timeOffset="42556.434">18451 7814 81,'-5'-3'32,"0"1"5,0-1-5,-2-1-13,1 1-13,0-1-13,0 0-15,0-1-15,0 1-15</inkml:trace>
  <inkml:trace contextRef="#ctx0" brushRef="#br0" timeOffset="42827.4495">18350 7720 35,'-1'-3'112,"-1"0"60,1 0 35,0 0 7,-1 1-4,1 0-20,0 0-21,-1-1-17,0 1 8,1-1-1,0 1-3,-1-1 1,1 1 5,0 0 10,0-1 11,1 2 42,-1-1 55,0 0 13,1 0-5,0 0-16,0 0-38,0 1-47,0-1-39,2 0-40,0 0-27,1 1-362,1-1 213,2 0 66,2-1 18,2 1-1,4 0 0,1-1-3,2 1-2,2 1-2,3-1 4,1 1 2,1 0-3,2-1 0,2 2-1,2-1-6,-1 0 0,1 1-3,-1-1 3,0 0 1,0 1-7,-1 0 1,-1 0 1,0 0 0,-1 0 0,-2 0-20,0 0-13,-1 0-25,0 0 310,-3 0-237,1 0-106,-1 1-63,-2-1-57,0 0-64,-3 0-65,1 0-74,-3 1 14,-1-1 32,-1 1 0,-4 0-1,-1-1 35,0 1-16,-1 0 25,-1-1 25,-1 1 110</inkml:trace>
  <inkml:trace contextRef="#ctx0" brushRef="#br0" timeOffset="43160.4686">18893 7740 78,'-4'1'166,"1"0"97,0 0 27,0 0-12,0 0-41,-1-1-34,1 1-13,0-1-17,0 1-11,0-1-12,0 1-14,1-1-16,-1 0-11,0 1-7,1-1 11,-1 1 40,0-1 10,0 2-8,0-1-7,-2 0-19,0 1-11,1 0-9,-2 1-4,-1 1 0,-2 1-4,-1 2-3,-1-1 1,-1 3 1,-2 1-2,-1 2-8,0 1-4,-3 0-9,2 2-337,-3 2 213,1 1 65,-2 2 14,0 1-4,1 1-6,-2 2-7,1-1-3,1 2-5,0 0-5,1 0-1,0 1-4,1-1 2,1 0-16,1-1-12,1 0-21,2-2-13,0-1 314,2-2-243,0 1-109,0-3-63,2-1-56,1-1-56,-1-2-56,3-1-50,1-2 28,0-2 40,0-1 10,2 0-1,1-1 11,0-2 26,1-2 0,1 0 9,1-2 21,1 0 14,2-2 57</inkml:trace>
  <inkml:trace contextRef="#ctx0" brushRef="#br0" timeOffset="43546.4907">18761 7906 44,'7'-9'158,"0"2"89,-2 0-2,-1 2-12,0-1-43,0 2-42,-2 1-32,1-1-20,-1 1-3,0 1-4,1-1-5,-2 0-3,1 1 3,0 0 7,0-1 7,1 2 12,-1-1-4,1 1-7,0 0-9,-1 0 0,1 0-2,-1 1-3,2 1 25,-1 0 2,0 1 5,1 0-11,-1 1 2,1 1 0,1 1 0,0 2 0,1 1-8,-1 0-6,1 2-2,-1 0-5,-1 1-2,1-1 7,0 2 3,-2 0-1,1 0-10,0 0-8,-1 1-16,0-1-14,0 1-6,-1 1 0,1 0-3,-1 0-340,2 0 222,-2 1 74,0 0 21,0 0 1,0 1-4,0 1 0,0-1 2,0 1-1,0 0-8,-1-2 0,1 0-3,-1 0 3,0-1-6,0 1 4,1-1-1,-2-1-4,1-1-8,0 1-12,-1-3-25,0 1 307,0-1-242,0-3-107,0-1-57,-1-1-36,0 0-38,1 1-37,-1-2-41,0 1-45,-1-1 25,0 0 35,-1 0 4,1-2-2,-1 1-11,-1-2 36,0 1 18,-4-2 4,1 0 27,-2-2 23,-1-1 19,-2-2 43,0-1 16</inkml:trace>
  <inkml:trace contextRef="#ctx0" brushRef="#br0" timeOffset="43759.5029">18728 8270 27,'-11'-11'111,"0"1"51,2 1 30,1 0-7,1 2 4,-1 0-19,2 1-20,1 0-12,1 0-5,1 2 15,0 1 8,1 0-4,1 0 3,0 0 16,-1-1 10,2 1 8,2 1 44,-1 0 45,1 0 7,1-1-25,0 1-32,1-1-46,0 1-46,3 0-40,3 0-27,1-1-22,1 1-18,2 0-11,-1 0-9,3 0-3,-1 0-4,0 1-2,1 0-3,0 0-6,-2 0-15,1 0-24,-1-1-27,-1 1-30,0 0-42,-2 0-38,0 0-31,-1 0-32,-3 0-37,0 0 0,-2 1 36,-1-1 1,0 0-8,0 0-6,-1-1 12,0 0 28,0 0 10,-1-1-2,1 0 10,-2 0 10,0 0 17,0-2 38,0-1 12</inkml:trace>
  <inkml:trace contextRef="#ctx0" brushRef="#br0" timeOffset="44074.5209">18910 7311 158,'1'-7'202,"0"1"71,0 1 25,0 1-38,-1 1-45,1-1-13,0 0-16,-1 1-16,0 0-16,0 0-8,0 0-6,0 0-5,0 0-7,0 1 19,0 0 27,0-1 12,0 2 4,0-1-1,0 1 4,0-1 10,-1 2-15,0 0-32,1 0-40,-2 2-30,1-1-17,-1 2-16,0 1-14,-2 2-13,0 2-2,-2 0 0,0 2 0,0 0-5,0 2-328,-2 1 223,1-1 70,1 1 21,-1-1-1,1-1-2,1 0-2,-2-1 4,2 0 1,0-1-1,1 0-18,0-2-25,0 1 318,2-3-237,0-1-108,-1 0-73,2 0-75,-1 0-88,1-1-96,0 0-109,0-1 48,-1 1-44,1 0-39,0-1-34,0 0 144,0 1 196,1-2 73</inkml:trace>
  <inkml:trace contextRef="#ctx0" brushRef="#br0" timeOffset="44770.5607">19523 7831 123,'3'-1'204,"1"0"102,0 0 66,-1 0-13,-1-1 4,2 1-35,-2-1-30,1 1-31,0 0 50,-1 0 15,0 0 2,0 0-11,0-1-37,0 1-57,0 0-46,0 1-373,0-1 190,-1 0 37,0 1-2,1-1-9,0 1-5,-1-1-4,1 1-1,-1 0-1,0 1 3,0 0-2,1 1 4,-1-1 2,1 2-4,-1 0 2,0-1-4,1 1-4,0 1 2,0 0-3,0-1 0,-1 1 3,1 0 0,-1 1-3,0-1-3,1 0-6,0 0 2,-1 0-3,1-1 3,-1 1 1,0-1 3,0 0-2,1 0 2,-1 0-1,0-1 1,0 1-1,0-1-2,-1 0 4,1 0-10,-1 0-5,1-1-3,-1 0-4,0 0-2,0-1 0,-1-1 0,1 1 0,-1-2 3,-1 1-2,0-1 4,0 0 2,-1-2 10,-2 0 1,1-1-2,0 0 0,-1 1 2,2-1-5,-1 0-6,0 1 3,2 1 0,0 1-1,-1 0 1,1 0-3,1 1-5,-1-2 3,1 2-1,0-1-2,0 1 1,0 0 2,0 1 7,1-1-5,0 1 5,0 1-1,0-1-1,1 1-3,0 0 2,1 1 1,-1 0 3,0 0-6,1 0 6,0 0-2,1 1 3,-1-1 3,0 0 3,0 1 0,0-1-4,0 1 3,0-1 1,-1-1 3,1 1 1,0 0 4,0 0 5,-1-1 2,0 1 2,0-1 0,1 0-5,-1 0-5,0 0-4,0 0-10,0 0-11,-1-1-15,2 0-15,-2-1-31,0 0-54,0 0 252,0 0-320,0-1-184,0 0-157,-2 0-68,2 0 26,0-1-26,0 0 1,0-1 103,2 1 220,-1 1 97</inkml:trace>
  <inkml:trace contextRef="#ctx0" brushRef="#br0" timeOffset="45548.6052">20470 7671 24,'5'-3'92,"1"0"24,0 0 29,0 0-7,1 0-20,-2 0-11,1 0-4,0 0-5,0 0-6,1 0 0,-2-1 6,1 0 2,0 1 3,2-2 9,0 1 23,-1 0 13,-1 0 8,-1-1 0,4 0-2,0-2-1,-1 0 1,0 0 4,1 0 52,-1 0 15,-1-1 10,0 1 5,-1 2-2,-2 0-17,0 0-36,-1 0-40,0 1-39,0-1-24,0 1-26,-1 0-10,-1 0-15,1 0-337,-1-1 224,0 1 75,-1 0 19,0 0 2,-1 0-4,0 0 4,-2 2-3,-1-2-4,-2 1 2,-1 1 1,-3 0-3,-1 1 2,-2 3 0,-2 0 1,-1 2 0,-3 2 0,-1 2 3,0 1-2,-3 3 0,1 1 3,-2 1-10,1 3 8,-1 0 2,0 2 0,1 0-9,2 0 0,-1 0 3,2 1-2,1 0-4,1-1-1,2 1-1,0-1 0,2 0 0,1 0 0,1-1 0,2 0 0,0 0 0,2-1 0,0 1 0,3-2 0,-2 1-3,3 0 5,1-1-1,0 0-1,1-1-3,2 1-2,0 0 3,0 1 2,2-1 0,1 0-3,2 0 5,1 1 2,2 0-2,2 1-2,1-2-7,4 1-2,0 0-4,4 0-1,0-1-1,1-2 0,1-1 7,0-1-2,-1-1 1,1-1-1,0-2-6,-3 0 0,1-2-3,-3-1-7,0 1-13,-3-2-7,0-1 327,-3 0-244,-1-1-93,0 1-49,-3-2-39,-2 1-45,0-2-56,-1 1-61,1-1-54,-2 0-23,1-1 53,0 0 6,-2-1 6,0 1 10,-2-2 19,-1 0 3,-2-2 16,-1-1 20,-3 1 23,-1-2 67</inkml:trace>
  <inkml:trace contextRef="#ctx0" brushRef="#br0" timeOffset="46727.6726">17343 7763 5,'-2'-1'72,"0"1"14,1 0-5,-1 0 2,1 0-5,0 0-14,0 0-15,-1 0-11,1 0-9,0 0-3,-1 0-4,1 0 0,0 0 1,0 0 1,1 0 0,-2 0 4,1 0 5,1 0-2,0 0-3,0 0 0,0 0-5,0 0 0,0 0-4,0 0 0,0 0-2,0 1-2,1-1-2,1 1 0,-1-1-1,0 1-1,0-1-4,1 1-3,1 0 0,0-1-2,0 1-1,1-1-1,0 1 0,0 0 0,2 0 0,-1-1 0,1 1-1,3-1-1,2 1 0,0 0-3,1 0 0,2 1-4,0-1-3,1 0-5,-1 0-4,2 0-6,0 0-3,1 0-8,-1 1-6,1-1-6,-1 0-2,0 0-11,0 0-20,0-1-29,-2 1-28,1-1-1,-3 1 21</inkml:trace>
  <inkml:trace contextRef="#ctx0" brushRef="#br0" timeOffset="57439.2853">18910 7010 60,'0'-1'112,"0"-1"35,0 1-2,0 0-33,0 0-32,0 0-28,0-1-12,0 1-9,0 0-3,0-1 2,0 1 0,0 0 4,0 0 3,0 0 2,0 0 6,0-1 5,0 0 5,0 0-1,0 1 0,0-2-4,0 2 1,0-1 0,0 0 1,0 0 0,0 1 5,0-1 9,0 0 8,0 0 8,0 1 2,0-1-2,0 0-5,0 0-3,0 0-5,-1 0-7,0 1-10,1-1-10,-1 1-4,1 0-7,-1 0-5,0 0 0,-1 0 2,1-1-5,0 1-1,-1 0-2,0-1-1,0 1 0,-2 0 1,2 0 1,-1 0 2,-1 1 5,1-1-1,-1 1-2,0 0-1,0 0-3,-2 0-4,2 0 2,-1 0 1,-1 1 5,1-1-1,-3 1 0,-2 1 0,0 0 0,0 1 0,-1-1 0,0 1-2,-2 0-4,1 0-1,1 0-1,-1 1-2,2 1 0,-1-1-1,-2 0-1,1 2 3,0 0 1,0 0-5,0 1 0,0 0 1,0 0 0,0 2 0,-1 0-3,1 1 2,-1-1 4,1 1-2,-2 1-4,2 0 0,1 0-1,-2 1 0,1 0 2,-2 1 0,3 0-5,-1 0 3,-1 2-1,1-1 1,-1 1 2,1 0 0,0 1 1,-1 1 6,1 1-1,0 0-2,-1 0 3,2 1 2,-2 2 1,1 1 0,0-1 3,1 2 5,0 0 9,0-1 7,0 0 6,2 0 8,-1 0 5,1 1 9,0-2 0,2 1 0,-2 0-6,1 0-12,1 0-6,0 0-8,-1-1-6,2 0-2,0-1-5,1 1-4,0-1-7,-1 0-1,2 0 1,1 0 0,0 1-2,0 0-2,1 1 0,0-1 0,0 1 0,1 1-3,0-1-1,1 2 1,1 0-1,1 1-2,0 1 1,1 0 0,7 27 6,-2-26-5,-1 0-6,1-1 4,1 0-4,2 0 2,0-1-3,2 0-1,1-1 0,-1-1 0,2-1 0,0 0 2,2 0-1,0-2-1,1-1 3,2 0-2,-1 0 0,2-2-1,2 0 0,-1-1 0,2-1 0,1-1 5,2 0 3,2-2 2,2 0 2,1-1 2,0-1 1,3 0-2,1-1 0,0-1-4,2 0 0,-2-2-4,1 1-3,0-1 1,0-1 1,0 1-2,0-2-2,-2 0 2,0 0 5,-1-1 0,0 1 1,0-1 0,0-1 3,0 0 1,0-1 2,-2 1 4,1-1-2,0 0-326,-1 1 226,-1-2 76,0 1 22,1-1 10,-1-1-2,-2 0 2,1 0-9,-2-1 0,1 0-3,-1 0-8,0-1-3,-1-1 2,0-1 1,0 0-2,-1 0-2,0-2 0,0 1 0,0-1 4,-2-1-2,1-1-2,1 0 0,-1 0 0,0-1 0,-2 1 0,2-1-4,0-1 0,1-2 0,-1 1-2,0-1-2,1-1-1,0-1-4,1-1 1,0-1 2,1-2-3,0 0-1,1-1-1,-2-1 3,-1-2-2,1 1-1,-1-3-3,0 2 2,-3-1 1,-1 0 337,0 1-220,-2 0-71,-4 1-23,1 0-6,-3 1-1,0 2-1,-2-1 3,-2 2-2,0 0 0,-2 0 4,0 2 0,0-1-331,-1 0 224,-1 1 78,-1 0 26,0 0 5,-1 0-1,1 0 6,-1-1-1,0-1-1,-1 0-3,0 0 2,1-2-3,-2 0 9,1-1 0,-1 0-3,0 0 5,0 0-1,-1 0-1,0 0 0,-1 1 0,-1-1 4,0 2-3,-1-1-4,0 2-1,-1 0-1,0 1-6,-2-1 0,0 1-3,-1 0 0,-2 0-1,1 1 7,-2 0-5,-1-1 2,-1 1 0,0 0 5,-2 1-3,1 0-4,-1 0-2,-2 1 0,2-1 0,-2 1 0,1 1 0,-2 0 0,1 0 0,-1 1-3,0-1 2,-1 0 1,1 2 3,-2-2-2,2 1-7,-2 1 4,-1-2 2,1 0 0,-1 1-4,1 0 2,-1 0 2,-2 0 0,1 0 0,-1 1-3,0 0 2,0-1-3,-1 2 3,-1-1 1,0 1-4,1 0 2,-2-1 2,-1 2 0,1-1-3,-1 1 2,1 2-3,0-1-1,-1 1 3,0 0 2,-1 1 0,2 1-3,-1 0 2,-1 1-3,1 0 3,-1 1 1,2 1-4,-2-1-1,-1 1 4,0 1-3,0-1-1,1 1 7,-1 0-8,1 1 4,-1 0-2,1 0 3,0 0 1,0 1-4,-1-1 2,1 2-1,1-1 2,0 0-3,-1 1 3,1-1-3,-1 1-1,1 0 4,1 0 0,-1-1-2,0 2-2,1-1 3,1 1-1,2-1-5,0 1-5,2-2-14,1 1-22,1 0-31,2 0 309,2-1-265,1 0-144,1 0-101,1 0-99,4-1-79,1 1 29,1 0 52,1-1 12,0 2-1,1-1 33,1 1-17,1-1 15,2 2 32,2 1 128,2 0 48</inkml:trace>
  <inkml:trace contextRef="#ctx0" brushRef="#br0" timeOffset="58110.3237">21234 7367 54,'-3'-4'123,"0"0"57,1 0 8,-1 1-19,0-1-9,2 1-26,-1-1-22,0 0-17,0 0-5,0 2-2,0-1 8,1 0 22,1 0 14,-1-1 9,0 1 9,1 1 9,0-1 11,1 0 8,0 0 15,0 0 83,1 1 26,0-1 4,2 1-28,-1 0-44,2-1-47,2 0-39,4-1-34,0 1-28,3-1-21,1 1-346,2-1 217,1 1 56,1-1 18,1 1 1,1 1-1,1-1 0,0 1-7,-2 0 2,2 0-3,-1 1-2,-1 0-4,0-1-13,0 2-26,-2-1 312,0 1-257,-1 0-122,0 0-93,-3 0-75,1 0-84,-2 1-89,-1-1 16,-2 1 45,-1 1 15,-3-1 21,0 0 50,-3 0 22,1 0 14,-2 1 25,0 0 16,-2 1 45</inkml:trace>
  <inkml:trace contextRef="#ctx0" brushRef="#br0" timeOffset="58359.3379">21320 7488 16,'-18'12'151,"2"-1"73,2-1 3,1 0 3,3-3-34,2 0-42,0-2-33,2 0-24,1-1-9,1 0 19,1-1 15,1-1 22,1 1 18,0-2 21,1 1 18,1 0 14,0 0 79,2-1 33,0 1-7,2 0-42,2 0-56,3 0-54,2 0-43,3-1-35,0 1-25,3-1-19,1-1-15,2 1-11,2-1-7,0 0-4,2-1-9,0 1 0,1-1-5,-1 0-4,1 0-15,-2 0-14,2-1-25,-1 0-41,1 0-51,-1 0-59,-1-1-55,1 0-57,0 0-55,0-1 48,-1 1 20,-1-1 1,0 0-5,0 1 29,-1 0 16,0 0 6,-2 0 32,0 0 24,-2 1 28,0 0 31,-1 0 32</inkml:trace>
  <inkml:trace contextRef="#ctx0" brushRef="#br0" timeOffset="58709.3579">22314 7515 176,'5'-1'138,"1"-1"64,-2 0 11,0-1 3,0 0-18,-1 1-22,1 0-8,0-1 11,-2 1 4,1-1-5,-1 1-4,1-1-2,-1 1-4,0-1-2,0 1 61,0 0 30,1-1 28,-1 1 5,2 0-33,-1-1-51,1 0-53,0 1-35,0 0-36,2-1-28,-1 1-17,3 0-15,2 0-6,2-1-5,3 0-2,1 1-3,3 0-2,1 0 3,1 0 3,3 1 10,3 0-326,1 0 230,4 1 71,2 1 27,1-1 6,4 2 1,1-1-3,2 0-1,1 1-3,2 1-5,-1-1-1,0 0-4,-3-1-1,0 1-7,-1-1 0,-4 0-6,-1 1-2,-3-2-8,-1 0-8,23 0-57,-29 0 15,-4 0-12,-1 0 330,-1-1-241,-3 0-100,0 1-66,-4-1-57,-1 1-45,-1-1-47,-4 0-51,-1 0-34,0 1 33,-1 0-23,1-1-32,-2 1 19,-1-2-19,1 1 37,-1 0 91,-1 0 104</inkml:trace>
  <inkml:trace contextRef="#ctx0" brushRef="#br0" timeOffset="59290.3912">23147 6828 74,'4'-3'150,"1"0"88,-1-1-13,0 0-17,0 0-43,0 0-42,0 0-20,0-1-9,-1-1-2,0 1 9,0 0 11,-1-1-5,1 1-6,-1-1-15,0 1-6,-1-1-2,0 1-3,0 0-10,-1-1-12,0 1-7,0 0-9,-1 0-12,0 0-3,-1 1-4,-1 0-6,0-1 1,-1 0-1,-2-1 2,-2 1 4,-1 0 7,-1 1 0,-3 1 3,-1 1 2,-4 0 1,0 2-1,-2 2 0,-2 0 0,0 1 7,-1 3 4,-1-1-6,1 2-1,1 0-10,0 2-3,1 0-3,1 0-4,-1 1-1,1 0-4,3 1-3,-1 0 1,3 1-7,1-2 2,2 1 2,2 1-3,0-1 0,3 0-1,1 1-3,2 0 2,2 0 4,1 0 1,2 0-1,2 1 1,2-1 2,2 1 2,2 0 3,3-1 1,1 0-3,3 1-1,2-1 0,2 0 3,1 0 6,0-2-1,2 1-2,0-2-2,1 0 0,-1-1-3,-1 0-3,0-1-4,-1 0 1,-2-1 4,0-1-3,-2 0-2,0-1-2,-3 0 0,0 0-2,-3-1-14,0-1-36,0 0-42,-3 1-60,-1-2-18,-2 1-39,1-1-51,-1 0-56,-1 1-26,-1-1-9,1 0-38,-1 0 9,0 0 158,-2 1 68</inkml:trace>
  <inkml:trace contextRef="#ctx0" brushRef="#br0" timeOffset="59652.4119">22786 7708 92,'1'-1'162,"-1"-1"92,1 0 16,0 1-17,-1-1-39,0 0-38,0 0-18,0 0-8,0 1-13,0 0-8,0-1-8,0 1-8,0 0 1,-1 0 2,0 0 2,-1 1 4,-1 0 22,0 0 16,-1 2 8,-3-1-5,-1 3-8,-1 1-9,-3 1-8,0 3 4,-4 1 0,0 2 1,-3 2-13,0 2-23,-3 2-17,0 1-23,0 0-18,-1 2-17,0 1-11,1 0-6,1-1-4,0 0-5,1 0-4,2 0-4,1-1-20,2-1-31,2-1-41,1-1-56,2-1-57,0-1-65,2-1-58,1-2-60,2 0 14,-1-3 44,3 0 10,1-2-6,1 0 18,1-2 22,2-1-14,0-1 35,1 0 6,2-2 60,2-1 71</inkml:trace>
  <inkml:trace contextRef="#ctx0" brushRef="#br0" timeOffset="60011.4324">22860 7745 164,'6'-7'216,"0"2"78,-1 0 25,-1 1-45,-2 1-51,1 0-29,-1 1-36,0 0-30,0 0-19,-1 0-19,1 0-18,0 1-3,0 0 7,-1-1 11,1 2 5,0-1 2,0 1-1,1 1 32,-1 0-3,1 1-16,-1 1-19,2 2-10,1 2-4,0 1 0,0 2-4,1 3 0,-1-1 7,0 4 5,-1 0 18,2 1 14,-2 1 2,-1 1-5,0 1-9,0-1-13,-1 2-19,0-1-9,-1 1-13,0-1-7,-1 0-6,0 0-4,0 1-4,0-1 1,-2 1 1,1 0-6,0-2 0,-1 1-5,0-1 0,0-1-7,-1 0 0,1-1-337,-1-2 224,1 0 69,-2-2 22,2-1 8,-1-1 7,1 0-9,0-2 320,0 0-236,1-3-92,0-2-55,-1 1-52,1-1-63,0 0-81,-1-2-71,0 1-69,-1 0-18,0-2 49,-1 0 9,0-1 6,-1-1 47,-2-2 24,0-1 17,-3-2 45,0-2 14,0-2 46,-2-2 42,1 0 23</inkml:trace>
  <inkml:trace contextRef="#ctx0" brushRef="#br0" timeOffset="60202.4433">22738 8143 120,'-9'-11'102,"1"0"62,2 1 10,-1 1-7,3 1-8,0 0-13,1 1-14,0 0-8,1 0-5,1 3 7,1 0 22,0 0 9,0-1 3,2 1 6,0 0 5,0 0 10,2-2 2,1 1 67,3 0 21,-1-1 0,2 0-15,1 1-40,1 1-48,1-2-45,1 2-34,0 1-28,0-1-19,2 1-12,-2 1-12,2-1-4,-2 1-4,2 0-1,-3 1-3,0 0-2,1 0-3,-2 0-1,0 0-2,-2 1-6,-2 0-25,-1 0-36,0 0-61,-1 0-78,-1 0-86,1 0-84,-1 0-67,0 0 50,-1 0-20,0 0-29,1 0 12,-2 0-15,-1 0 62,0 0 171,0 0 66</inkml:trace>
  <inkml:trace contextRef="#ctx0" brushRef="#br0" timeOffset="60320.4501">22965 8022 33,'-1'2'112,"-1"0"21,0 1-7,-1-1-44,1 0-56,0 0-62,0-1-64,0 1-29,0-1-4</inkml:trace>
  <inkml:trace contextRef="#ctx0" brushRef="#br0" timeOffset="67906.884">16522 10186 114,'14'-4'188,"0"1"70,0 0 17,-2 0-26,-1 0-46,-1 0-43,-1 0-12,-2 0-11,-1 2-4,0-1-1,-1 0 0,0 0 4,0 1 7,0-1 5,0 1 6,0 0 65,-2-1 30,1 1 10,0-1-5,-1 1-17,0 0-24,0 0-36,0 0-38,0 1-31,-1-1-27,-1 1-25,0-1-13,-1 1-15,0 0-337,-2 1 216,0-1 72,-4 1 24,-2 2 1,-2 0 4,-4 1 2,-1 1-4,-4 0-1,0 2-3,-3-2-5,-1 2 2,-1 0 1,0-1 0,-1-1 0,1 1 3,1-1 2,1-1-3,1-1-2,2 0 0,3 0 0,0-1-4,2 0-3,2-1-9,1 0-6,2 0-2,-1-1 335,4 0-218,1 0-70,0 0-27,1 0-5,0 0 1,1-1 0,-1 0 3,1 1 0,0-1-2,1 1 0,-1-1 2,1 1 3,0-1 1,0 0 1,1 0 0,0 1 3,-1-1-5,1 0 4,0 1-4,1-1 1,-1 1 4,0-1-2,1 1-1,-1-1 5,0 0-3,1 1-1,-1-1 2,1 1 3,-2 0 7,2 0 4,0 0 5,0 0-7,2 0-329,-2 1 220,1-1 65,-1 2 27,2-1 11,-1 0 0,0 1 1,1 1 3,0-1 2,0 1 3,-1 1 5,2 1 1,0 2 0,0 1 1,1 1-3,-1 1 2,1 3 1,-1 0-7,1 1 4,-1 3-4,-1 0 2,1 2 2,0 2 0,-1 3-5,-1 2-1,-1 2-1,0 2 3,0 2-2,0 3-1,-1 0 0,-1 1 0,0 1-3,-1 1-5,0 1-1,0 0 0,0-2-4,0 2 1,0-1-5,-1-1 5,1-2-2,0 0-1,-1 1-3,1-1 2,0-1 1,0-1 0,-1 1 0,-1-1-4,1-1-1,1 0-3,0-2-1,0 0-1,0-3-3,1 0-2,1-3 3,-1-1 2,1-2-3,0-2 2,1-2 0,-1 0 1,1-3 0,0-1-3,0-1-2,1-1 0,-1-2-3,1 0-2,0-4 1,-1 0-1,1 0 0,0-1 3,-1 0 1,1-1 1,0 1 0,0 0 0,1-1 4,-1 0 0,0 0 1,1-1 6,-1 0 3,0 1-2,0-1 2,1 0 0,0 0 1,-1 0-3,1-1 2,0 1 1,-1 0 0,1 0 0,-1-1 0,0 2 6,1-2 3,0 1 1,0 0-7,-1 0-2,1-1 2,0 1-2,0 0 0,1 0-1,-1-1 0,2 2 0,0 0-10,0-1-13,0 1-32,0 0 281,1 0-285,2 0-166,2 2-127,0-1-107,1 1-68,1-1 74,-1 1-1,1-1 4,1-1 20,-1 0 14,0 0 53,1 0 154,-1-2 59</inkml:trace>
  <inkml:trace contextRef="#ctx0" brushRef="#br0" timeOffset="68545.9206">16867 10305 21,'-2'-4'136,"1"-1"65,-1 1 10,-1-1-7,1 1-24,0 0-28,0 0-21,1 0-10,-1 0-4,0 0 18,0 0 13,1 1 8,0-1 6,0 1 4,-1 0 0,1 0-1,0 0 0,0 0 50,0 1-2,1 0-9,-1 0-2,0 0 9,1 0-5,0 1-15,0 0-28,1 0-32,0 1-25,1 0-21,0 0-17,0 1-340,0 0 214,2 1 66,1 1 25,3 1 1,-1 1-6,2 2-9,1 0-2,2 1-5,0 0-2,2 2 1,0 0-1,1 1-3,0 0-2,1 1 1,0 0-4,0-1-2,0 2 0,-1 0 0,0-1-7,-1 1 8,-1 0 3,0-1-2,0 1-2,-2-1-7,-1 0 5,1 0-2,-3-1-4,0 1-2,0-1-9,0 0-14,-3-1-15,1-1-4,-2 0-20,2-1 318,-3 0-246,1-1-96,-2-2-56,0-1-34,0 0-26,-1 0-24,1-1-35,-1 0-43,0 0 2,0-1 22,0 1-8,-1-1-10,0-1 4,0 0 20,-1-1-3,0-2 16,1 1 33,-1-2 26,0-2 42</inkml:trace>
  <inkml:trace contextRef="#ctx0" brushRef="#br0" timeOffset="68748.9322">17211 10282 107,'0'-12'220,"-1"2"86,0 1 10,-1 1-57,0 0-65,1 2-43,0 1-27,0 0-18,-2 2-5,2-1 11,-1 2 20,0-1 22,0 2 18,0-1 18,-2 1 60,1 1 33,-2 1-4,-1 2-23,-2 0-38,0 2-22,-1 1-30,-1 2-34,-1 2-32,-1 1-20,-1 2-22,1 1-14,-2 2-14,1 1-10,1-1-10,0 1-2,0 1-5,0-1-7,2 1-21,1-2-32,0 1-42,1-2-59,2 1-73,0 0-86,1-2-90,0 0-79,0-1 56,2 0-8,1-1-14,-1-1 17,1 0-7,0-1 74,1 1 161,0-2 62</inkml:trace>
  <inkml:trace contextRef="#ctx0" brushRef="#br0" timeOffset="69621.9821">17081 10920 37,'0'-1'95,"0"0"29,0 0 27,1-2-11,0 1-23,-1-1-7,1 0-4,0 0-7,1-2 1,0-1 6,-1 0 10,1 0 10,0 1 23,-1 1 24,0 1 14,1 0 0,-2 0-2,1-1-4,0 1-11,-1 1 17,1-1 5,-1 1-16,1 0-23,0 0-17,-1 0-6,0 1 2,0-1 8,-1 2 13,0 0 7,0 1-7,-1 1-22,0 0-19,-2 2-20,1 1-350,-2 2 215,0 1 59,-2 0 16,1 2-5,0 1-4,1 1-5,-1 0 1,0 0-6,1 1-6,1 0-1,0 0-4,1-1-2,0 0 0,0 0 4,2-1-2,0 0-2,1 0-4,0-1 0,1 0 0,1 0-8,1-2-12,0 1-11,1-1-6,2-1-6,-1-1-9,3-1 331,0-1-229,1 0-89,1-1-33,1-2-16,1-1-8,2 0-3,0-3-5,2-1 0,-1 0 5,3-2 12,-1-2 13,1 0 17,1-1 12,-2-2 8,1-1 15,-2 1 9,0-2 5,-1 0 6,0 0 9,-2 0 19,-2 1 16,0 0 16,-2 0 12,-1 1 23,-1 2 13,-1-1 4,-2 2-4,0 1 4,0-1-1,-2 2-9,0 0-10,-1 1-16,0 2-6,0-1-11,-1 1-11,0 0-341,0 0 216,-1 1 65,0-1 18,1 1 10,-1 1 1,0 0 2,0 0-1,-1 0-2,0 1 0,0 1 3,0 0-5,0 0 1,-1 1 1,0 2-3,-1 1 2,-1 0 0,1 1 1,-1 3-4,1-1 0,-1 2-4,1 0 2,-1 2-3,0-1 0,1 1 6,0 1-5,0 0-1,0 2-1,1 0 0,0 0 0,0 1 0,1-1 0,-1 2-4,1 0 3,0 2-2,0-1 2,0 2-3,0 1 3,1 1-3,-1 1-1,1-1 1,0 2-5,-1 1-1,0-2-3,0 1-4,0-1-12,0 1-11,-2 0 10,1-1 10,-1 0 3,-1 0 12,0-2 3,-1 0 1,0 0 1,-3-2 0,1 0 0,-2 0 0,-1 0-3,-1-1 8,-2 0 7,0 0 9,-1 0 13,-1-2-3,-1 0 2,0-2-5,-2-1-2,1-1-8,-1-2 5,0-1-5,1-2-2,-1-1-1,1-1-3,0-2-2,-1-1 1,2-1-5,-1-2-4,1-1 3,1-2-3,1-2-2,1 0-4,2-2-3,2-1-5,0-2-6,3-1-4,3-1 0,1-1 5,2 0-5,3-1-2,3 0-1,2-1-9,6 0-15,2-1 324,5 1-228,3-1-88,2-1-33,3 1-15,5-1-13,1 0-10,2 0-2,-1 1-1,1 1 5,-2 1 3,-1 2 7,-2-1 11,-2 2 9,-3 1 8,-3 2 6,-3 1 6,-2 0 3,-3 3 1,-2-1-3,-2 2-4,-3 0-17,0 1-31,-2 0-23,-1 1-15,-2 0-42,0-1-55,-1 1-52,-1-1-25,0 1 4,-1 0-43,0-1 38,-1 0 46,0 0 101</inkml:trace>
  <inkml:trace contextRef="#ctx0" brushRef="#br0" timeOffset="70556.0355">17921 10250 95,'-6'-10'133,"1"1"67,-2 0-20,0-1-18,0 1-26,0-1-28,-2-1-18,2 1-5,0 0-2,0 0 5,0 0 1,1 1 15,0 1 18,1 0 7,0 1 9,1 0 7,0 2-1,1 1 1,0-1 4,2 2 0,-1-1 33,0 1 18,0 0-6,0 0-23,0-1-28,1 2-29,-1-1-28,1 0-18,0 1-5,1 0 1,0 0-6,0 0 5,1 0-2,0 1-9,2 0-8,0 0-8,1 0-8,0 1-11,5 0 0,-1 0-3,2 0-10,3 1-2,-1 0-2,2 0 5,2 0-3,-2 1-1,2 1 2,-1-2-5,0 1-4,-1 0 1,0 0-1,-3 0 1,2 0 0,-3-1 3,-1 1 0,0 0 1,-1 0-5,-2-1 4,-1 0 1,0 1 1,-1-2 6,1 1-2,-2-1-3,1 1-1,-1 0 6,0-1 4,0 1-1,-1-1 2,1 1 5,-1-1 6,1 1 1,-1 0 1,1-1 3,-1 1-5,0-1-4,-1 1-7,0-1-7,1 1-3,-1 0-3,0-1-1,1 1 5,-1-1-2,0 2 0,0-1 0,-1 0 2,1 1 5,0-1-3,-1 2 1,0 0 1,0 0 2,-1 0 0,0 1-5,1 0 1,-1 0 2,0 1 1,0 2 3,0 0 2,-1 2-2,0 0 1,0 1 1,0 0 0,0 1 0,-2 0-3,1 1-1,1 2 0,-1 0-3,1 2 0,-2 1-1,1 1 0,0 2 0,-1 2 0,0 2 0,-1 2 3,0 3-3,0 1 4,0 3 2,-1 3-1,-1 1 2,0 3-3,-1 1-2,1 0-4,0 1-328,-1-1 220,1-1 68,0-1 31,0-1 5,-1-1 1,1-1 5,0-1-3,-1-2 5,0 0 0,1 1 6,-1 0-8,0 0 4,-2 1-2,1 0-4,0 0 2,-2 1 0,2-1-5,-1 0 3,-1-1-1,1-2-4,1-1 2,-1-2 4,2-1-2,0 0-11,0-3-3,0-1 9,1-1-1,0-1 1,1-2 2,0-2 5,-1 0-2,2-2 2,-1-2-2,1 0 6,0-1-4,-1-1-5,1-1 4,-1 1 2,0-2 4,0 0 2,1-2-1,-2 0-2,2-1 1,-1-1 2,1 1 0,-1-2-3,-1 0 2,1-1-6,-1 0-2,0-1-1,1-1-4,0-1-7,0 0-9,-2-1-16,0 0 305,-3-1-252,2 0-123,0-2-86,-2-1-70,1-3-74,-1 0-82,-2-2-29,1-2 41,-2-1-6,1-3-6,1 0 21,-1-2-13,1-3 31,1 1 158,3-2 69</inkml:trace>
  <inkml:trace contextRef="#ctx0" brushRef="#br0" timeOffset="71200.0724">18670 10617 66,'-3'-10'118,"0"0"53,0 1 6,0 3-14,0 0 3,1 1-11,-1 1-13,0-1-8,0 0-6,0 1 9,2 0 13,-1 0 8,0 1 1,0-2 2,0 2 3,0 0 1,1 0 0,-1 0 51,1 0 24,0 0-10,-1 1-18,1 0-19,0-1-17,1 1-18,-1 0-14,1 0-19,-1 0-23,0 0-14,1 0-10,0 1-10,1-1-8,0 0-327,0 1 215,1 0 71,1 0 17,1-1 3,0 1-6,2 0-9,1 0-2,4 0-1,0-1-4,3 1-5,0 0-2,2 0 1,1 0-5,1 1-4,0-1-1,1 1-1,0-1 0,-1 1 0,1 0 0,-1 0 0,1 0 0,1 0-6,-4 0-6,2 0-9,-2 0-13,1 0-17,-2 0-12,0 0-32,0 0 307,-1 0-248,-1 0-115,0 0-64,-2 0-52,-3 0-54,-1 0-58,0 0-1,-1 0 60,-1 1 16,0-1 5,-1 1 5,0-1 30,1 2-3,-3-1-19,0 1 21,-1 0 17,-1 0 73</inkml:trace>
  <inkml:trace contextRef="#ctx0" brushRef="#br0" timeOffset="71561.093">18683 10786 106,'-8'4'159,"1"0"78,2 0 12,1-1-10,0 0-35,0-1-36,-1 0-25,2 0-4,0-1-2,-1 1-2,1 0 3,0 0 2,1-1-2,-1 0 3,1 1 8,0-1 44,0 1 55,1-1 6,-1 0-13,2 0-19,2 0-22,-1 1-30,1 0-31,0-1-31,2 1-32,1-1-21,2 0-18,3 1-12,1 1-3,2-2-7,2 1-4,0 0-2,3 0-3,0-1 1,0 1-5,1 0 4,-1-1-1,1 1-1,-1 1-2,1-2-2,-1 0 2,-1 0-1,0 0-1,-2 0 0,0 1 0,-2-2 0,0 1 0,-1-1 0,-2 1 0,-1-1 0,-3 0-8,-1 0-12,1 0-19,-1 0-22,-1 0-34,2 0-41,-2 0-50,0 0-60,-1 0-76,0 0-80,0 0 8,-1 0 15,0 0-26,-1 0-7,0 0-8,0 0-8,-1 0 93,0-1 140</inkml:trace>
  <inkml:trace contextRef="#ctx0" brushRef="#br0" timeOffset="78504.4902">3196 7636 122,'0'-1'60,"-1"1"-1,0 0-10,1 0-11,-1 0-11,1 0-12,-1 0-4,0 0-5,1 0-2,0 0-3,0 0-3,0 0 0,0 0 1,0 0 1,1 0 0,0 0 2,0 0 4,0 0 8,0 0 3,1 0 1,0 0 0,0 0-2,0 0-1,-1 0 2,2 0 3,2-1 17,-3 1-19,0 0 2,1 0 0,-1 0 1,0-1 4,0 1-1,0 0-2,-1-1 0,0 1 3,1 0 1,-1 0-3,0 0-3,0 0-2,1 0-1,-1 0-4,0 0 1,1 0 6,-1 0 14,0 0 3,1 0-5,0 0 1,1 0-1,0 1-5,0-1-2,0 1 3,1 0-2,0 0-5,1 0-3,0 0-5,4 1-1,0 1-4,1-1 0,2 1 2,0 1-1,2 0 2,1 0-1,0 1-3,0 0-3,2 0 4,-1 2-4,2-1 1,0 2-1,1-1-2,2 0 0,-2 1 1,2 1-2,0 0-1,-1 0 1,2 0 1,0 1-2,-1 1 2,1-1-1,0 1 0,-1 0 0,2 0-1,1 1 0,0 0 1,-2 0-1,2 0 2,2 0-3,0 0 1,1 1 0,2-1 0,1 1 0,1-1 0,2 1 3,3 1 1,2-1-3,1 0-1,4 2 0,1 0 0,2 0 0,1 1 1,2 0 0,0 0-1,3 1 0,0 0 0,2 0-1,0 0 1,1 0 0,3 0 0,1 0 0,3-1 0,-1-1 0,0-1 0,0-1 1,-1-2-1,-1-1 0,1-1 0,-1 0 0,-2-1 1,2-1-1,-2 0 0,2-2 2,-1 1-3,1-1 1,0 0 3,0 0-2,0 0-1,-1 0 1,-1 0-1,1 1 3,-1-1-1,-2 1 2,-1-1 1,-1 1 0,1-1 1,-1 0 0,1 1 0,-1-1 0,1 0-2,1 0 0,1 0 0,-3-1 0,1 1-3,1 0 1,-2 0-1,0-1-1,0 0 1,-1 0 3,-2 0-3,1 0 0,0-1 1,-1 0 0,1 0 0,1-1-1,0 1 2,1-1 2,2 0 7,0-1 7,1 0-1,-1 0 0,1-1-1,1 0-1,1 0-3,0-1 0,0 0-3,2 0-2,1 1 0,1-1-3,2 1-1,1-1 0,0 1 2,2 0-3,-1 0 0,0 0 1,2 0-3,-4 0 1,-2 0 1,-1 0-4,-1 0 3,-3 0-1,0 0 2,0-1 3,1 1 1,-2-1-2,1-1 2,-2 1 0,0 0 0,0 0-2,-1 0-3,-3 1 3,2-1-1,-1 1-2,-3 0 1,1 0-1,0 0-2,-3 0 4,1 1 1,-2-1-2,1 1-2,-3 0 3,1-1-1,0 0-2,-2 0 1,0 0 0,-3 0-1,1-1-1,-3 1 2,0 0-1,-2 0-1,-2 0 3,-1 0-2,-1 0-1,-1 0 2,0 0 1,-1 0-1,0 0-1,-1 0 1,1 0 2,-1 0 1,0-1 0,0 1-1,0 0 0,0 0-1,1-1-2,0 1 0,0-1 2,0 1-2,1-1-1,-1 0 1,1 1-1,0-1 2,0 0-1,1-1-1,30 0 7,-32 1-3,1-1-3,0 0-1,-1 0 2,-1 1-1,0 0 3,0 0-1,-1-1-2,1 1-1,0 1 2,-1-1-1,0 1-1,1 1 3,0-1 2,1 1 0,1 1 1,1-1-1,1 1-3,1 0 4,2 1 0,-2 0-1,2 0-1,1-1 5,0 1-3,0 1 1,3 0 0,-2-1-1,0 1-1,2 0 0,-1 1-1,-2 0 0,1-1-3,0 2 2,1 0-2,-1 0-1,0 0 0,-1 1 0,1 0 1,-1 1-1,0 0 0,1 0 0,1 1 0,-1 0 0,-1 1 0,0-1 0,1 2 2,0-1-1,-1 0-1,0 0 0,-1 0 0,0 1 0,0-1 0,-1 0 0,0 0 0,-2 0 0,1-1 0,0 1 2,0 0-1,1 0-1,-1 0 0,2 0 2,-1 0-1,1 0-1,0-1 1,2 2 0,1-1-1,2 1 0,-1 0 0,1-1 0,0 0 0,0 0 0,1 0 0,-1-1 0,0 1 0,1-1 0,-1 1 0,-1-1 0,1 0 0,0 0 0,-2 0 0,1 0 0,0-1-1,-1 0 1,0 1 0,2-2 1,-1 1-2,0 0 1,1-1 1,-1 0-1,1 0 0,-2 1 0,2 0 0,-2 0 0,0-1 3,1 0 0,-2 1-2,0 0 1,-1 0-1,2 0 1,-1 0-1,0 0 0,-1 0 3,1 0-3,1 0 3,-1 0 1,1-1-4,2 0 3,1 0-1,0 1-2,1-2 1,0 0 1,-1 0-4,2 0 1,-1-1 2,1 1-2,-1-2 0,-1 0 0,1 0 0,-1 1 0,0-1 0,-1 0 0,-1-1-2,1 1 4,-1 0-4,-1-1 5,1 1 0,1-1-2,0 0 2,0-1 2,-1 2-2,0-1 3,-1 0-2,1 0 0,-1 0 0,-1-1 2,0 2-1,1-1-2,-3 0 1,0 0 2,0 1-3,-2-1 1,1 1 1,-1-1-3,1 1 0,-2-1 2,1 1 0,-2 0 2,2 0 0,-2 0-2,1 1 2,0 0-1,0-1 3,-1 1-3,0 0 0,0 0 1,-1 0-3,-1 0 0,0 0-1,-1 1 4,-2-1 2,0-1 5,-1 1 1,-1 1 3,-1-2 1,-1 1 1,1-1 0,-2 1 2,-1-1 1,2 0 0,-2 0-1,0 1-4,1-1 3,-1 0-4,-1 0 0,1 0-3,0 0-1,-1 1 4,2-1 0,-1 0-1,1 1 0,0 0 0,-1-1-5,1 1 0,-2 1 6,2-1 3,0 1 7,-2 0 2,2-1 1,0 0 1,-2 1 0,2 0-2,0-1 0,-1 1-4,0 1 2,0-2 3,0 1-3,-1 1-4,1-2-1,0 1 2,-1 0-2,0 0-1,0-1 2,-1 2 5,0-2 1,-1 1-1,1 1-2,0-2-3,-1 1-6,1 0-1,-1 1 1,0-1 13,1 1 10,-2 0 4,2 0 0,-2 1 1,2-1-8,-1 2-3,0-1-1,1 0-2,-1 1-7,1-1-4,0 0-2,-1 1-6,1-1-3,-1 1 3,1 0 1,2 1-2,-2-1-5,2 1-3,-1 0-2,-1-1 0,2 1 3,-1-1 3,-1 0-6,2 1 2,1-1 5,-1 0 0,0 0 1,0-1-3,-1 0 0,1 0 2,0-1 0,-1 2-2,0-2 0,-1 1 2,-2-2-2,2 1 2,-3-1 3,1 0 4,-1 0 1,0 1 4,-1-2 0,1 1 1,-1 0-3,1 0-3,-1 0 4,1-1-4,-2 2-2,1-1-2,-1-1-1,1 2-1,0-1 0,0 1 0,-1 0-2,1-1 1,-1 2-5,2-1-1,-1-1 2,1 3 0,-1-2 4,1 1 0,-2 0 9,2-1 0,-1 2 0,1-2 3,-1 1 0,1 0-5,-2-1 5,3 2 3,-2-2-4,2 1-1,-2 0-4,2 0 3,-1-1-3,1 1-4,-1 0-3,1 0 1,1 0-1,0-1-4,1 1-2,-2 0 2,1 0 5,0 0-3,0-1 4,-1 1-1,1-1 1,0 0 2,-2 0 2,0 0-2,0-1 1,-1 1 6,0 0 1,0-1 2,-2 1 0,2-1-5,-2 0-2,0 1-6,0-2-5,-1 1 4,1 1 1,-2-2-5,1 1-1,1 1 2,-2-2-5,1 1 2,-2 0 0,0-1 3,0 1-2,-2-2-1,0 1 0,-1-1 3,-2-1-2,1 0-1,-3-1-3,1 1-6,0-1-13,0 1-3,0-1-5,-1 0-1,0 1 1,2-1-4,-2 0-9,0 1-16,0-1-28,0 1-30,-1-1-44,1-1-51,0 1-50,-1 0-55,0 0 46,0-1-9,1 1-16,-2 0-23,1 0 3,-2 0-12,1 0-8,-1-1 18,-1 0 76,0 1 92</inkml:trace>
  <inkml:trace contextRef="#ctx0" brushRef="#br0" timeOffset="79198.5299">19614 10492 4,'-1'-2'73,"-1"1"27,1-1 20,0 0 18,-1 0-8,1 0-15,0 0 5,0 1-6,-2-1-12,2 0-11,0 0-7,1 1-9,-1 0-7,0 0-9,1 0-4,-1 0-9,0-1-6,1 1 3,-1-1 5,1 2 11,0-1 6,0 1 2,0-1 6,0 1-2,0 0 3,1 0 1,-1 0 3,1 0 8,1 2 83,-1-1-91,1 1-2,0 0-1,-1 0 0,1 1 24,-1 0 14,0 0 0,0 1 1,1 0-1,0 0 0,0 0-9,0 3-11,1 0-6,0 2-10,0-1-11,0 0-9,2 2-9,-2 0 0,1 0-3,1 1 0,-1-1-1,2 0 0,-1 1-6,2 1-3,-1-2-7,0 0-6,1 0-2,0 0-5,1-2 1,0 1 0,-1-1 6,1-1 6,1 0 2,-1-2-4,1-1 2,1 1 2,0-2 4,0-1-6,2 0-3,-2-1-3,1 0-4,1-1-4,0-1-2,0 0 0,0-1-5,0-1 1,2-2-3,-1 1-3,1-2 2,-1-1-1,2 0-2,-2-1 5,0-2-7,2 0 1,-2-1 0,1-1 3,-1 0-2,1-1-1,-2 0-3,1-1 5,-1-1-1,0 0 1,0 0 2,-2 0 2,-1 1 2,0 0 0,-2 1 6,-1 2-5,0-1-1,-1 2-2,0 0-1,0 1-6,-1 1-3,-1 0-5,0 1-12,0 2-18,-1 1-14,0-1-29,-1 2-28,0-1-34,0 1-42,1-1-58,-1 1-74,0-1-92,1 1 2,0 0 12,-1 0-30,0 0 4,0 0 2,-1 0 10,1 1 81,-1-1 125</inkml:trace>
  <inkml:trace contextRef="#ctx0" brushRef="#br0" timeOffset="80459.602">20890 10782 15,'1'-3'161,"1"-1"97,-1 1 34,0 0-10,1 1-60,-1-2-57,-1 1-51,0 0-30,-1 1-26,-1 0-8,0 0 4,0 1 10,1 0 17,-2 1 16,-1 1 17,-1 2 6,-2 0-4,-1 2-3,0 2-2,-2 1 1,0 2 16,-2 1 30,0 3 0,-1 0-1,0 3-3,-1-1 2,0 3-8,0 2-11,-1 0-6,1 1-16,0 1-7,0-1-16,-1 3-14,1-1-17,0-1-16,0 1-17,0 1-5,1-2-10,1 1-4,-1 1-6,1-3-2,0 1-1,2-1-8,0 0-18,0 0-28,2-2-31,0 0-31,0-1-29,0-1-37,1-3-41,2 0-43,-1-1-47,2-2-3,-1-1 42,2-1 9,0-2 3,1 0-6,1-3 17,0-1 13,1-1-3,0-1 9,1-1 20,0-1 2,2 0 28,1-3 53</inkml:trace>
  <inkml:trace contextRef="#ctx0" brushRef="#br0" timeOffset="80838.6237">20948 10876 167,'6'-5'224,"1"-1"99,-2 2 33,-1-1-41,-1 2-25,0 1-56,-1 0-54,0 0-33,0 0-20,-1 1 5,1 0 15,2 0 40,-1 1 44,-1 0 22,1 0 7,1 1-13,-1 1-37,1 0-31,1 2-33,2 2-26,-1 1-24,1 0-11,1 3-5,0 1-332,2 1 218,-1 2 70,0 0 23,1 3-3,0 0 2,0 1-8,0 0-7,0 1 2,0 0 0,0 1-10,-2-1-4,1 0-3,-2 0-3,1 0-3,-1 0 2,-1 1-6,0-1-5,-2 1 1,2-1-2,-3 1-5,1-1-2,-2 1 1,0-1-1,-1 0-4,1 0 3,-2-1-3,0 0-1,-1 0 0,-1-1 0,0 0 4,-2 0-6,0 0-2,1-1 3,-3 0-3,1-1-7,0-1-7,-1 0-11,0-2-20,-1 1-21,2-3-23,-1 1-25,0-3-24,0 0 290,-1-1-247,2-1-113,-1 0-80,0-2-69,-1 0-56,0-2-8,1 0 63,-2-2 5,1 0 2,-3-2 39,2-1 27,0-1 9,-1-3 36,-2 0 16,1-2 42,-1-2 32</inkml:trace>
  <inkml:trace contextRef="#ctx0" brushRef="#br0" timeOffset="81045.6355">20828 11329 10,'-8'-12'152,"2"-1"90,0 3 26,0-1 18,1 3-29,2-1-37,-1 2-4,2 1-23,1 0-23,-1 2-13,2 0-1,0 0 8,0 0 21,0 1 103,2-1 61,-1 1 15,1 0-35,1-1-56,0 1-65,1 0-54,4-1-375,-1 0 197,2 0 53,3 0 4,1-1-9,1 1-2,3 1-12,1-1-7,0 1-2,1 0-17,1 1-16,1-1-18,0 1-21,-2 0 315,1 1-258,-1-1-130,-1 1-96,-1-1-83,-2 1-81,-1 0-60,-1 1 74,-1-1 1,-3 0-12,-2 0 35,-1 1 6,-1-2 6,1 1 26,-2 0 119</inkml:trace>
  <inkml:trace contextRef="#ctx0" brushRef="#br0" timeOffset="81447.6585">21410 10608 173,'0'-5'132,"0"1"70,0-1 18,0 1 12,0 0-19,0 0-17,0-1 0,0 2 2,0-1-2,0 1-2,0-1 2,0 1 4,0 0 29,0 0 71,0 0 21,0 1-1,1-1-34,0 1-47,0 0-50,1-1-46,0 0-36,3 2-35,-2-1-349,2 0 205,0 0 58,1 1 19,2 0 4,4 0 0,-1 0-6,3 1 2,0 0-7,2 0 1,-2 0 1,2 1 0,-1-1-10,1 2-14,-2-1-14,1 0 324,-1 0-231,-1 0-93,0 0-54,-1 1-49,0-1-42,-2 0-40,0-1-49,0 1-48,-4 0-43,0-1 43,-1 1 17,-1-1-9,1 0-14,1 0 19,-2 0 7,0-1-14,0 1 15,-1-2 35,0 1 92</inkml:trace>
  <inkml:trace contextRef="#ctx0" brushRef="#br0" timeOffset="81805.679">21853 10342 133,'3'-9'163,"0"2"67,-1 2-1,0-1-17,-1 1-32,0 0-24,0 1-15,1-1 6,-1 0 6,0 0 5,1 1 5,-1 0 4,0 0-1,1 0-2,-1 1 2,0-1 49,0 1 1,-1 0-24,1 0-32,1 0-21,-2 1-8,1 0-4,0 0-11,-1 1-7,1 0-15,-1 0-14,0 1-8,0 1-8,0 0-5,-1 1-5,1 0-10,-2 1 1,-1 2-4,1 1-5,-1 2-3,0 1-3,-1 1-334,0 2 229,-2 0 70,1 2 24,-1 1 4,0 0-5,1 0-2,-1 0 2,0 2 5,0-1-2,1 0-4,-1 1-2,1-1 0,1-2 0,0 2-3,-1-2-2,1 1-2,1-2-3,0-1 0,0 0-3,1-1-2,0-1 0,0 0 0,0-2 0,1-2-10,0 0-23,1-1-31,-1-1-34,0 0 301,1 0-260,-1 0-162,1-1-169,-1 0-206,1 0-61,0 0-36,0-2-22,0 0 132,0 0 237,1-1 132</inkml:trace>
  <inkml:trace contextRef="#ctx0" brushRef="#br0" timeOffset="82728.7318">22130 11244 25,'2'-2'81,"0"0"18,0-1 12,-1 1 6,1-1-8,0 1-7,-1 0 8,1 0 12,-1 1 2,0-2-3,1 1-1,-1 0 2,0 1 9,1-2 29,-1 1 20,0 1 15,0-1 18,1 0 8,-1 0 14,1 1 102,0-1 31,-1 0-13,0 0-45,0 1-49,0-2-51,0 2-47,-1 0-352,1 0 200,0 0 46,-1 0 2,1-1-10,0 1-12,-1 1-15,1-1-5,0 1 2,-1-1 1,1 1-3,-1 0-1,1 1-5,0 0 0,-1 0-5,1 1-4,0-1 3,-1 2-3,2-1-2,-1 1 0,0 0-4,1 0 3,-1 0 1,0 0 0,0 0 0,2 1 4,-2-2-3,0 1-1,1 0 0,-1 0 0,0 0 0,0 0 0,1-1 0,-1 1 0,0-1 0,-1 0-4,1-1-3,0 1-2,-1-1-4,0 0 1,0-1-2,0 0 7,0 0 1,0 0 0,-1-1 4,0 0 2,0-1-3,0 0 2,-1 0 3,0-1-1,-1 0-1,-2-1 0,1 0 7,0 0 3,0 0 3,1 1-6,0 0-4,1 2-2,0-1-4,1 0-5,-1 0 2,0 1 0,-2-2 4,3 2 2,-1 1 0,1 0 0,0 0-3,0 0 5,1 1-5,0 1-1,0-1 6,0 1-1,0 0-4,1 0 2,0 0 4,0 1-2,1 0-1,0-1-3,1 0 2,-1 1-6,0-1 4,1 0-1,-1 0-4,2 0 2,-1 0 0,0 0-2,3 0 5,-1-1 3,-3 0 0,1 0 0,-1-1 0,1 0 0,0 0 3,-2 0-2,1-1-4,0 0 2,0 0 1,-1-1 0,0 0 0,0-1 3,-1 1-2,0 0-4,0-1 2,-1 0 1,1 0 3,-2 0 5,1-1-3,0 2 4,-1-1 0,1 0 1,0 0-4,0 0-4,-1 1-1,1-1-7,0 1-10,-1 0-22,1 0-38,0 0-53,1 0 257,-1 1-309,1-1-229,-1 0-206,0 0-68,1 1-17,0 0-8,0 0 97,0 0 234,0 1 156</inkml:trace>
  <inkml:trace contextRef="#ctx0" brushRef="#br0" timeOffset="83766.7911">23132 10988 29,'5'-3'28,"4"-3"16,-1 1 7,1-1 3,0 0 0,1 1 8,-1 0-1,0 0-7,1 1-8,-1-1-4,0 0-4,1 1-4,-1 0-2,-2 1 0,0 0-1,0 1-1,-2-1 5,1 1 8,0-1 0,1 0 8,0 0 2,-1 0 1,1 0 8,-1 0 6,1 0 4,3-1 6,0-1 8,1-1 3,0 1 16,0 0 17,-1 0 9,1-1 2,-1 0 9,0 0 5,1 0 2,-1-1 4,-1 1 1,1-1 51,-2 1 31,0 0 11,-1 0 3,1 0 4,-1 0-26,-2 1-34,-1 1-33,-1 0-30,1 1-19,0-1-352,-1 0 206,0 1 59,-1-1 11,1 1-4,-1-1-2,0 0-4,0 1-7,-1-1-3,0 1 0,0-1-4,0 0-5,-1 1-5,0-1-1,-1 1 3,0-1-2,0 1 1,-1 0-2,0 0 3,0 0-3,-1 1-1,0 0 0,-1 1 0,-2-1 0,0 1 7,-1 0-1,-2 0-7,-1 1 0,1 1 1,-2 0 0,-1 1 0,1 1 0,-13 4 0,11-1 0,-1 0 0,1 1 0,-2 0-3,2 1 5,-1 0-4,-2 1 4,-13 11-4,14-9 4,0-1-1,1 2-1,-2 0-3,1 0 5,-1 1-1,1 1-1,0-2 3,0 2 2,-1-1-3,2 0-2,-1 1 0,1 0 3,-1 1-2,3-1 0,-2 0 2,2 1 2,0-1 0,0 1 3,2 0 5,0 0-3,-1 0-2,2 0 0,-1-1-1,1 0 1,1 1 5,1-1-2,0 1 0,-1-1-1,2 1 0,-1 0 0,1 0-3,1-1 5,-2 1-1,3 0-1,-1 1 3,1 0 1,1 0 5,-1-2-3,2 1-4,-1 0-1,1 0 2,-1-1 2,2 0 0,0 0-3,1 0-8,0-1-3,0 1 2,0 0 1,2-1 5,-1 0-3,3 0 0,-2 0-4,1-1 1,1 1 5,0-1-5,1 0 1,0-1-3,2 1 0,1-1 6,0 0-2,3 0 4,1 0-6,1-1 4,2 1-5,-1-1-1,2 0-1,1 0 4,0-2 4,1 2 1,2-2-6,0-1 1,0 1-2,1-1-2,2 0 7,-2 0-1,2-1 0,1-1-1,-2 0-1,1-1-2,2 0 2,0 0 1,-1 0-1,1-1 5,-1-1-6,1 0-2,1-1 2,-1 1 2,2-2-7,0 1 1,0-1 5,-2-1-7,0 1 2,-1-1 5,-1 0-3,-3 0-1,-1 0 3,-1-1 1,-2 0-2,-2 1-2,-2 0 4,-2 0-2,0-1-2,-3 1 3,-2-1 1,-1 1 2,0 1-1,0-1-4,-1-1 0,1 1-1,0-1 0,-2 1 3,0 0-5,-1-1-12,0 1-20,-1-1-35,0 0-51,0 1-60,0 0-106,0 0 229,-1 0-376,0-1-249,-1 0-11,0 0-3,1 1 22,-2-1 90,-1 1 251,1 0 128</inkml:trace>
  <inkml:trace contextRef="#ctx0" brushRef="#br0" timeOffset="83904.799">23687 11738 223,'-3'2'309,"0"-1"78,-1 0-80,1 0-135,0-1-140,-1 0-133,0 0-109,-1-1-450,3 0 453,-1 0 61</inkml:trace>
  <inkml:trace contextRef="#ctx0" brushRef="#br0" timeOffset="88298.0503">2409 6368 41,'4'3'111,"0"0"21,1 0 4,-1-1-28,0 0-28,-1 1-24,0-1-19,0 0-11,1-1-2,-2 1 1,2 0 2,-2 0 6,1-1 3,-1 0 3,0 0-7,0 0-4,0 0-7,0 0-3,0 0-6,0-1-4,0 1-2,0 0-4,0-1-2,-1 1-6,0 0-14,1-1-21,0 0-29,0 0-33,0 0-15,0 0-32,0 0-29,0 0 15,0-1 53</inkml:trace>
  <inkml:trace contextRef="#ctx0" brushRef="#br0" timeOffset="88447.0588">2608 6334 68,'4'2'118,"-1"0"24,0-1-19,0 1-42,0 0-46,0-1-43,-1 0-41,1 0-37,0 1-39,0-1-15,-1 0 34</inkml:trace>
  <inkml:trace contextRef="#ctx0" brushRef="#br0" timeOffset="88625.069">2703 6361 94,'1'3'112,"-1"1"24,1-2-18,-1 0-39,0 1-47,0-1-41,0-1-40,0 1-37,0 0-27,1 0-10,-1-1 4</inkml:trace>
  <inkml:trace contextRef="#ctx0" brushRef="#br0" timeOffset="91194.216">5607 6592 35,'3'2'96,"0"0"-8,-1 1-10,1-1-32,0 0-47,0-1-48,-1 1-37,0 0-24</inkml:trace>
  <inkml:trace contextRef="#ctx0" brushRef="#br0" timeOffset="91381.2267">5756 6604 104,'2'2'112,"0"-1"36,-1 0-15,1 1-33,-2-1-28,1 0-22,0 0-13,-1-1-11,1 1-10,0-1-14,-1 1-15,1-1-12,0 1-9,-1 0-12,2-1-25,-1 1-35,0-1-40,1 0-10,0 0 48</inkml:trace>
  <inkml:trace contextRef="#ctx0" brushRef="#br0" timeOffset="110305.3091">5645 6059 129,'0'-1'83,"1"0"25,0 1-8,-1-1-22,0 1-24,0-2-18,0 1-12,-1 0-8,0 0-1,1 0-2,-1 1 1,0-1-1,1 1-1,-1-1 0,0 0 0,1 0 0,-2 1 1,1-1 4,0 1 3,0 0-3,-1 0-1,1 1-5,-1-1 1,0 1 0,0 0 0,0 0 0,0 0 0,-2 1 0,2-1 0,-1 1 0,0 0 2,1 0-1,-1 0 4,-1 1 0,1 1 1,0-1-3,0 1 0,-3 1-1,1 1-1,-1 1-2,0-1 1,1 2-4,-3-1-2,2 2 1,-1-1 3,1 1-2,-1 0 0,-1 0 0,1 1-1,0 1 1,0-1 1,-2 2 2,1 0 1,1 0 0,-1 2-2,-1-1 0,0 1 0,1 1-1,-2 0 1,2 1-5,-1 0 1,1 1 0,-2 1 0,1 0 0,-1 1-1,-1 1-1,2 2-1,-2 0 1,0 2-2,1 2 0,-1 0 1,0 2-1,0 1 2,1 1 0,-2 0-2,2 1-2,0 0 0,-1 0 1,2-1 0,1 0 0,-2 0 1,3-2-1,1 1-1,-1 0 1,0-1 0,2-1-1,1 2 0,0-2 0,1 0 0,0-1 0,0 2-1,2 0 1,-1 0 0,2 1 0,0 0-2,0 2 1,2 1 1,-1-1 0,2 0 0,0 1 0,1-1 0,1-2-1,0 1-1,2-1 2,-1 1 0,2-1-3,0 0-2,2 0 0,0-1 3,0 0 1,2-1-1,0 1-1,2-1-3,0 0-7,1 1-7,3-1-6,2 0-5,0-1-7,3 1-1,2-2 2,1 1 0,1-2 0,1 0 2,2-2-1,-1-1 3,4-1 5,-1-2 5,2-2 6,-1-1 5,1-2 2,0-4 3,-2 0 4,0-2-1,-2-2-1,1 0 0,-1-2 2,-1-2 2,1 0 6,0-2 8,0-1 10,0 0 9,0-2 4,1 0 2,0-1-3,2 0 0,-1-2-1,0 1-1,1-2 1,0-1-2,1 1-2,0-1-3,0 0 2,1-2 4,0 0 6,0-1 1,2 0-2,-1-2-5,0-1-6,0 0-3,0-2-4,-1 0-1,-1-1-1,-2 0 2,-1 0 9,-2 1 7,-1 0 0,-2 0-2,-2 1-5,-1 0-6,0 0-6,-1 0-2,-1-1-4,-1 1-3,0-1-3,-2 0-2,1 0-2,-1-2 1,1 0-3,-1-2-2,-1 0-3,1 0-1,-2-3-6,1 1 2,-1-4-1,0 1 0,-2-1 0,1 0-2,-2-1 1,-1 0 3,-1-1 1,0 1-1,-1-1 0,-1 0 1,-1 0 3,1 0 4,-2 0 4,-1-1 2,0 0 5,-1 0-1,0 0 4,-1-2 4,-1 0 3,-1 0 4,-1-1 0,-1-2-6,1-1-3,0-1-4,-1-1-2,1-1 0,-1-1-2,-1 1 0,-1-1 0,0-1 1,-2 1-1,-3-1-4,0 1-2,-2 1 0,-3 0 4,0 0-2,-3 1-2,-3-1 8,-4 0 0,-3 0-2,-3-1-10,-4 0-2,-6-1 2,-3 1 3,-6 0 0,-2 3-3,-4 2 3,-5 2 1,-8 0-4,-3 5-4,-1 3-3,-1 4-10,2 4-6,2 6-10,1 3-8,6 3-13,3 4-16,0 2-10,1 3-25,1 3-32,3 1-34,0 3-52,2 3-65,3 1 81,1 4 85,4 3 12</inkml:trace>
  <inkml:trace contextRef="#ctx0" brushRef="#br0" timeOffset="130726.4771">4402 5564 47,'16'-5'148,"1"-1"58,-1 1-22,-3 0-25,-1 0-26,0 1-37,-2 0-31,-2 1-21,0 0-16,-3 0-6,0 1 1,-1 0 7,-1 1 10,1-1 13,-1 1 13,0 0 14,1 0 10,-2 0 20,1 0 1,-1-1-12,1 1 32,-2 0-95,0 0-12,-1 0-8,-1 1-3,0 0 0,0 0 0,-1 0 0,-1 0-6,0 1 1,-2 0-3,-1 0 0,-1 0-1,-1 1-1,-2 0 0,-1 0-2,0 1 0,-2-1 0,-2 1-1,-1 0 2,0 1-1,-3-1-1,1 1 0,-2-1 0,-1 1 0,2 0 0,-2-1 0,1 1 3,1-1-2,1 0-1,2 0 0,0-1 2,2 0 1,1 0-2,2-1-1,0 0 0,3 0-2,2-1 2,0 1 0,2 0-2,0-1-1,-1 1 2,1-1 0,0 0-3,1 0 1,0 0-2,0 0 3,1 0 1,-1 0-3,1 1-1,0-1 1,-1 1 2,1 0 1,0-1-2,1 1 2,-1-1 1,1 1-2,0 0-1,0 0 0,0 0 2,1 0 1,-1 0 0,1 1 0,0 0 0,0 0-1,0 0 0,1 1 1,-1 1 0,1 0 0,0 1 3,0 1 0,0 3-2,1 0 4,0 2 0,-1 2 1,1 0-1,1 3 3,-1 1-1,0 1 1,0 25 3,-1-20-5,-1 1-1,0 2-3,0 0 3,-1 0-1,0 0-3,0 1 0,1-1 2,-2-1-2,2-1-1,-1-1-2,0-2-2,1-1 3,0-2 3,0-1-2,0-2 1,0-2-1,0-1 0,0-1 1,0-3-2,0-1 1,0-2 0,0 0 1,0-1 1,0 1 0,0-2-2,0 1 0,0-1 2,0 1 3,0-1-2,0 0-2,0 0 2,0-1 2,0 1 0,0-1-2,0 0-2,0 1 3,0-1-3,0 0-1,0 0 0,0-1 0,0 1 0,0 0-2,0-1 2,0 1-1,0-1 0,0 0-2,1 0 0,0 1 2,0-1 1,0 1-2,0 0-1,1-1 2,0 1 1,2 2 0,-1-3 0,-1 2 0,2-1 0,-1 1 0,0 0 0,1 0-3,1 2 4,1 1-1,0-1 0,1 1 1,0 1-2,-1-1 2,1 0-1,-1 1-3,1 0-13,0-1-11,-1 1-10,0-2-8,0 1-15,-1 1-22,1-2-14,-2-1-20,0-1-14,0 1-6,-1 0-16,0 0-16,0-2-24,0 1-12,2 0-14,-2 0-4,1-1 82</inkml:trace>
  <inkml:trace contextRef="#ctx0" brushRef="#br0" timeOffset="131114.4993">4643 5699 169,'5'-10'101,"-1"1"45,0 0-14,0 0-22,-2 3-5,1 0-6,0 1-8,-1 1-9,0-1-7,0 0-9,0 1-8,-1 1-11,0-1-8,1 0-10,-1 1-5,0 0-3,0 0 5,1 1 7,-1 0 8,0 0 16,-1 1 7,1 0-3,0 1 2,-1 1-2,0 0 3,0 1-13,0 0-8,0 1-9,-1 2-11,0 0-9,1 1-3,-1 1-3,0 0-3,1-1-3,-1 0 1,0 1-1,1 0-2,-1 0 4,1-1-2,0-1-2,0-1-8,0 2-18,0-2-26,0 2-28,0-1-31,0 1-31,0-1-10,0 0-20,-1 1-26,0 0-51,1 0-17,-1 0-3,0 0 105</inkml:trace>
  <inkml:trace contextRef="#ctx0" brushRef="#br0" timeOffset="131691.5323">4644 6016 74,'0'5'127,"0"-1"43,0 1-18,0-1-37,0 0-33,0-1-18,0-1-17,0 1-8,0 0-5,0-2-1,0 1-1,1-1 3,0 0-1,-1 1-2,2-2-1,-1 1-1,0-1-6,1 0-1,-1 0-3,0 0 2,1 0 0,0 0 0,0 0-4,0 0-3,0 0 0,1 0-1,-1 0 6,0 1 4,0 0 4,0-1-3,1 1-4,-1-1-3,1 1 0,-1 0 0,2 0 3,-1 0-4,0 2 2,1-2 0,0 2-3,-1-1-2,1 1-1,0 0 0,1 2 1,1 1 0,1 0-4,-1 2-1,0-1 3,-1 1 3,0 1 0,0-1 2,-1 2 1,0-1-2,-1 1 5,0-1 1,-1 1 3,-1-1 3,0 2 1,-1-1-3,-1 0 1,0-1-2,-1 1 3,-1-1 2,0 1 0,-1-1 0,0 0 2,-2 0 3,0 0 2,1-1 0,-1 0-4,1-1-7,-2-1-4,1 1-1,0-2-6,1 1-3,0-1-3,-1-2 2,3 0-1,-1 0-1,1-1-3,0 0 0,0-1-3,-1 1-2,1-1-1,1 0 0,-1 0 0,-1 0 0,2-1-3,-1 0-2,1 0-1,0 0-5,1 0 3,0-1 0,0 0 2,1 1 0,0-1 0,0 0-2,0-1 5,1 1 2,1 0-3,0 0-1,0 0 3,1 0 2,0-1 0,2 1-2,-1 1 1,0-1 1,3 0 0,1 0-1,1 1 1,0-1 0,0 1 0,1-1-1,0 0-4,-1 1-9,2 0-13,-1 0-17,0 0-16,1 0-12,-2 0-7,1 0-2,-2 0-9,-1 0-15,-1 0-20,0 0-4,0 0-14,1-1-24,0 1-31,0-2-16,-2 1 8,1-1 3,1 0 29,-1-1 61</inkml:trace>
  <inkml:trace contextRef="#ctx0" brushRef="#br0" timeOffset="132265.5651">4996 5845 89,'3'-23'378,"-2"14"-181,0-1-24,0 3-42,-1 1-37,1 0-22,0 1-16,-1 0-12,3-1-5,-2 1-6,0 1 1,1-1-3,-1 0 0,1 0-1,0 0 0,1 1 0,0 0 1,1 0 1,0-1-1,0 1-8,2 1-2,-1-1-4,1 0-1,2 0 1,3 0-1,-1 0-1,1 0 0,1 0 0,0 1-2,-1 0 7,1 0 1,-1 1 0,1 0-4,-1-1 1,-1 2-1,-1-1 11,-3 1 12,0 0 5,0 1 0,-1-1-3,0 0-3,1 1 2,-1-1 7,-1 1 6,1-1 7,-1 0 11,0 1 5,-1-1 4,2 1 1,-2-1 2,0 1 7,0-1 16,0 0-2,-1 1-8,1-1-15,2 0 58,-4 0-83,1 0-9,1 1-10,-1 0-9,0 0-9,0 0-6,-1 0-6,0 0-5,0 0-5,1 0-1,-1 0-1,0 0-2,2 0-4,-2 0 6,0 0 0,-1 2 3,1 0 0,0 0 1,-1 1-3,1 1 0,-1 0 4,0 1-3,0 4 2,0 2-3,0 1 2,0 5 0,0 1 1,0 4 0,-1 2 0,1 1 0,-1 1 0,0 3 0,0 2 0,0-1 0,0 2 0,-1 1 0,1-1 3,0 1-2,-1-1-1,1-2 0,0 1 0,0-2 0,-1-1 0,1 0 0,0-3 0,-1-2 2,2-1-1,-2-2-3,1-2 2,1-2-3,-1-2 2,0 0 0,1-3 6,-1-1 13,1-1 15,-1-2 21,0-2 22,1 0 19,-1-1 11,0 1 1,0-1-7,0 0-16,-1-1-19,0 1-19,-1-1-17,1 0-6,-2-1-11,1 1-8,-3-2-10,2 1-41,-4-1-62,0-1-63,-3 0-68,0-2-96,-1-1-99,-2-1 50,-1-3-13,0-2-45,-1-2 10,-1-1-7,1-2 40,-1-3 172,3-1 68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customXml" Target="../ink/ink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customXml" Target="../ink/ink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>
                <a:latin typeface="华文琥珀" panose="02010800040101010101" pitchFamily="2" charset="-122"/>
                <a:ea typeface="华文琥珀" panose="02010800040101010101" pitchFamily="2" charset="-122"/>
              </a:rPr>
              <a:t>老</a:t>
            </a:r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司机学</a:t>
            </a:r>
            <a:r>
              <a:rPr lang="en-US" altLang="zh-CN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python</a:t>
            </a:r>
            <a:r>
              <a:rPr lang="zh-CN" altLang="en-US" sz="4800">
                <a:latin typeface="华文琥珀" panose="02010800040101010101" pitchFamily="2" charset="-122"/>
                <a:ea typeface="华文琥珀" panose="02010800040101010101" pitchFamily="2" charset="-122"/>
              </a:rPr>
              <a:t>系列</a:t>
            </a:r>
            <a:endParaRPr lang="en-US" altLang="zh-CN" sz="4800" smtClean="0"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algn="ctr"/>
            <a:r>
              <a:rPr lang="en-US" altLang="zh-CN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NumPy</a:t>
            </a:r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速学和数学恶补初级篇</a:t>
            </a:r>
            <a:endParaRPr lang="zh-CN" altLang="en-US" sz="48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学技术讲究的是套路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443" y="2491875"/>
            <a:ext cx="10515600" cy="1325563"/>
          </a:xfrm>
        </p:spPr>
        <p:txBody>
          <a:bodyPr/>
          <a:lstStyle/>
          <a:p>
            <a:r>
              <a:rPr lang="zh-CN" altLang="en-US" smtClean="0"/>
              <a:t> </a:t>
            </a:r>
            <a:r>
              <a:rPr lang="zh-CN" altLang="en-US"/>
              <a:t>逆</a:t>
            </a:r>
            <a:r>
              <a:rPr lang="zh-CN" altLang="en-US" smtClean="0"/>
              <a:t>矩阵的现实意义、解方程式、</a:t>
            </a:r>
            <a:r>
              <a:rPr lang="en-US" altLang="zh-CN" smtClean="0"/>
              <a:t>numpy</a:t>
            </a:r>
            <a:r>
              <a:rPr lang="zh-CN" altLang="en-US" smtClean="0"/>
              <a:t>的实现函数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上节课我们讲到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28600" y="1433944"/>
                <a:ext cx="11963400" cy="4304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zh-CN" smtClean="0"/>
              </a:p>
              <a:p>
                <a:r>
                  <a:rPr lang="en-US" altLang="zh-CN" smtClean="0"/>
                  <a:t>A</a:t>
                </a:r>
                <a:r>
                  <a:rPr lang="en-US" altLang="zh-CN" baseline="30000" smtClean="0"/>
                  <a:t>-1</a:t>
                </a:r>
                <a:r>
                  <a:rPr lang="en-US" altLang="zh-CN" smtClean="0"/>
                  <a:t>  </a:t>
                </a:r>
                <a:r>
                  <a:rPr lang="zh-CN" altLang="en-US" smtClean="0"/>
                  <a:t>有个专有名词：叫做</a:t>
                </a:r>
                <a:r>
                  <a:rPr lang="en-US" altLang="zh-CN" smtClean="0"/>
                  <a:t>A</a:t>
                </a:r>
                <a:r>
                  <a:rPr lang="zh-CN" altLang="en-US" smtClean="0"/>
                  <a:t>矩阵的逆矩阵（简称逆）</a:t>
                </a:r>
                <a:endParaRPr lang="en-US" altLang="zh-CN" smtClean="0"/>
              </a:p>
              <a:p>
                <a:endParaRPr lang="en-US" altLang="zh-CN" baseline="30000"/>
              </a:p>
              <a:p>
                <a:r>
                  <a:rPr lang="en-US" altLang="zh-CN" baseline="30000" smtClean="0"/>
                  <a:t> </a:t>
                </a:r>
                <a:endParaRPr lang="en-US" altLang="zh-CN" smtClean="0"/>
              </a:p>
              <a:p>
                <a:endParaRPr lang="en-US" altLang="zh-CN"/>
              </a:p>
              <a:p>
                <a:r>
                  <a:rPr lang="en-US" altLang="zh-CN" smtClean="0"/>
                  <a:t>A</a:t>
                </a:r>
                <a:r>
                  <a:rPr lang="en-US" altLang="zh-CN" baseline="30000" smtClean="0"/>
                  <a:t>-1 </a:t>
                </a:r>
                <a:r>
                  <a:rPr lang="en-US" altLang="zh-CN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altLang="zh-CN" smtClean="0"/>
                  <a:t> •A*</a:t>
                </a:r>
              </a:p>
              <a:p>
                <a:endParaRPr lang="en-US" altLang="zh-CN"/>
              </a:p>
              <a:p>
                <a:endParaRPr lang="en-US" altLang="zh-CN" smtClean="0"/>
              </a:p>
              <a:p>
                <a:r>
                  <a:rPr lang="zh-CN" altLang="en-US" smtClean="0"/>
                  <a:t> </a:t>
                </a:r>
                <a:endParaRPr lang="en-US" altLang="zh-CN" smtClean="0"/>
              </a:p>
              <a:p>
                <a:r>
                  <a:rPr lang="en-US" altLang="zh-CN" smtClean="0"/>
                  <a:t>|A| :</a:t>
                </a:r>
                <a:r>
                  <a:rPr lang="zh-CN" altLang="en-US" smtClean="0"/>
                  <a:t>是行列式，上节课我们简单介绍了 其含义</a:t>
                </a:r>
                <a:endParaRPr lang="en-US" altLang="zh-CN" smtClean="0"/>
              </a:p>
              <a:p>
                <a:endParaRPr lang="en-US" altLang="zh-CN"/>
              </a:p>
              <a:p>
                <a:r>
                  <a:rPr lang="en-US" altLang="zh-CN" smtClean="0"/>
                  <a:t>A*:</a:t>
                </a:r>
                <a:r>
                  <a:rPr lang="zh-CN" altLang="en-US" smtClean="0"/>
                  <a:t>是伴随矩阵。 我们以后再介绍</a:t>
                </a:r>
                <a:endParaRPr lang="en-US" altLang="zh-CN" smtClean="0"/>
              </a:p>
              <a:p>
                <a:endParaRPr lang="en-US" altLang="zh-CN"/>
              </a:p>
              <a:p>
                <a:endParaRPr lang="en-US" altLang="zh-CN" smtClean="0"/>
              </a:p>
              <a:p>
                <a:r>
                  <a:rPr lang="zh-CN" altLang="en-US" smtClean="0"/>
                  <a:t>接下来我们首先了解 逆矩阵的</a:t>
                </a:r>
                <a:r>
                  <a:rPr lang="zh-CN" altLang="en-US" smtClean="0">
                    <a:solidFill>
                      <a:srgbClr val="FF0000"/>
                    </a:solidFill>
                  </a:rPr>
                  <a:t>作用和现实意义</a:t>
                </a:r>
                <a:endParaRPr lang="en-US" altLang="zh-CN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433944"/>
                <a:ext cx="11963400" cy="4304512"/>
              </a:xfrm>
              <a:prstGeom prst="rect">
                <a:avLst/>
              </a:prstGeom>
              <a:blipFill rotWithShape="0">
                <a:blip r:embed="rId2"/>
                <a:stretch>
                  <a:fillRect l="-459" b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墨迹 2"/>
              <p14:cNvContentPartPr/>
              <p14:nvPr/>
            </p14:nvContentPartPr>
            <p14:xfrm>
              <a:off x="281880" y="1694880"/>
              <a:ext cx="8575200" cy="3263760"/>
            </p14:xfrm>
          </p:contentPart>
        </mc:Choice>
        <mc:Fallback>
          <p:pic>
            <p:nvPicPr>
              <p:cNvPr id="3" name="墨迹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6480" y="1684440"/>
                <a:ext cx="8592480" cy="327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430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上节课我们讲到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28600" y="1433944"/>
                <a:ext cx="1196340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mtClean="0"/>
                  <a:t>对于一个矩阵：</a:t>
                </a:r>
                <a:endParaRPr lang="en-US" altLang="zh-CN" smtClean="0"/>
              </a:p>
              <a:p>
                <a:r>
                  <a:rPr lang="en-US" altLang="zh-CN" smtClean="0"/>
                  <a:t>A*A</a:t>
                </a:r>
                <a:r>
                  <a:rPr lang="en-US" altLang="zh-CN" baseline="30000" smtClean="0"/>
                  <a:t>-1 </a:t>
                </a:r>
                <a:r>
                  <a:rPr lang="en-US" altLang="zh-CN" smtClean="0"/>
                  <a:t>=E </a:t>
                </a:r>
                <a:r>
                  <a:rPr lang="zh-CN" altLang="en-US" smtClean="0"/>
                  <a:t>（</a:t>
                </a:r>
                <a:r>
                  <a:rPr lang="en-US" altLang="zh-CN" smtClean="0"/>
                  <a:t>E</a:t>
                </a:r>
                <a:r>
                  <a:rPr lang="zh-CN" altLang="en-US" smtClean="0"/>
                  <a:t>为一个单位矩阵）</a:t>
                </a:r>
                <a:endParaRPr lang="en-US" altLang="zh-CN" smtClean="0"/>
              </a:p>
              <a:p>
                <a:endParaRPr lang="en-US" altLang="zh-CN"/>
              </a:p>
              <a:p>
                <a:endParaRPr lang="en-US" altLang="zh-CN" smtClean="0"/>
              </a:p>
              <a:p>
                <a:r>
                  <a:rPr lang="en-US" altLang="zh-CN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/>
              </a:p>
              <a:p>
                <a:endParaRPr lang="en-US" altLang="zh-CN" smtClean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433944"/>
                <a:ext cx="11963400" cy="1754326"/>
              </a:xfrm>
              <a:prstGeom prst="rect">
                <a:avLst/>
              </a:prstGeom>
              <a:blipFill rotWithShape="0">
                <a:blip r:embed="rId2"/>
                <a:stretch>
                  <a:fillRect l="-459" t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481097"/>
            <a:ext cx="7056732" cy="20956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14300" y="4746769"/>
                <a:ext cx="119634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zh-CN" altLang="en-US" smtClean="0"/>
                  <a:t>矩阵有乘法，有木有除法？</a:t>
                </a:r>
                <a:endParaRPr lang="en-US" altLang="zh-CN" smtClean="0"/>
              </a:p>
              <a:p>
                <a:r>
                  <a:rPr lang="en-US" altLang="zh-CN" smtClean="0"/>
                  <a:t> </a:t>
                </a:r>
              </a:p>
              <a:p>
                <a:r>
                  <a:rPr lang="zh-CN" altLang="en-US" smtClean="0"/>
                  <a:t>答案是木有。但是可以用逆矩阵来变向的实现除法</a:t>
                </a:r>
                <a:endParaRPr lang="en-US" altLang="zh-CN" smtClean="0"/>
              </a:p>
              <a:p>
                <a:endParaRPr lang="en-US" altLang="zh-CN"/>
              </a:p>
              <a:p>
                <a:endParaRPr lang="en-US" altLang="zh-CN" smtClean="0"/>
              </a:p>
              <a:p>
                <a:r>
                  <a:rPr lang="en-US" altLang="zh-CN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/>
              </a:p>
              <a:p>
                <a:endParaRPr lang="en-US" altLang="zh-CN" smtClean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" y="4746769"/>
                <a:ext cx="11963400" cy="2031325"/>
              </a:xfrm>
              <a:prstGeom prst="rect">
                <a:avLst/>
              </a:prstGeom>
              <a:blipFill rotWithShape="0">
                <a:blip r:embed="rId4"/>
                <a:stretch>
                  <a:fillRect l="-459" t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墨迹 3"/>
              <p14:cNvContentPartPr/>
              <p14:nvPr/>
            </p14:nvContentPartPr>
            <p14:xfrm>
              <a:off x="206280" y="2998440"/>
              <a:ext cx="6735960" cy="163188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3760" y="2991960"/>
                <a:ext cx="6747840" cy="164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689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再</a:t>
            </a:r>
            <a:r>
              <a:rPr lang="zh-CN" altLang="en-US" smtClean="0"/>
              <a:t>看我们之前的例子</a:t>
            </a:r>
            <a:endParaRPr 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153054"/>
              </p:ext>
            </p:extLst>
          </p:nvPr>
        </p:nvGraphicFramePr>
        <p:xfrm>
          <a:off x="285752" y="1556211"/>
          <a:ext cx="3600450" cy="1736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150"/>
                <a:gridCol w="1200150"/>
                <a:gridCol w="1200150"/>
              </a:tblGrid>
              <a:tr h="881935">
                <a:tc>
                  <a:txBody>
                    <a:bodyPr/>
                    <a:lstStyle/>
                    <a:p>
                      <a:r>
                        <a:rPr lang="zh-CN" altLang="en-US" smtClean="0"/>
                        <a:t>新闻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r>
                        <a:rPr lang="zh-CN" altLang="en-US" smtClean="0"/>
                        <a:t>月点击量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r>
                        <a:rPr lang="zh-CN" altLang="en-US" smtClean="0"/>
                        <a:t>月评论数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527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新闻</a:t>
                      </a:r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150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</a:t>
                      </a:r>
                      <a:endParaRPr lang="en-US"/>
                    </a:p>
                  </a:txBody>
                  <a:tcPr/>
                </a:tc>
              </a:tr>
              <a:tr h="4890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新闻</a:t>
                      </a:r>
                      <a:r>
                        <a:rPr lang="en-US" altLang="zh-CN" smtClean="0"/>
                        <a:t>2</a:t>
                      </a: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20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608620" y="1240395"/>
                <a:ext cx="3771900" cy="222182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b="1" smtClean="0">
                    <a:latin typeface="Cambria Math" panose="02040503050406030204" pitchFamily="18" charset="0"/>
                  </a:rPr>
                  <a:t>用矩阵怎么表示</a:t>
                </a:r>
                <a:r>
                  <a:rPr lang="en-US" altLang="zh-CN" b="1" smtClean="0">
                    <a:latin typeface="Cambria Math" panose="02040503050406030204" pitchFamily="18" charset="0"/>
                  </a:rPr>
                  <a:t>:</a:t>
                </a:r>
              </a:p>
              <a:p>
                <a:endParaRPr lang="en-US" i="1">
                  <a:latin typeface="Cambria Math" panose="02040503050406030204" pitchFamily="18" charset="0"/>
                </a:endParaRPr>
              </a:p>
              <a:p>
                <a:endParaRPr lang="en-US" i="1" smtClean="0">
                  <a:latin typeface="Cambria Math" panose="02040503050406030204" pitchFamily="18" charset="0"/>
                </a:endParaRPr>
              </a:p>
              <a:p>
                <a:r>
                  <a:rPr lang="zh-CN" altLang="en-US" smtClean="0"/>
                  <a:t>我的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工作量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200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mtClean="0"/>
              </a:p>
              <a:p>
                <a:endParaRPr lang="en-US"/>
              </a:p>
              <a:p>
                <a:r>
                  <a:rPr lang="en-US" altLang="zh-CN" smtClean="0"/>
                  <a:t> </a:t>
                </a:r>
                <a:endParaRPr lang="en-US" smtClean="0"/>
              </a:p>
              <a:p>
                <a:r>
                  <a:rPr lang="en-US" altLang="zh-CN" smtClean="0"/>
                  <a:t> </a:t>
                </a: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620" y="1240395"/>
                <a:ext cx="3771900" cy="2221827"/>
              </a:xfrm>
              <a:prstGeom prst="rect">
                <a:avLst/>
              </a:prstGeom>
              <a:blipFill rotWithShape="0">
                <a:blip r:embed="rId2"/>
                <a:stretch>
                  <a:fillRect l="-1127" t="-163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右箭头 2"/>
          <p:cNvSpPr/>
          <p:nvPr/>
        </p:nvSpPr>
        <p:spPr>
          <a:xfrm>
            <a:off x="4433455" y="2296212"/>
            <a:ext cx="1787236" cy="422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80554" y="3618345"/>
                <a:ext cx="7865919" cy="332982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zh-CN" altLang="en-US" smtClean="0">
                    <a:latin typeface="Cambria Math" panose="02040503050406030204" pitchFamily="18" charset="0"/>
                  </a:rPr>
                  <a:t>老板规定</a:t>
                </a:r>
                <a:endParaRPr lang="en-US">
                  <a:latin typeface="Cambria Math" panose="02040503050406030204" pitchFamily="18" charset="0"/>
                </a:endParaRPr>
              </a:p>
              <a:p>
                <a:endParaRPr lang="en-US" smtClean="0">
                  <a:latin typeface="Cambria Math" panose="02040503050406030204" pitchFamily="18" charset="0"/>
                </a:endParaRPr>
              </a:p>
              <a:p>
                <a:r>
                  <a:rPr lang="en-US" b="0" smtClean="0"/>
                  <a:t> </a:t>
                </a:r>
                <a:r>
                  <a:rPr lang="zh-CN" altLang="en-US" smtClean="0"/>
                  <a:t>每个点击量 奖励</a:t>
                </a:r>
                <a:r>
                  <a:rPr lang="en-US" altLang="zh-CN" smtClean="0"/>
                  <a:t>1</a:t>
                </a:r>
                <a:r>
                  <a:rPr lang="zh-CN" altLang="en-US" smtClean="0"/>
                  <a:t>毛钱，每个评论奖励</a:t>
                </a:r>
                <a:r>
                  <a:rPr lang="en-US" altLang="zh-CN" smtClean="0"/>
                  <a:t>2</a:t>
                </a:r>
                <a:r>
                  <a:rPr lang="zh-CN" altLang="en-US" smtClean="0"/>
                  <a:t>毛钱</a:t>
                </a:r>
                <a:endParaRPr lang="en-US" smtClean="0"/>
              </a:p>
              <a:p>
                <a:endParaRPr lang="en-US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zh-CN" altLang="en-US" smtClean="0"/>
                  <a:t>如果我想知道：</a:t>
                </a:r>
                <a:endParaRPr lang="en-US" altLang="zh-CN" smtClean="0"/>
              </a:p>
              <a:p>
                <a:r>
                  <a:rPr lang="en-US" b="1"/>
                  <a:t> </a:t>
                </a:r>
                <a:r>
                  <a:rPr lang="en-US" b="1" smtClean="0"/>
                  <a:t>  </a:t>
                </a:r>
                <a:r>
                  <a:rPr lang="zh-CN" altLang="en-US" b="1" smtClean="0"/>
                  <a:t>我发布的每条新闻老板能给我多少钱？</a:t>
                </a:r>
                <a:endParaRPr lang="en-US" b="1" smtClean="0"/>
              </a:p>
              <a:p>
                <a:r>
                  <a:rPr lang="en-US" altLang="zh-CN" smtClean="0"/>
                  <a:t> </a:t>
                </a:r>
              </a:p>
              <a:p>
                <a:r>
                  <a:rPr lang="zh-CN" altLang="en-US" smtClean="0">
                    <a:solidFill>
                      <a:srgbClr val="FF0000"/>
                    </a:solidFill>
                  </a:rPr>
                  <a:t>答案是：</a:t>
                </a:r>
                <a:endParaRPr lang="en-US" altLang="zh-CN" smtClean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200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/>
                  <a:t>*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mtClean="0"/>
                  <a:t> </a:t>
                </a:r>
              </a:p>
              <a:p>
                <a:endParaRPr lang="en-US" altLang="zh-CN"/>
              </a:p>
              <a:p>
                <a:r>
                  <a:rPr lang="en-US" altLang="zh-CN" smtClean="0"/>
                  <a:t> </a:t>
                </a: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54" y="3618345"/>
                <a:ext cx="7865919" cy="3329822"/>
              </a:xfrm>
              <a:prstGeom prst="rect">
                <a:avLst/>
              </a:prstGeom>
              <a:blipFill rotWithShape="0">
                <a:blip r:embed="rId3"/>
                <a:stretch>
                  <a:fillRect l="-542" t="-12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476" y="4074378"/>
            <a:ext cx="1165961" cy="115072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墨迹 4"/>
              <p14:cNvContentPartPr/>
              <p14:nvPr/>
            </p14:nvContentPartPr>
            <p14:xfrm>
              <a:off x="1832040" y="1506600"/>
              <a:ext cx="6239520" cy="3039480"/>
            </p14:xfrm>
          </p:contentPart>
        </mc:Choice>
        <mc:Fallback>
          <p:pic>
            <p:nvPicPr>
              <p:cNvPr id="5" name="墨迹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28080" y="1499760"/>
                <a:ext cx="6255720" cy="305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049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那我们反过来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45472" y="1672215"/>
                <a:ext cx="7865919" cy="39878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mtClean="0">
                    <a:latin typeface="Cambria Math" panose="02040503050406030204" pitchFamily="18" charset="0"/>
                  </a:rPr>
                  <a:t>有一天，老板喝多了，直接给了钱</a:t>
                </a:r>
                <a:endParaRPr lang="en-US" b="1" smtClean="0"/>
              </a:p>
              <a:p>
                <a:r>
                  <a:rPr lang="en-US" altLang="zh-CN" smtClean="0"/>
                  <a:t> </a:t>
                </a:r>
                <a:endParaRPr lang="en-US" altLang="zh-CN" smtClean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200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/>
                  <a:t>*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??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??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mtClean="0"/>
                  <a:t>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240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mtClean="0"/>
              </a:p>
              <a:p>
                <a:endParaRPr lang="en-US" altLang="zh-CN" smtClean="0"/>
              </a:p>
              <a:p>
                <a:endParaRPr lang="en-US" altLang="zh-CN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zh-CN" altLang="en-US" smtClean="0"/>
                  <a:t>我想求出 老板 定义 新闻点击量和评论数的单价是多少？</a:t>
                </a:r>
                <a:endParaRPr lang="en-US" altLang="zh-CN" smtClean="0"/>
              </a:p>
              <a:p>
                <a:endParaRPr lang="en-US" altLang="zh-CN" smtClean="0"/>
              </a:p>
              <a:p>
                <a:r>
                  <a:rPr lang="en-US" altLang="zh-CN"/>
                  <a:t> </a:t>
                </a:r>
                <a:r>
                  <a:rPr lang="en-US" altLang="zh-CN" smtClean="0"/>
                  <a:t>  </a:t>
                </a:r>
                <a:r>
                  <a:rPr lang="zh-CN" altLang="en-US" smtClean="0"/>
                  <a:t>假设矩阵有除法，那么就是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70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290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mtClean="0"/>
                  <a:t> /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200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mtClean="0"/>
              </a:p>
              <a:p>
                <a:endParaRPr lang="en-US" altLang="zh-CN"/>
              </a:p>
              <a:p>
                <a:r>
                  <a:rPr lang="en-US" altLang="zh-CN" smtClean="0"/>
                  <a:t>  </a:t>
                </a:r>
                <a:r>
                  <a:rPr lang="zh-CN" altLang="en-US" smtClean="0"/>
                  <a:t>但人家没有除法。如果你硬要求，就是求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200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mtClean="0"/>
                  <a:t>的逆矩阵</a:t>
                </a:r>
                <a:endParaRPr lang="en-US" altLang="zh-CN" smtClean="0"/>
              </a:p>
              <a:p>
                <a:endParaRPr lang="en-US" altLang="zh-CN"/>
              </a:p>
              <a:p>
                <a:r>
                  <a:rPr lang="en-US" altLang="zh-CN" smtClean="0"/>
                  <a:t> </a:t>
                </a:r>
                <a:endParaRPr lang="en-US" altLang="zh-CN" smtClean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72" y="1672215"/>
                <a:ext cx="7865919" cy="3987823"/>
              </a:xfrm>
              <a:prstGeom prst="rect">
                <a:avLst/>
              </a:prstGeom>
              <a:blipFill rotWithShape="0">
                <a:blip r:embed="rId2"/>
                <a:stretch>
                  <a:fillRect l="-619" t="-10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墨迹 4"/>
              <p14:cNvContentPartPr/>
              <p14:nvPr/>
            </p14:nvContentPartPr>
            <p14:xfrm>
              <a:off x="867240" y="878760"/>
              <a:ext cx="7702200" cy="3391920"/>
            </p14:xfrm>
          </p:contentPart>
        </mc:Choice>
        <mc:Fallback>
          <p:pic>
            <p:nvPicPr>
              <p:cNvPr id="5" name="墨迹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4720" y="874080"/>
                <a:ext cx="7716240" cy="340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417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先看下代码怎么写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72736" y="1600201"/>
                <a:ext cx="9860973" cy="3601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import  numpy as np</a:t>
                </a:r>
              </a:p>
              <a:p>
                <a:r>
                  <a:rPr lang="en-US"/>
                  <a:t>works=np.array</a:t>
                </a:r>
                <a:r>
                  <a:rPr lang="en-US" smtClean="0"/>
                  <a:t>([</a:t>
                </a:r>
              </a:p>
              <a:p>
                <a:r>
                  <a:rPr lang="en-US"/>
                  <a:t> </a:t>
                </a:r>
                <a:r>
                  <a:rPr lang="en-US" smtClean="0"/>
                  <a:t>               [</a:t>
                </a:r>
                <a:r>
                  <a:rPr lang="en-US"/>
                  <a:t>150,10],</a:t>
                </a:r>
              </a:p>
              <a:p>
                <a:r>
                  <a:rPr lang="en-US"/>
                  <a:t>                [250,20]</a:t>
                </a:r>
              </a:p>
              <a:p>
                <a:r>
                  <a:rPr lang="en-US"/>
                  <a:t>             ])</a:t>
                </a:r>
              </a:p>
              <a:p>
                <a:endParaRPr lang="en-US"/>
              </a:p>
              <a:p>
                <a:r>
                  <a:rPr lang="en-US"/>
                  <a:t>works_inv=np.linalg.inv(works</a:t>
                </a:r>
                <a:r>
                  <a:rPr lang="en-US" smtClean="0"/>
                  <a:t>)</a:t>
                </a:r>
              </a:p>
              <a:p>
                <a:endParaRPr lang="en-US"/>
              </a:p>
              <a:p>
                <a:endParaRPr lang="en-US"/>
              </a:p>
              <a:p>
                <a:r>
                  <a:rPr lang="en-US"/>
                  <a:t>print(works_inv</a:t>
                </a:r>
                <a:r>
                  <a:rPr lang="en-US" smtClean="0"/>
                  <a:t>) #</a:t>
                </a:r>
                <a:r>
                  <a:rPr lang="zh-CN" altLang="en-US" smtClean="0"/>
                  <a:t>这只是逆矩阵</a:t>
                </a:r>
                <a:r>
                  <a:rPr lang="en-US" altLang="zh-CN"/>
                  <a:t> </a:t>
                </a:r>
                <a:r>
                  <a:rPr lang="zh-CN" altLang="en-US" smtClean="0"/>
                  <a:t>我们用</a:t>
                </a:r>
                <a:r>
                  <a:rPr lang="en-US" altLang="zh-CN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70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去乘以它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（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注意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：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倒过来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不行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哦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endParaRPr lang="en-US" smtClean="0"/>
              </a:p>
              <a:p>
                <a:endParaRPr lang="en-US"/>
              </a:p>
              <a:p>
                <a:r>
                  <a:rPr lang="en-US"/>
                  <a:t>print(works_inv*np.mat("170;240"))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6" y="1600201"/>
                <a:ext cx="9860973" cy="3601242"/>
              </a:xfrm>
              <a:prstGeom prst="rect">
                <a:avLst/>
              </a:prstGeom>
              <a:blipFill rotWithShape="0">
                <a:blip r:embed="rId2"/>
                <a:stretch>
                  <a:fillRect l="-556" t="-1017"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997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方程式来了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72736" y="1600201"/>
                <a:ext cx="9860973" cy="3670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 </a:t>
                </a:r>
              </a:p>
              <a:p>
                <a:r>
                  <a:rPr lang="zh-CN" altLang="en-US" smtClean="0">
                    <a:latin typeface="Cambria Math" panose="02040503050406030204" pitchFamily="18" charset="0"/>
                  </a:rPr>
                  <a:t>刚才我们的例子是不是好比是这样呢？</a:t>
                </a:r>
                <a:r>
                  <a:rPr lang="en-US" altLang="zh-CN" smtClean="0">
                    <a:latin typeface="Cambria Math" panose="02040503050406030204" pitchFamily="18" charset="0"/>
                  </a:rPr>
                  <a:t>(</a:t>
                </a:r>
                <a:r>
                  <a:rPr lang="zh-CN" altLang="en-US" smtClean="0">
                    <a:latin typeface="Cambria Math" panose="02040503050406030204" pitchFamily="18" charset="0"/>
                  </a:rPr>
                  <a:t>这就是矩阵的早期重要用途</a:t>
                </a:r>
                <a:r>
                  <a:rPr lang="en-US" altLang="zh-CN" smtClean="0">
                    <a:latin typeface="Cambria Math" panose="02040503050406030204" pitchFamily="18" charset="0"/>
                  </a:rPr>
                  <a:t>)</a:t>
                </a:r>
              </a:p>
              <a:p>
                <a:endParaRPr lang="en-US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150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=170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200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+20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=240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mtClean="0"/>
              </a:p>
              <a:p>
                <a:endParaRPr lang="en-US"/>
              </a:p>
              <a:p>
                <a:endParaRPr lang="en-US" smtClean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/>
                  <a:t> </a:t>
                </a:r>
                <a:r>
                  <a:rPr lang="zh-CN" altLang="en-US" smtClean="0"/>
                  <a:t>分解为两个矩阵 就是 </a:t>
                </a:r>
                <a:endParaRPr lang="en-US" altLang="zh-CN" smtClean="0"/>
              </a:p>
              <a:p>
                <a:endParaRPr lang="en-US"/>
              </a:p>
              <a:p>
                <a:r>
                  <a:rPr lang="en-US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200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/>
                  <a:t>*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/>
                  <a:t>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70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240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mtClean="0"/>
              </a:p>
              <a:p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6" y="1600201"/>
                <a:ext cx="9860973" cy="3670685"/>
              </a:xfrm>
              <a:prstGeom prst="rect">
                <a:avLst/>
              </a:prstGeom>
              <a:blipFill rotWithShape="0">
                <a:blip r:embed="rId2"/>
                <a:stretch>
                  <a:fillRect l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517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smtClean="0"/>
              <a:t>主群：</a:t>
            </a:r>
            <a:r>
              <a:rPr lang="en-US" altLang="zh-CN"/>
              <a:t>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10542</TotalTime>
  <Words>276</Words>
  <Application>Microsoft Office PowerPoint</Application>
  <PresentationFormat>宽屏</PresentationFormat>
  <Paragraphs>105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 Unicode MS</vt:lpstr>
      <vt:lpstr>华文琥珀</vt:lpstr>
      <vt:lpstr>宋体</vt:lpstr>
      <vt:lpstr>Arial</vt:lpstr>
      <vt:lpstr>Calibri</vt:lpstr>
      <vt:lpstr>Calibri Light</vt:lpstr>
      <vt:lpstr>Cambria Math</vt:lpstr>
      <vt:lpstr>Impact</vt:lpstr>
      <vt:lpstr>Wingdings</vt:lpstr>
      <vt:lpstr>Office 主题</vt:lpstr>
      <vt:lpstr>3_Office 主题​​</vt:lpstr>
      <vt:lpstr>PowerPoint 演示文稿</vt:lpstr>
      <vt:lpstr> 逆矩阵的现实意义、解方程式、numpy的实现函数 </vt:lpstr>
      <vt:lpstr>上节课我们讲到</vt:lpstr>
      <vt:lpstr>上节课我们讲到</vt:lpstr>
      <vt:lpstr>再看我们之前的例子</vt:lpstr>
      <vt:lpstr>那我们反过来</vt:lpstr>
      <vt:lpstr>先看下代码怎么写</vt:lpstr>
      <vt:lpstr>方程式来了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1455</cp:revision>
  <dcterms:created xsi:type="dcterms:W3CDTF">2016-05-22T15:40:23Z</dcterms:created>
  <dcterms:modified xsi:type="dcterms:W3CDTF">2018-02-24T04:49:27Z</dcterms:modified>
</cp:coreProperties>
</file>