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09" r:id="rId5"/>
    <p:sldId id="312" r:id="rId6"/>
    <p:sldId id="313" r:id="rId7"/>
    <p:sldId id="31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7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8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切比雪夫距离入门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简单说明下国际象棋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94" y="1883765"/>
            <a:ext cx="3643852" cy="36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王的走法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29" y="2082232"/>
            <a:ext cx="3735289" cy="37828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90409" y="2082232"/>
            <a:ext cx="414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 横</a:t>
            </a:r>
            <a:r>
              <a:rPr lang="zh-CN" altLang="en-US"/>
              <a:t>、直、斜走均可，但每次只能走一格</a:t>
            </a:r>
            <a:r>
              <a:rPr lang="zh-CN" altLang="en-US" smtClean="0"/>
              <a:t>。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王的走法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4" y="1626074"/>
            <a:ext cx="4830836" cy="4956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8064" y="1870364"/>
            <a:ext cx="415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A(x1,y1)</a:t>
            </a:r>
            <a:r>
              <a:rPr lang="zh-CN" altLang="en-US"/>
              <a:t>走到</a:t>
            </a:r>
            <a:r>
              <a:rPr lang="en-US"/>
              <a:t>B(x2,y2)</a:t>
            </a:r>
            <a:r>
              <a:rPr lang="zh-CN" altLang="en-US"/>
              <a:t>最少需要多少步？最少步数</a:t>
            </a:r>
            <a:r>
              <a:rPr lang="zh-CN" altLang="en-US" smtClean="0"/>
              <a:t>总是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max</a:t>
            </a:r>
            <a:r>
              <a:rPr lang="en-US"/>
              <a:t>(|x2-x1|,|y2-y1</a:t>
            </a:r>
            <a:r>
              <a:rPr lang="en-US" smtClean="0"/>
              <a:t>|)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scipy</a:t>
            </a:r>
            <a:r>
              <a:rPr lang="zh-CN" altLang="en-US" smtClean="0"/>
              <a:t>中的函数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import  numpy as np</a:t>
            </a:r>
          </a:p>
          <a:p>
            <a:pPr marL="0" indent="0">
              <a:buNone/>
            </a:pPr>
            <a:r>
              <a:rPr lang="en-US" altLang="zh-CN" sz="2000"/>
              <a:t>from scipy.spatial import distance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a=np.array([[2,0]])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b=np.array([[0,5]])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print(distance.cdist(a,b,"</a:t>
            </a:r>
            <a:r>
              <a:rPr lang="en-US" altLang="zh-CN" sz="2000">
                <a:solidFill>
                  <a:srgbClr val="FF0000"/>
                </a:solidFill>
              </a:rPr>
              <a:t>chebyshev</a:t>
            </a:r>
            <a:r>
              <a:rPr lang="en-US" altLang="zh-CN" sz="2000"/>
              <a:t>"))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26" y="1757367"/>
            <a:ext cx="559356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122</Words>
  <Application>Microsoft Office PowerPoint</Application>
  <PresentationFormat>宽屏</PresentationFormat>
  <Paragraphs>33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切比雪夫距离入门</vt:lpstr>
      <vt:lpstr>简单说明下国际象棋</vt:lpstr>
      <vt:lpstr>王的走法</vt:lpstr>
      <vt:lpstr>王的走法</vt:lpstr>
      <vt:lpstr>scipy中的函数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1058</cp:revision>
  <dcterms:created xsi:type="dcterms:W3CDTF">2016-05-22T15:40:23Z</dcterms:created>
  <dcterms:modified xsi:type="dcterms:W3CDTF">2018-04-14T13:11:46Z</dcterms:modified>
</cp:coreProperties>
</file>