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305" r:id="rId4"/>
    <p:sldId id="307" r:id="rId5"/>
    <p:sldId id="308" r:id="rId6"/>
    <p:sldId id="311" r:id="rId7"/>
    <p:sldId id="312" r:id="rId8"/>
    <p:sldId id="313" r:id="rId9"/>
    <p:sldId id="314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数据挖掘前传之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pandas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基础篇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316" y="2491875"/>
            <a:ext cx="10515600" cy="1325563"/>
          </a:xfrm>
        </p:spPr>
        <p:txBody>
          <a:bodyPr/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 smtClean="0"/>
              <a:t> </a:t>
            </a:r>
            <a:r>
              <a:rPr lang="en-US" altLang="zh-CN" smtClean="0"/>
              <a:t>DataFrame</a:t>
            </a:r>
            <a:r>
              <a:rPr lang="zh-CN" altLang="en-US" smtClean="0"/>
              <a:t>入门</a:t>
            </a:r>
            <a:r>
              <a:rPr lang="en-US" altLang="zh-CN" smtClean="0"/>
              <a:t>(3):</a:t>
            </a:r>
            <a:r>
              <a:rPr lang="zh-CN" altLang="en-US" smtClean="0"/>
              <a:t>增加列、统计销售额、</a:t>
            </a:r>
            <a:r>
              <a:rPr lang="en-US" altLang="zh-CN" smtClean="0"/>
              <a:t>apply</a:t>
            </a:r>
            <a:r>
              <a:rPr lang="zh-CN" altLang="en-US" smtClean="0"/>
              <a:t>函数的应用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</a:t>
            </a:r>
            <a:r>
              <a:rPr lang="zh-CN" altLang="en-US"/>
              <a:t>节</a:t>
            </a:r>
            <a:r>
              <a:rPr lang="zh-CN" altLang="en-US" smtClean="0"/>
              <a:t>课的数据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  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" y="1518415"/>
            <a:ext cx="6063933" cy="25116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0890" y="4515580"/>
            <a:ext cx="118110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特简单的代码：</a:t>
            </a:r>
            <a:endParaRPr lang="en-US" altLang="zh-CN"/>
          </a:p>
          <a:p>
            <a:r>
              <a:rPr lang="en-US" altLang="zh-CN"/>
              <a:t>prods=pd.read_csv("./files/c3-prods.txt",index_col=0)</a:t>
            </a:r>
          </a:p>
          <a:p>
            <a:r>
              <a:rPr lang="en-US" altLang="zh-CN"/>
              <a:t>print(prods</a:t>
            </a:r>
            <a:r>
              <a:rPr lang="en-US" altLang="zh-CN" smtClean="0"/>
              <a:t>)</a:t>
            </a:r>
          </a:p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请大家回去一定要熟读剧本：</a:t>
            </a:r>
            <a:endParaRPr lang="en-US" altLang="zh-CN" smtClean="0"/>
          </a:p>
          <a:p>
            <a:r>
              <a:rPr lang="en-US" altLang="zh-CN"/>
              <a:t>https://pandas.pydata.org/pandas-docs/stable/generated/pandas.DataFrame.html</a:t>
            </a:r>
          </a:p>
        </p:txBody>
      </p:sp>
    </p:spTree>
    <p:extLst>
      <p:ext uri="{BB962C8B-B14F-4D97-AF65-F5344CB8AC3E}">
        <p14:creationId xmlns:p14="http://schemas.microsoft.com/office/powerpoint/2010/main" val="28269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今天我们要实现的是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加一列</a:t>
            </a:r>
            <a:r>
              <a:rPr lang="en-US" altLang="zh-CN" sz="2400" smtClean="0"/>
              <a:t>,</a:t>
            </a:r>
            <a:r>
              <a:rPr lang="zh-CN" altLang="en-US" sz="2400" smtClean="0"/>
              <a:t>列名譬如叫做销售总额</a:t>
            </a:r>
            <a:r>
              <a:rPr lang="en-US" altLang="zh-CN" sz="2400" smtClean="0"/>
              <a:t>,</a:t>
            </a:r>
            <a:r>
              <a:rPr lang="zh-CN" altLang="en-US" sz="2400" smtClean="0"/>
              <a:t>譬如值默认都是</a:t>
            </a:r>
            <a:r>
              <a:rPr lang="en-US" altLang="zh-CN" sz="2400" smtClean="0"/>
              <a:t>0</a:t>
            </a:r>
          </a:p>
          <a:p>
            <a:pPr marL="0" indent="0">
              <a:buNone/>
            </a:pPr>
            <a:r>
              <a:rPr lang="en-US" sz="2400"/>
              <a:t> </a:t>
            </a:r>
            <a:endParaRPr lang="en-US" sz="240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 </a:t>
            </a:r>
            <a:r>
              <a:rPr lang="en-US" sz="2400" smtClean="0"/>
              <a:t> </a:t>
            </a:r>
            <a:r>
              <a:rPr lang="zh-CN" altLang="en-US" sz="2400" smtClean="0"/>
              <a:t>第一种方法：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/>
              <a:t> </a:t>
            </a:r>
            <a:r>
              <a:rPr lang="en-US" sz="2400" smtClean="0"/>
              <a:t>  </a:t>
            </a:r>
            <a:r>
              <a:rPr lang="zh-CN" altLang="en-US" sz="2400" smtClean="0"/>
              <a:t>直接写就行了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/>
              <a:t> </a:t>
            </a:r>
            <a:r>
              <a:rPr lang="en-US" sz="2400" smtClean="0"/>
              <a:t>prods['</a:t>
            </a:r>
            <a:r>
              <a:rPr lang="zh-CN" altLang="en-US" sz="2400"/>
              <a:t>销售总额</a:t>
            </a:r>
            <a:r>
              <a:rPr lang="en-US" sz="2400" smtClean="0"/>
              <a:t>']=0</a:t>
            </a:r>
            <a:endParaRPr lang="en-US" sz="2400"/>
          </a:p>
          <a:p>
            <a:pPr marL="0" indent="0">
              <a:buNone/>
            </a:pPr>
            <a:r>
              <a:rPr lang="en-US" sz="2400" smtClean="0"/>
              <a:t> print(prods)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smtClean="0"/>
              <a:t> </a:t>
            </a:r>
            <a:r>
              <a:rPr lang="zh-CN" altLang="en-US" sz="2400" smtClean="0"/>
              <a:t>让其等于第一列和第二列的乘积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/>
              <a:t> prods</a:t>
            </a:r>
            <a:r>
              <a:rPr lang="en-US" sz="2400" smtClean="0"/>
              <a:t>['</a:t>
            </a:r>
            <a:r>
              <a:rPr lang="zh-CN" altLang="en-US" sz="2400"/>
              <a:t>销售总额</a:t>
            </a:r>
            <a:r>
              <a:rPr lang="en-US" sz="2400" smtClean="0"/>
              <a:t>']=prods['</a:t>
            </a:r>
            <a:r>
              <a:rPr lang="zh-CN" altLang="en-US" sz="2400" smtClean="0"/>
              <a:t>商品销量</a:t>
            </a:r>
            <a:r>
              <a:rPr lang="en-US" sz="2400" smtClean="0"/>
              <a:t>']*prods['</a:t>
            </a:r>
            <a:r>
              <a:rPr lang="zh-CN" altLang="en-US" sz="2400" smtClean="0"/>
              <a:t>商品价格</a:t>
            </a:r>
            <a:r>
              <a:rPr lang="en-US" sz="2400" smtClean="0"/>
              <a:t>']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989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第二种方法：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使用</a:t>
            </a:r>
            <a:r>
              <a:rPr lang="en-US" altLang="zh-CN" sz="2400" smtClean="0"/>
              <a:t>insert </a:t>
            </a:r>
            <a:r>
              <a:rPr lang="zh-CN" altLang="en-US" sz="2400" smtClean="0"/>
              <a:t>函数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https</a:t>
            </a:r>
            <a:r>
              <a:rPr lang="en-US" altLang="zh-CN" sz="2400"/>
              <a:t>://</a:t>
            </a:r>
            <a:r>
              <a:rPr lang="en-US" altLang="zh-CN" sz="2400" smtClean="0"/>
              <a:t>pandas.pydata.org/pandas-docs/stable/generated/pandas.DataFrame.insert.html#pandas.DataFrame.insert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prods.insert(prods.columns.size,"</a:t>
            </a:r>
            <a:r>
              <a:rPr lang="zh-CN" altLang="en-US" sz="2400"/>
              <a:t>销售总额</a:t>
            </a:r>
            <a:r>
              <a:rPr lang="en-US" altLang="zh-CN" sz="2400"/>
              <a:t>",prods['</a:t>
            </a:r>
            <a:r>
              <a:rPr lang="zh-CN" altLang="en-US" sz="2400"/>
              <a:t>商品销量</a:t>
            </a:r>
            <a:r>
              <a:rPr lang="en-US" altLang="zh-CN" sz="2400"/>
              <a:t>'] * prods['</a:t>
            </a:r>
            <a:r>
              <a:rPr lang="zh-CN" altLang="en-US" sz="2400"/>
              <a:t>商品价格</a:t>
            </a:r>
            <a:r>
              <a:rPr lang="en-US" altLang="zh-CN" sz="2400"/>
              <a:t>'])</a:t>
            </a:r>
          </a:p>
          <a:p>
            <a:pPr marL="0" indent="0">
              <a:buNone/>
            </a:pPr>
            <a:r>
              <a:rPr lang="en-US" altLang="zh-CN" sz="2400"/>
              <a:t>print(prods)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0387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接下来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我们再来个需求，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   </a:t>
            </a:r>
            <a:r>
              <a:rPr lang="zh-CN" altLang="en-US" sz="2400" smtClean="0"/>
              <a:t>加一列。体现“销售情况”</a:t>
            </a:r>
            <a:endParaRPr lang="en-US" altLang="zh-CN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smtClean="0"/>
              <a:t>  </a:t>
            </a:r>
            <a:r>
              <a:rPr lang="zh-CN" altLang="en-US" sz="2400" smtClean="0"/>
              <a:t>如果销售额超过均值，则评级为</a:t>
            </a:r>
            <a:r>
              <a:rPr lang="en-US" altLang="zh-CN" sz="2400" smtClean="0"/>
              <a:t>A</a:t>
            </a:r>
            <a:r>
              <a:rPr lang="zh-CN" altLang="en-US" sz="2400" smtClean="0"/>
              <a:t>，否则评级为</a:t>
            </a:r>
            <a:r>
              <a:rPr lang="en-US" altLang="zh-CN" sz="2400" smtClean="0"/>
              <a:t>B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smtClean="0"/>
              <a:t>    </a:t>
            </a:r>
            <a:r>
              <a:rPr lang="zh-CN" altLang="en-US" sz="2400" smtClean="0"/>
              <a:t>这时我们要初步学一下</a:t>
            </a:r>
            <a:r>
              <a:rPr lang="en-US" altLang="zh-CN" sz="2400" smtClean="0"/>
              <a:t>apply</a:t>
            </a:r>
            <a:r>
              <a:rPr lang="zh-CN" altLang="en-US" sz="2400" smtClean="0"/>
              <a:t>函数，这是一个很有用的函数，可以写函数针对</a:t>
            </a:r>
            <a:r>
              <a:rPr lang="en-US" altLang="zh-CN" sz="2400" smtClean="0"/>
              <a:t>dataframe</a:t>
            </a:r>
            <a:r>
              <a:rPr lang="zh-CN" altLang="en-US" sz="2400" smtClean="0"/>
              <a:t>的行或列进行操作</a:t>
            </a:r>
            <a:r>
              <a:rPr lang="en-US" altLang="zh-CN" sz="2400" smtClean="0"/>
              <a:t>. 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</a:t>
            </a:r>
            <a:r>
              <a:rPr lang="zh-CN" altLang="en-US" sz="2400" smtClean="0"/>
              <a:t>返回值是一个</a:t>
            </a:r>
            <a:r>
              <a:rPr lang="en-US" altLang="zh-CN" sz="2400" smtClean="0"/>
              <a:t>Series</a:t>
            </a:r>
            <a:r>
              <a:rPr lang="zh-CN" altLang="en-US" sz="2400" smtClean="0"/>
              <a:t>或者</a:t>
            </a:r>
            <a:r>
              <a:rPr lang="en-US" altLang="zh-CN" sz="2400" smtClean="0"/>
              <a:t>DataFrame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zh-CN" altLang="en-US" sz="2400" smtClean="0"/>
              <a:t>下面是文档：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/>
              <a:t>https://pandas.pydata.org/pandas-docs/stable/generated/pandas.DataFrame.apply.html#pandas.DataFrame.apply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511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简单使用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我们先只要关注第一和第二个参数</a:t>
            </a:r>
            <a:endParaRPr lang="en-US" altLang="zh-CN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zh-CN" altLang="en-US" sz="2400" smtClean="0"/>
              <a:t>第一个参数是一个</a:t>
            </a:r>
            <a:r>
              <a:rPr lang="en-US" altLang="zh-CN" sz="2400" smtClean="0"/>
              <a:t>function,</a:t>
            </a:r>
            <a:r>
              <a:rPr lang="zh-CN" altLang="en-US" sz="2400" smtClean="0"/>
              <a:t>第二个参数是轴</a:t>
            </a:r>
            <a:r>
              <a:rPr lang="en-US" altLang="zh-CN" sz="2400" smtClean="0"/>
              <a:t>(axis )</a:t>
            </a:r>
          </a:p>
          <a:p>
            <a:pPr marL="0" indent="0">
              <a:buNone/>
            </a:pPr>
            <a:endParaRPr lang="en-US" sz="24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譬如我要 让每个数 去乘以</a:t>
            </a:r>
            <a:r>
              <a:rPr lang="en-US" altLang="zh-CN" sz="2400" smtClean="0"/>
              <a:t>100</a:t>
            </a:r>
          </a:p>
          <a:p>
            <a:pPr marL="0" indent="0">
              <a:buNone/>
            </a:pPr>
            <a:r>
              <a:rPr lang="en-US" sz="2400"/>
              <a:t>def time100(x):</a:t>
            </a:r>
          </a:p>
          <a:p>
            <a:pPr marL="0" indent="0">
              <a:buNone/>
            </a:pPr>
            <a:r>
              <a:rPr lang="en-US" sz="2400"/>
              <a:t>    return x*100</a:t>
            </a:r>
          </a:p>
          <a:p>
            <a:pPr marL="0" indent="0">
              <a:buNone/>
            </a:pPr>
            <a:r>
              <a:rPr lang="en-US" sz="2400" smtClean="0"/>
              <a:t>print(prods.apply(time100))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zh-CN" altLang="en-US" sz="2400" smtClean="0"/>
              <a:t>此时它返回的是一个 </a:t>
            </a:r>
            <a:r>
              <a:rPr lang="en-US" altLang="zh-CN" sz="2400" smtClean="0">
                <a:solidFill>
                  <a:srgbClr val="FF0000"/>
                </a:solidFill>
              </a:rPr>
              <a:t>DataFrame</a:t>
            </a:r>
            <a:endParaRPr lang="en-US" sz="24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913" y="2406861"/>
            <a:ext cx="3605583" cy="52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所以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2248004" cy="54093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要让新的一列 展现我们自己写的中文</a:t>
            </a:r>
            <a:endParaRPr lang="en-US" altLang="zh-CN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def plevel(x):</a:t>
            </a:r>
          </a:p>
          <a:p>
            <a:pPr marL="0" indent="0">
              <a:buNone/>
            </a:pPr>
            <a:r>
              <a:rPr lang="en-US" sz="2400"/>
              <a:t>    if x["</a:t>
            </a:r>
            <a:r>
              <a:rPr lang="zh-CN" altLang="en-US" sz="2400"/>
              <a:t>销售总额</a:t>
            </a:r>
            <a:r>
              <a:rPr lang="en-US" altLang="zh-CN" sz="2400"/>
              <a:t>"]&lt;</a:t>
            </a:r>
            <a:r>
              <a:rPr lang="en-US" sz="2400"/>
              <a:t>prods['</a:t>
            </a:r>
            <a:r>
              <a:rPr lang="zh-CN" altLang="en-US" sz="2400"/>
              <a:t>销售总额</a:t>
            </a:r>
            <a:r>
              <a:rPr lang="en-US" altLang="zh-CN" sz="2400"/>
              <a:t>'].</a:t>
            </a:r>
            <a:r>
              <a:rPr lang="en-US" sz="2400"/>
              <a:t>mean():</a:t>
            </a:r>
          </a:p>
          <a:p>
            <a:pPr marL="0" indent="0">
              <a:buNone/>
            </a:pPr>
            <a:r>
              <a:rPr lang="en-US" sz="2400"/>
              <a:t>        return "B</a:t>
            </a:r>
            <a:r>
              <a:rPr lang="zh-CN" altLang="en-US" sz="2400"/>
              <a:t>级</a:t>
            </a:r>
            <a:r>
              <a:rPr lang="en-US" altLang="zh-CN" sz="2400"/>
              <a:t>"</a:t>
            </a:r>
          </a:p>
          <a:p>
            <a:pPr marL="0" indent="0">
              <a:buNone/>
            </a:pPr>
            <a:r>
              <a:rPr lang="en-US" altLang="zh-CN" sz="2400"/>
              <a:t>    </a:t>
            </a:r>
            <a:r>
              <a:rPr lang="en-US" sz="2400"/>
              <a:t>return "A</a:t>
            </a:r>
            <a:r>
              <a:rPr lang="zh-CN" altLang="en-US" sz="2400"/>
              <a:t>级</a:t>
            </a:r>
            <a:r>
              <a:rPr lang="en-US" altLang="zh-CN" sz="2400"/>
              <a:t>"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sz="2400" smtClean="0"/>
              <a:t>print(prods.apply(plevel,axis=1))</a:t>
            </a:r>
          </a:p>
          <a:p>
            <a:pPr marL="0" indent="0">
              <a:buNone/>
            </a:pPr>
            <a:r>
              <a:rPr lang="zh-CN" altLang="en-US" sz="2400" smtClean="0"/>
              <a:t>从而：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/>
              <a:t>prods.insert(prods.columns.size,'</a:t>
            </a:r>
            <a:r>
              <a:rPr lang="zh-CN" altLang="en-US" sz="2400"/>
              <a:t>销售情况</a:t>
            </a:r>
            <a:r>
              <a:rPr lang="en-US" altLang="zh-CN" sz="2400"/>
              <a:t>',</a:t>
            </a:r>
            <a:r>
              <a:rPr lang="en-US" sz="2400"/>
              <a:t>prods.apply(plevel,axis=1))</a:t>
            </a:r>
          </a:p>
          <a:p>
            <a:pPr marL="0" indent="0">
              <a:buNone/>
            </a:pPr>
            <a:r>
              <a:rPr lang="en-US" sz="2400"/>
              <a:t>print(prods)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7528</TotalTime>
  <Words>352</Words>
  <Application>Microsoft Office PowerPoint</Application>
  <PresentationFormat>宽屏</PresentationFormat>
  <Paragraphs>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  DataFrame入门(3):增加列、统计销售额、apply函数的应用</vt:lpstr>
      <vt:lpstr>上节课的数据</vt:lpstr>
      <vt:lpstr>今天我们要实现的是</vt:lpstr>
      <vt:lpstr>第二种方法：</vt:lpstr>
      <vt:lpstr>接下来</vt:lpstr>
      <vt:lpstr>简单使用</vt:lpstr>
      <vt:lpstr>所以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1033</cp:revision>
  <dcterms:created xsi:type="dcterms:W3CDTF">2016-05-22T15:40:23Z</dcterms:created>
  <dcterms:modified xsi:type="dcterms:W3CDTF">2018-06-13T13:21:12Z</dcterms:modified>
</cp:coreProperties>
</file>