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274" r:id="rId5"/>
    <p:sldId id="301" r:id="rId6"/>
    <p:sldId id="300" r:id="rId7"/>
    <p:sldId id="306" r:id="rId8"/>
    <p:sldId id="304" r:id="rId9"/>
    <p:sldId id="309" r:id="rId10"/>
    <p:sldId id="307" r:id="rId11"/>
    <p:sldId id="30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看这样</a:t>
            </a:r>
            <a:r>
              <a:rPr lang="en-US" altLang="zh-CN" smtClean="0"/>
              <a:t>5</a:t>
            </a:r>
            <a:r>
              <a:rPr lang="zh-CN" altLang="en-US" smtClean="0"/>
              <a:t>个商品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prods=np.array</a:t>
            </a:r>
            <a:r>
              <a:rPr lang="en-US" sz="2400"/>
              <a:t>([</a:t>
            </a:r>
          </a:p>
          <a:p>
            <a:pPr marL="0" indent="0">
              <a:buNone/>
            </a:pPr>
            <a:r>
              <a:rPr lang="en-US" sz="2400"/>
              <a:t>        [100,300,10,20],</a:t>
            </a:r>
          </a:p>
          <a:p>
            <a:pPr marL="0" indent="0">
              <a:buNone/>
            </a:pPr>
            <a:r>
              <a:rPr lang="en-US" sz="2400"/>
              <a:t>        [120,500,30,30],</a:t>
            </a:r>
          </a:p>
          <a:p>
            <a:pPr marL="0" indent="0">
              <a:buNone/>
            </a:pPr>
            <a:r>
              <a:rPr lang="en-US" sz="2400"/>
              <a:t>        [80,400,15,50],</a:t>
            </a:r>
          </a:p>
          <a:p>
            <a:pPr marL="0" indent="0">
              <a:buNone/>
            </a:pPr>
            <a:r>
              <a:rPr lang="en-US" sz="2400"/>
              <a:t>        [150,250,8,10],</a:t>
            </a:r>
          </a:p>
          <a:p>
            <a:pPr marL="0" indent="0">
              <a:buNone/>
            </a:pPr>
            <a:r>
              <a:rPr lang="en-US" sz="2400"/>
              <a:t>        [90,380,15,40],</a:t>
            </a:r>
          </a:p>
          <a:p>
            <a:pPr marL="0" indent="0">
              <a:buNone/>
            </a:pPr>
            <a:r>
              <a:rPr lang="en-US" sz="2400" smtClean="0"/>
              <a:t>])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分别表示各个商品 </a:t>
            </a:r>
            <a:r>
              <a:rPr lang="en-US" sz="2400"/>
              <a:t>1</a:t>
            </a:r>
            <a:r>
              <a:rPr lang="zh-CN" altLang="en-US" sz="2400"/>
              <a:t>、销量 </a:t>
            </a:r>
            <a:r>
              <a:rPr lang="en-US" altLang="zh-CN" sz="2400"/>
              <a:t>2</a:t>
            </a:r>
            <a:r>
              <a:rPr lang="zh-CN" altLang="en-US" sz="2400"/>
              <a:t>、点击量  </a:t>
            </a:r>
            <a:r>
              <a:rPr lang="en-US" altLang="zh-CN" sz="2400"/>
              <a:t>3</a:t>
            </a:r>
            <a:r>
              <a:rPr lang="zh-CN" altLang="en-US" sz="2400"/>
              <a:t>、评论数 </a:t>
            </a: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zh-CN" altLang="en-US" sz="2400"/>
              <a:t>收藏</a:t>
            </a:r>
            <a:r>
              <a:rPr lang="zh-CN" altLang="en-US" sz="2400" smtClean="0"/>
              <a:t>数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思考题：给这些商品排个序呗？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开张课、基本环境、欧式</a:t>
            </a:r>
            <a:r>
              <a:rPr lang="zh-CN" altLang="en-US" smtClean="0"/>
              <a:t>距离入门、思考题</a:t>
            </a:r>
            <a:r>
              <a:rPr lang="en-US" altLang="zh-CN" smtClean="0"/>
              <a:t>:</a:t>
            </a:r>
            <a:r>
              <a:rPr lang="zh-CN" altLang="en-US" smtClean="0"/>
              <a:t>商品综合排序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本课程适合的同学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、了解</a:t>
            </a:r>
            <a:r>
              <a:rPr lang="en-US" altLang="zh-CN" smtClean="0"/>
              <a:t>numpy </a:t>
            </a:r>
            <a:r>
              <a:rPr lang="zh-CN" altLang="en-US" smtClean="0"/>
              <a:t>的简单调用、矩阵的相关操作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、对数据分析、数据挖掘、机器学习等感兴趣的同学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、能够</a:t>
            </a:r>
            <a:r>
              <a:rPr lang="zh-CN" altLang="en-US"/>
              <a:t>自行</a:t>
            </a:r>
            <a:r>
              <a:rPr lang="zh-CN" altLang="en-US" smtClean="0"/>
              <a:t>安装和配置</a:t>
            </a:r>
            <a:r>
              <a:rPr lang="en-US" altLang="zh-CN" smtClean="0"/>
              <a:t>python</a:t>
            </a:r>
            <a:r>
              <a:rPr lang="zh-CN" altLang="en-US" smtClean="0"/>
              <a:t>以及相关工具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、不抗拒查看文档进行知识恶补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、本课程同时需要安装</a:t>
            </a:r>
            <a:r>
              <a:rPr lang="en-US" altLang="zh-CN" smtClean="0"/>
              <a:t>numpy</a:t>
            </a:r>
            <a:r>
              <a:rPr lang="zh-CN" altLang="en-US" smtClean="0"/>
              <a:t>和</a:t>
            </a:r>
            <a:r>
              <a:rPr lang="en-US" altLang="zh-CN" smtClean="0"/>
              <a:t>scipy</a:t>
            </a:r>
            <a:r>
              <a:rPr lang="zh-CN" altLang="en-US" smtClean="0"/>
              <a:t>和</a:t>
            </a:r>
            <a:r>
              <a:rPr lang="en-US" altLang="zh-CN" smtClean="0"/>
              <a:t>sklearn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本课程是基于</a:t>
            </a:r>
            <a:r>
              <a:rPr lang="en-US" altLang="zh-CN" smtClean="0">
                <a:solidFill>
                  <a:srgbClr val="FF0000"/>
                </a:solidFill>
              </a:rPr>
              <a:t>python 3.6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欧式距离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来段英文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Euclidean Distance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33" y="2008270"/>
            <a:ext cx="2565247" cy="44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平面几何（二维空间）</a:t>
            </a:r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309255" y="4312228"/>
            <a:ext cx="7086600" cy="3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4291446" y="1974273"/>
            <a:ext cx="41564" cy="413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626678" y="2360685"/>
            <a:ext cx="197427" cy="187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7315201" y="3792044"/>
            <a:ext cx="197427" cy="187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24105" y="1880755"/>
            <a:ext cx="10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(2,4)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26928" y="3383497"/>
            <a:ext cx="9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(5,1)</a:t>
            </a:r>
            <a:endParaRPr lang="en-US"/>
          </a:p>
        </p:txBody>
      </p:sp>
      <p:cxnSp>
        <p:nvCxnSpPr>
          <p:cNvPr id="15" name="直接连接符 14"/>
          <p:cNvCxnSpPr>
            <a:stCxn id="9" idx="5"/>
            <a:endCxn id="11" idx="1"/>
          </p:cNvCxnSpPr>
          <p:nvPr/>
        </p:nvCxnSpPr>
        <p:spPr>
          <a:xfrm>
            <a:off x="5795192" y="2520330"/>
            <a:ext cx="1548922" cy="1299105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5"/>
          </p:cNvCxnSpPr>
          <p:nvPr/>
        </p:nvCxnSpPr>
        <p:spPr>
          <a:xfrm>
            <a:off x="5795192" y="2520330"/>
            <a:ext cx="28913" cy="13762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2"/>
          </p:cNvCxnSpPr>
          <p:nvPr/>
        </p:nvCxnSpPr>
        <p:spPr>
          <a:xfrm flipV="1">
            <a:off x="5824105" y="3885562"/>
            <a:ext cx="1491096" cy="11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因此得出我们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290" y="1448656"/>
                <a:ext cx="11353800" cy="47488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smtClean="0"/>
                  <a:t>在二维平面上 任何一个点和点之间的距离 都可以用如下公式搞定：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点</a:t>
                </a:r>
                <a:r>
                  <a:rPr lang="en-US" altLang="zh-CN" sz="2000" smtClean="0"/>
                  <a:t>A=(x1,y1)</a:t>
                </a:r>
              </a:p>
              <a:p>
                <a:pPr marL="0" indent="0">
                  <a:buNone/>
                </a:pPr>
                <a:r>
                  <a:rPr lang="zh-CN" altLang="en-US" sz="2000" smtClean="0"/>
                  <a:t>点</a:t>
                </a:r>
                <a:r>
                  <a:rPr lang="en-US" altLang="zh-CN" sz="2000" smtClean="0"/>
                  <a:t>B=(x2,y2)</a:t>
                </a:r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dis=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推广到三维或更多维就是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pt-BR" sz="2000"/>
                  <a:t>(x11,x12,…,x1n)</a:t>
                </a:r>
                <a:r>
                  <a:rPr lang="pt-BR" sz="2000" smtClean="0"/>
                  <a:t>与 (x21,x22,…,</a:t>
                </a:r>
                <a:r>
                  <a:rPr lang="pt-BR" sz="2000"/>
                  <a:t>x2n)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dis=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0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rad>
                  </m:oMath>
                </a14:m>
                <a:endParaRPr lang="en-US" altLang="zh-CN" sz="200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290" y="1448656"/>
                <a:ext cx="11353800" cy="4748855"/>
              </a:xfrm>
              <a:blipFill rotWithShape="0">
                <a:blip r:embed="rId2"/>
                <a:stretch>
                  <a:fillRect l="-537" t="-1797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3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numpy </a:t>
            </a:r>
            <a:r>
              <a:rPr lang="zh-CN" altLang="en-US" smtClean="0"/>
              <a:t>的实现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v1=np.array([2,4])</a:t>
            </a:r>
          </a:p>
          <a:p>
            <a:pPr marL="0" indent="0">
              <a:buNone/>
            </a:pPr>
            <a:r>
              <a:rPr lang="en-US" altLang="zh-CN" sz="2400"/>
              <a:t>v2=np.array([5,2</a:t>
            </a:r>
            <a:r>
              <a:rPr lang="en-US" altLang="zh-CN" sz="2400" smtClean="0"/>
              <a:t>])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print(np.sqrt(np.sum(np.square(v2-v1</a:t>
            </a:r>
            <a:r>
              <a:rPr lang="en-US" altLang="zh-CN" sz="2400" smtClean="0"/>
              <a:t>))))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scipy</a:t>
            </a:r>
            <a:r>
              <a:rPr lang="zh-CN" altLang="en-US" smtClean="0"/>
              <a:t>的直接处理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scipy</a:t>
            </a:r>
            <a:r>
              <a:rPr lang="zh-CN" altLang="en-US" sz="2400" smtClean="0"/>
              <a:t>拥有更直接的函数直接帮我们搞定。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from scipy.spatial </a:t>
            </a:r>
            <a:r>
              <a:rPr lang="en-US" sz="2400"/>
              <a:t>import </a:t>
            </a:r>
            <a:r>
              <a:rPr lang="en-US" sz="2400" smtClean="0"/>
              <a:t>distance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print(distance.euclidean(v1,v2))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实际应用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譬如计算 一个商品的综合排序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我们知道 如果就以销量排序，那也太简单了。也就是只有一个维度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</a:t>
            </a: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譬如</a:t>
            </a:r>
            <a:r>
              <a:rPr lang="en-US" altLang="zh-CN" sz="2400" smtClean="0"/>
              <a:t>A</a:t>
            </a:r>
            <a:r>
              <a:rPr lang="zh-CN" altLang="en-US" sz="2400" smtClean="0"/>
              <a:t>商品销量 </a:t>
            </a:r>
            <a:r>
              <a:rPr lang="en-US" altLang="zh-CN" sz="2400" smtClean="0"/>
              <a:t>100 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</a:t>
            </a:r>
            <a:r>
              <a:rPr lang="zh-CN" altLang="en-US" sz="2400" smtClean="0"/>
              <a:t>商品</a:t>
            </a:r>
            <a:r>
              <a:rPr lang="en-US" altLang="zh-CN" sz="2400" smtClean="0"/>
              <a:t>200</a:t>
            </a:r>
            <a:r>
              <a:rPr lang="zh-CN" altLang="en-US" sz="2400" smtClean="0"/>
              <a:t>：</a:t>
            </a:r>
            <a:r>
              <a:rPr lang="en-US" sz="2400" smtClean="0"/>
              <a:t>200</a:t>
            </a:r>
            <a:r>
              <a:rPr lang="en-US" altLang="zh-CN" sz="2400" smtClean="0"/>
              <a:t>-100</a:t>
            </a:r>
            <a:r>
              <a:rPr lang="zh-CN" altLang="en-US" sz="2400" smtClean="0"/>
              <a:t>就可以了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综合排序并不能只看销量，它是一个多维的内容。譬如包含商品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1</a:t>
            </a:r>
            <a:r>
              <a:rPr lang="zh-CN" altLang="en-US" sz="2400" smtClean="0"/>
              <a:t>、销量 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、点击量  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、评论数 </a:t>
            </a:r>
            <a:r>
              <a:rPr lang="en-US" altLang="zh-CN" sz="2400" smtClean="0"/>
              <a:t>4</a:t>
            </a:r>
            <a:r>
              <a:rPr lang="zh-CN" altLang="en-US" sz="2400" smtClean="0"/>
              <a:t>、收藏数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339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Office 主题</vt:lpstr>
      <vt:lpstr>3_Office 主题​​</vt:lpstr>
      <vt:lpstr>PowerPoint 演示文稿</vt:lpstr>
      <vt:lpstr>  开张课、基本环境、欧式距离入门、思考题:商品综合排序</vt:lpstr>
      <vt:lpstr>本课程适合的同学</vt:lpstr>
      <vt:lpstr>欧式距离</vt:lpstr>
      <vt:lpstr>平面几何（二维空间）</vt:lpstr>
      <vt:lpstr>因此得出我们</vt:lpstr>
      <vt:lpstr>numpy 的实现</vt:lpstr>
      <vt:lpstr>scipy的直接处理 </vt:lpstr>
      <vt:lpstr>实际应用</vt:lpstr>
      <vt:lpstr>看这样5个商品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930</cp:revision>
  <dcterms:created xsi:type="dcterms:W3CDTF">2016-05-22T15:40:23Z</dcterms:created>
  <dcterms:modified xsi:type="dcterms:W3CDTF">2018-03-02T15:43:14Z</dcterms:modified>
</cp:coreProperties>
</file>