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07" r:id="rId5"/>
    <p:sldId id="315" r:id="rId6"/>
    <p:sldId id="308" r:id="rId7"/>
    <p:sldId id="312" r:id="rId8"/>
    <p:sldId id="316" r:id="rId9"/>
    <p:sldId id="313" r:id="rId10"/>
    <p:sldId id="314" r:id="rId11"/>
    <p:sldId id="31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数据挖掘前传之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pandas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IndexSlice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2248004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pandas</a:t>
            </a:r>
            <a:r>
              <a:rPr lang="zh-CN" altLang="en-US" sz="2400" smtClean="0"/>
              <a:t>提供了 </a:t>
            </a:r>
            <a:r>
              <a:rPr lang="en-US" altLang="zh-CN" sz="2400" smtClean="0"/>
              <a:t>IndexSlice </a:t>
            </a:r>
            <a:r>
              <a:rPr lang="zh-CN" altLang="en-US" sz="2400" smtClean="0"/>
              <a:t>可以更好地进行 多重索引切片</a:t>
            </a:r>
            <a:endParaRPr lang="en-US" altLang="zh-CN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/>
              <a:t>文档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https</a:t>
            </a:r>
            <a:r>
              <a:rPr lang="en-US" sz="2400"/>
              <a:t>://</a:t>
            </a:r>
            <a:r>
              <a:rPr lang="en-US" sz="2400" smtClean="0"/>
              <a:t>pandas.pydata.org/pandas-docs/stable/generated/pandas.IndexSlice.html</a:t>
            </a:r>
          </a:p>
          <a:p>
            <a:pPr marL="0" indent="0">
              <a:buNone/>
            </a:pPr>
            <a:r>
              <a:rPr lang="zh-CN" altLang="en-US" sz="2400" smtClean="0"/>
              <a:t>刚才的需求就可以这么写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print(prods.loc[idx[3:4,11:21],:])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352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316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 </a:t>
            </a:r>
            <a:r>
              <a:rPr lang="en-US" altLang="zh-CN" smtClean="0"/>
              <a:t>DataFrame</a:t>
            </a:r>
            <a:r>
              <a:rPr lang="zh-CN" altLang="en-US" smtClean="0"/>
              <a:t>入门</a:t>
            </a:r>
            <a:r>
              <a:rPr lang="en-US" altLang="zh-CN" smtClean="0"/>
              <a:t>(8): </a:t>
            </a:r>
            <a:r>
              <a:rPr lang="zh-CN" altLang="en-US" smtClean="0"/>
              <a:t>多重索引取数据的各种姿势、</a:t>
            </a:r>
            <a:r>
              <a:rPr lang="en-US" altLang="zh-CN" smtClean="0"/>
              <a:t>slice</a:t>
            </a:r>
            <a:r>
              <a:rPr lang="zh-CN" altLang="en-US" smtClean="0"/>
              <a:t>、</a:t>
            </a:r>
            <a:r>
              <a:rPr lang="en-US" altLang="zh-CN" smtClean="0"/>
              <a:t>IndexSlice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继续看数据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337527" y="4965824"/>
            <a:ext cx="879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这里的</a:t>
            </a:r>
            <a:r>
              <a:rPr lang="en-US" altLang="zh-CN" smtClean="0"/>
              <a:t>C</a:t>
            </a:r>
            <a:r>
              <a:rPr lang="zh-CN" altLang="en-US" smtClean="0"/>
              <a:t>罗 并不是 重复了，而是同名同姓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2609" y="1653764"/>
            <a:ext cx="195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users.csv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0" y="2208130"/>
            <a:ext cx="3955487" cy="24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取数据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52062" y="1613045"/>
            <a:ext cx="109017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获取 </a:t>
            </a:r>
            <a:r>
              <a:rPr lang="en-US" altLang="zh-CN" smtClean="0"/>
              <a:t>username="C</a:t>
            </a:r>
            <a:r>
              <a:rPr lang="zh-CN" altLang="en-US" smtClean="0"/>
              <a:t>罗</a:t>
            </a:r>
            <a:r>
              <a:rPr lang="en-US" altLang="zh-CN" smtClean="0"/>
              <a:t>"</a:t>
            </a:r>
            <a:r>
              <a:rPr lang="zh-CN" altLang="en-US" smtClean="0"/>
              <a:t>的值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/>
              <a:t>可以</a:t>
            </a:r>
            <a:r>
              <a:rPr lang="zh-CN" altLang="en-US" smtClean="0"/>
              <a:t>这么取</a:t>
            </a:r>
            <a:endParaRPr lang="en-US" altLang="zh-CN" smtClean="0"/>
          </a:p>
          <a:p>
            <a:endParaRPr lang="en-US"/>
          </a:p>
          <a:p>
            <a:r>
              <a:rPr lang="en-US"/>
              <a:t>users=pd.read_csv("./files/class9/users.csv",</a:t>
            </a:r>
            <a:r>
              <a:rPr lang="en-US">
                <a:solidFill>
                  <a:srgbClr val="FF0000"/>
                </a:solidFill>
              </a:rPr>
              <a:t>index_col=0</a:t>
            </a:r>
            <a:r>
              <a:rPr lang="en-US"/>
              <a:t>)</a:t>
            </a:r>
          </a:p>
          <a:p>
            <a:r>
              <a:rPr lang="en-US"/>
              <a:t>print(users[users["username"]=='C</a:t>
            </a:r>
            <a:r>
              <a:rPr lang="zh-CN" altLang="en-US"/>
              <a:t>罗</a:t>
            </a:r>
            <a:r>
              <a:rPr lang="en-US" altLang="zh-CN"/>
              <a:t>'] </a:t>
            </a:r>
            <a:r>
              <a:rPr lang="en-US" altLang="zh-CN" smtClean="0"/>
              <a:t>)</a:t>
            </a:r>
          </a:p>
          <a:p>
            <a:endParaRPr lang="en-US"/>
          </a:p>
          <a:p>
            <a:r>
              <a:rPr lang="zh-CN" altLang="en-US" smtClean="0"/>
              <a:t>这里会出现两条数据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这么取就对了</a:t>
            </a:r>
            <a:endParaRPr lang="en-US" smtClean="0"/>
          </a:p>
          <a:p>
            <a:r>
              <a:rPr lang="en-US"/>
              <a:t>print(users[(users["username"]=='C</a:t>
            </a:r>
            <a:r>
              <a:rPr lang="zh-CN" altLang="en-US"/>
              <a:t>罗</a:t>
            </a:r>
            <a:r>
              <a:rPr lang="en-US" altLang="zh-CN"/>
              <a:t>')&amp;(</a:t>
            </a:r>
            <a:r>
              <a:rPr lang="en-US"/>
              <a:t>users.index==103)] )</a:t>
            </a:r>
          </a:p>
        </p:txBody>
      </p:sp>
    </p:spTree>
    <p:extLst>
      <p:ext uri="{BB962C8B-B14F-4D97-AF65-F5344CB8AC3E}">
        <p14:creationId xmlns:p14="http://schemas.microsoft.com/office/powerpoint/2010/main" val="31983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MutiIndex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今天我们学到多重索引（其实在前面做</a:t>
            </a:r>
            <a:r>
              <a:rPr lang="en-US" altLang="zh-CN" sz="2400" smtClean="0"/>
              <a:t>concat</a:t>
            </a:r>
            <a:r>
              <a:rPr lang="zh-CN" altLang="en-US" sz="2400" smtClean="0"/>
              <a:t>设置</a:t>
            </a:r>
            <a:r>
              <a:rPr lang="en-US" altLang="zh-CN" sz="2400" smtClean="0"/>
              <a:t>keys</a:t>
            </a:r>
            <a:r>
              <a:rPr lang="zh-CN" altLang="en-US" sz="2400" smtClean="0"/>
              <a:t>时已经涉及到了）</a:t>
            </a:r>
            <a:endParaRPr lang="en-US" altLang="zh-CN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 smtClean="0"/>
              <a:t>设置多重索引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users=pd.read_csv("./files/class9/users.csv",</a:t>
            </a:r>
            <a:r>
              <a:rPr lang="en-US" sz="2400" smtClean="0">
                <a:solidFill>
                  <a:srgbClr val="FF0000"/>
                </a:solidFill>
              </a:rPr>
              <a:t>index_col=[</a:t>
            </a:r>
            <a:r>
              <a:rPr lang="en-US" sz="2400">
                <a:solidFill>
                  <a:srgbClr val="FF0000"/>
                </a:solidFill>
              </a:rPr>
              <a:t>0,1</a:t>
            </a:r>
            <a:r>
              <a:rPr lang="en-US" sz="2400" smtClean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endParaRPr lang="en-US" sz="24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取值的时候就可以是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print(users.loc[103].loc["C</a:t>
            </a:r>
            <a:r>
              <a:rPr lang="zh-CN" altLang="en-US" sz="2400"/>
              <a:t>罗</a:t>
            </a:r>
            <a:r>
              <a:rPr lang="en-US" altLang="zh-CN" sz="2400"/>
              <a:t>"])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更多的操作</a:t>
            </a:r>
            <a:r>
              <a:rPr lang="en-US" altLang="zh-CN" smtClean="0"/>
              <a:t>---xs</a:t>
            </a:r>
            <a:r>
              <a:rPr lang="zh-CN" altLang="en-US" smtClean="0"/>
              <a:t>方法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文档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https://</a:t>
            </a:r>
            <a:r>
              <a:rPr lang="en-US" sz="2400" smtClean="0"/>
              <a:t>pandas.pydata.org/pandas-docs/stable/generated/pandas.DataFrame.xs.html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/>
              <a:t>直接写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print(users.xs((101,"C</a:t>
            </a:r>
            <a:r>
              <a:rPr lang="zh-CN" altLang="en-US" sz="2400"/>
              <a:t>罗</a:t>
            </a:r>
            <a:r>
              <a:rPr lang="en-US" altLang="zh-CN" sz="2400" smtClean="0"/>
              <a:t>")))</a:t>
            </a:r>
          </a:p>
          <a:p>
            <a:pPr marL="0" indent="0">
              <a:buNone/>
            </a:pP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使用</a:t>
            </a:r>
            <a:r>
              <a:rPr lang="en-US" altLang="zh-CN" sz="2400" smtClean="0"/>
              <a:t>level</a:t>
            </a:r>
            <a:r>
              <a:rPr lang="zh-CN" altLang="en-US" sz="2400" smtClean="0"/>
              <a:t>参数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print(users.xs('C</a:t>
            </a:r>
            <a:r>
              <a:rPr lang="zh-CN" altLang="en-US" sz="2400"/>
              <a:t>罗</a:t>
            </a:r>
            <a:r>
              <a:rPr lang="en-US" altLang="zh-CN" sz="2400"/>
              <a:t>',</a:t>
            </a:r>
            <a:r>
              <a:rPr lang="en-US" sz="2400" smtClean="0"/>
              <a:t>level=1))</a:t>
            </a:r>
          </a:p>
          <a:p>
            <a:pPr marL="0" indent="0">
              <a:buNone/>
            </a:pPr>
            <a:r>
              <a:rPr lang="en-US" sz="2400"/>
              <a:t> print(users.xs((103,'C</a:t>
            </a:r>
            <a:r>
              <a:rPr lang="zh-CN" altLang="en-US" sz="2400"/>
              <a:t>罗</a:t>
            </a:r>
            <a:r>
              <a:rPr lang="en-US" altLang="zh-CN" sz="2400"/>
              <a:t>'),</a:t>
            </a:r>
            <a:r>
              <a:rPr lang="en-US" sz="2400" smtClean="0"/>
              <a:t>level</a:t>
            </a:r>
            <a:r>
              <a:rPr lang="en-US" sz="2400"/>
              <a:t>=[0,1</a:t>
            </a:r>
            <a:r>
              <a:rPr lang="en-US" sz="2400" smtClean="0"/>
              <a:t>]))</a:t>
            </a:r>
          </a:p>
          <a:p>
            <a:pPr marL="0" indent="0">
              <a:buNone/>
            </a:pPr>
            <a:r>
              <a:rPr lang="en-US" sz="2400"/>
              <a:t>print(users.xs((103,'C</a:t>
            </a:r>
            <a:r>
              <a:rPr lang="zh-CN" altLang="en-US" sz="2400"/>
              <a:t>罗</a:t>
            </a:r>
            <a:r>
              <a:rPr lang="en-US" altLang="zh-CN" sz="2400"/>
              <a:t>'),</a:t>
            </a:r>
            <a:r>
              <a:rPr lang="en-US" sz="2400"/>
              <a:t>level=['userid','username']))</a:t>
            </a:r>
          </a:p>
        </p:txBody>
      </p:sp>
    </p:spTree>
    <p:extLst>
      <p:ext uri="{BB962C8B-B14F-4D97-AF65-F5344CB8AC3E}">
        <p14:creationId xmlns:p14="http://schemas.microsoft.com/office/powerpoint/2010/main" val="1351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进阶下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接下来我们把数据搞复杂些 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这分别代表商品（</a:t>
            </a:r>
            <a:r>
              <a:rPr lang="en-US" altLang="zh-CN" sz="2400" smtClean="0"/>
              <a:t>101,102,103</a:t>
            </a:r>
            <a:r>
              <a:rPr lang="zh-CN" altLang="en-US" sz="2400" smtClean="0"/>
              <a:t>） 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个商品在</a:t>
            </a:r>
            <a:r>
              <a:rPr lang="en-US" altLang="zh-CN" sz="2400" smtClean="0"/>
              <a:t>3</a:t>
            </a:r>
            <a:r>
              <a:rPr lang="zh-CN" altLang="en-US" sz="2400" smtClean="0"/>
              <a:t>月、</a:t>
            </a:r>
            <a:r>
              <a:rPr lang="en-US" altLang="zh-CN" sz="2400" smtClean="0"/>
              <a:t>4</a:t>
            </a:r>
            <a:r>
              <a:rPr lang="zh-CN" altLang="en-US" sz="2400" smtClean="0"/>
              <a:t>月和</a:t>
            </a:r>
            <a:r>
              <a:rPr lang="en-US" altLang="zh-CN" sz="2400" smtClean="0"/>
              <a:t>5</a:t>
            </a:r>
            <a:r>
              <a:rPr lang="zh-CN" altLang="en-US" sz="2400" smtClean="0"/>
              <a:t>月 的</a:t>
            </a:r>
            <a:r>
              <a:rPr lang="zh-CN" altLang="en-US" sz="2400" smtClean="0"/>
              <a:t>销售情况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069417"/>
            <a:ext cx="3169661" cy="29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代码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6320"/>
            <a:ext cx="11477090" cy="5211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prods=pd.read_csv("./files/class9/prods.csv",index_col=[2,3</a:t>
            </a:r>
            <a:r>
              <a:rPr lang="en-US" altLang="zh-CN" sz="2400" smtClean="0"/>
              <a:t>])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print(prods)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#</a:t>
            </a:r>
            <a:r>
              <a:rPr lang="zh-CN" altLang="en-US" sz="2400" smtClean="0"/>
              <a:t>此时我们需要排序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prods=prods.sort_index</a:t>
            </a:r>
            <a:r>
              <a:rPr lang="en-US" altLang="zh-CN" sz="2400" smtClean="0"/>
              <a:t>()</a:t>
            </a:r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smtClean="0"/>
              <a:t>python</a:t>
            </a:r>
            <a:r>
              <a:rPr lang="zh-CN" altLang="en-US" sz="2400" smtClean="0"/>
              <a:t>里面的</a:t>
            </a:r>
            <a:r>
              <a:rPr lang="en-US" altLang="zh-CN" sz="2400" smtClean="0"/>
              <a:t>slice</a:t>
            </a:r>
            <a:r>
              <a:rPr lang="zh-CN" altLang="en-US" sz="2400" smtClean="0"/>
              <a:t>切片函数 复习一下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arr=[0</a:t>
            </a:r>
            <a:r>
              <a:rPr lang="en-US" altLang="zh-CN" sz="2400"/>
              <a:t>, </a:t>
            </a:r>
            <a:r>
              <a:rPr lang="en-US" altLang="zh-CN" sz="2400" smtClean="0"/>
              <a:t>1, </a:t>
            </a:r>
            <a:r>
              <a:rPr lang="en-US" altLang="zh-CN" sz="2400"/>
              <a:t>2, 3, 4, 5, 6, 7, 8, 9</a:t>
            </a:r>
            <a:r>
              <a:rPr lang="en-US" altLang="zh-CN" sz="2400" smtClean="0"/>
              <a:t>]</a:t>
            </a:r>
          </a:p>
          <a:p>
            <a:pPr marL="0" indent="0">
              <a:buNone/>
            </a:pPr>
            <a:r>
              <a:rPr lang="en-US" altLang="zh-CN" sz="2400" smtClean="0"/>
              <a:t>print(arr[slice(0,5</a:t>
            </a:r>
            <a:r>
              <a:rPr lang="en-US" altLang="zh-CN" sz="2400" smtClean="0"/>
              <a:t>)])</a:t>
            </a:r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6052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2248004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多重索引中 可以这么取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print(prods.loc[(slice(3,4),</a:t>
            </a:r>
            <a:r>
              <a:rPr lang="en-US" sz="2400"/>
              <a:t>slice(11,21</a:t>
            </a:r>
            <a:r>
              <a:rPr lang="en-US" sz="2400" smtClean="0"/>
              <a:t>))</a:t>
            </a:r>
            <a:r>
              <a:rPr lang="en-US" sz="2400" smtClean="0">
                <a:solidFill>
                  <a:srgbClr val="FF0000"/>
                </a:solidFill>
              </a:rPr>
              <a:t>,:</a:t>
            </a:r>
            <a:r>
              <a:rPr lang="en-US" sz="2400" smtClean="0"/>
              <a:t>])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如果只要取 </a:t>
            </a:r>
            <a:r>
              <a:rPr lang="en-US" altLang="zh-CN" sz="2400" smtClean="0"/>
              <a:t>11</a:t>
            </a:r>
            <a:r>
              <a:rPr lang="en-US" altLang="zh-CN" sz="2400" smtClean="0"/>
              <a:t>:21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print(prods.loc[(slice(None),slice(11,21)),:])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9644</TotalTime>
  <Words>342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DataFrame入门(8): 多重索引取数据的各种姿势、slice、IndexSlice</vt:lpstr>
      <vt:lpstr>继续看数据</vt:lpstr>
      <vt:lpstr>取数据</vt:lpstr>
      <vt:lpstr>MutiIndex</vt:lpstr>
      <vt:lpstr>更多的操作---xs方法 </vt:lpstr>
      <vt:lpstr>进阶下</vt:lpstr>
      <vt:lpstr>代码</vt:lpstr>
      <vt:lpstr>接上页</vt:lpstr>
      <vt:lpstr>使用IndexSlice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1205</cp:revision>
  <dcterms:created xsi:type="dcterms:W3CDTF">2016-05-22T15:40:23Z</dcterms:created>
  <dcterms:modified xsi:type="dcterms:W3CDTF">2018-07-12T13:17:58Z</dcterms:modified>
</cp:coreProperties>
</file>