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7" r:id="rId5"/>
    <p:sldId id="315" r:id="rId6"/>
    <p:sldId id="308" r:id="rId7"/>
    <p:sldId id="312" r:id="rId8"/>
    <p:sldId id="316" r:id="rId9"/>
    <p:sldId id="31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zh-CN" altLang="en-US" smtClean="0"/>
              <a:t>日期处理学习</a:t>
            </a:r>
            <a:r>
              <a:rPr lang="en-US" altLang="zh-CN" smtClean="0"/>
              <a:t>(1):</a:t>
            </a:r>
            <a:r>
              <a:rPr lang="zh-CN" altLang="en-US" smtClean="0"/>
              <a:t>生成日期索引、</a:t>
            </a:r>
            <a:r>
              <a:rPr lang="en-US" altLang="zh-CN" smtClean="0"/>
              <a:t>"</a:t>
            </a:r>
            <a:r>
              <a:rPr lang="zh-CN" altLang="en-US" smtClean="0"/>
              <a:t>伪造</a:t>
            </a:r>
            <a:r>
              <a:rPr lang="en-US" altLang="zh-CN" smtClean="0"/>
              <a:t>"</a:t>
            </a:r>
            <a:r>
              <a:rPr lang="zh-CN" altLang="en-US" smtClean="0"/>
              <a:t>点击量报表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首先看如何生成一段时间序列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254400" y="1690688"/>
            <a:ext cx="8794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print(pd.date_range('2018-1-1','2018-1-2',freq="</a:t>
            </a:r>
            <a:r>
              <a:rPr lang="en-US" altLang="zh-CN"/>
              <a:t>H</a:t>
            </a:r>
            <a:r>
              <a:rPr lang="en-US" altLang="zh-CN" smtClean="0"/>
              <a:t>"))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date_range </a:t>
            </a:r>
            <a:r>
              <a:rPr lang="zh-CN" altLang="en-US" smtClean="0"/>
              <a:t>可以用来生成一个</a:t>
            </a:r>
            <a:r>
              <a:rPr lang="en-US" altLang="zh-CN" smtClean="0"/>
              <a:t>datatimeindex </a:t>
            </a:r>
            <a:r>
              <a:rPr lang="zh-CN" altLang="en-US" smtClean="0"/>
              <a:t>（后面我们用到），我们之前都是用类似于商品</a:t>
            </a:r>
            <a:r>
              <a:rPr lang="en-US" altLang="zh-CN" smtClean="0"/>
              <a:t>ID</a:t>
            </a:r>
            <a:r>
              <a:rPr lang="zh-CN" altLang="en-US" smtClean="0"/>
              <a:t>、用户</a:t>
            </a:r>
            <a:r>
              <a:rPr lang="en-US" altLang="zh-CN" smtClean="0"/>
              <a:t>ID</a:t>
            </a:r>
            <a:r>
              <a:rPr lang="zh-CN" altLang="en-US" smtClean="0"/>
              <a:t>等</a:t>
            </a:r>
            <a:r>
              <a:rPr lang="en-US" altLang="zh-CN" smtClean="0"/>
              <a:t>,</a:t>
            </a:r>
            <a:r>
              <a:rPr lang="zh-CN" altLang="en-US" smtClean="0"/>
              <a:t>实际进行数据分析时 日期型索引是很常用的。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freq </a:t>
            </a:r>
            <a:r>
              <a:rPr lang="zh-CN" altLang="en-US" smtClean="0"/>
              <a:t>的参数 可以查这里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https://pandas.pydata.org/pandas-docs/stable/timeseries.html#timeseries-offset-aliases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241" y="2435926"/>
            <a:ext cx="3447759" cy="33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</a:t>
            </a:r>
            <a:r>
              <a:rPr lang="en-US" b="1"/>
              <a:t>periods</a:t>
            </a:r>
            <a:r>
              <a:rPr lang="en-US" i="1"/>
              <a:t> </a:t>
            </a:r>
            <a:r>
              <a:rPr lang="zh-CN" altLang="en-US" i="1" smtClean="0"/>
              <a:t>参数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2062" y="1613045"/>
            <a:ext cx="10901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如果你只想弄个</a:t>
            </a:r>
            <a:r>
              <a:rPr lang="en-US" altLang="zh-CN" sz="2400" smtClean="0"/>
              <a:t>6</a:t>
            </a:r>
            <a:r>
              <a:rPr lang="zh-CN" altLang="en-US" sz="2400" smtClean="0"/>
              <a:t>小时</a:t>
            </a:r>
            <a:endParaRPr lang="en-US" altLang="zh-CN" sz="2400" smtClean="0"/>
          </a:p>
          <a:p>
            <a:endParaRPr lang="en-US" sz="2400"/>
          </a:p>
          <a:p>
            <a:r>
              <a:rPr lang="zh-CN" altLang="en-US" sz="2400" smtClean="0"/>
              <a:t>那么</a:t>
            </a:r>
            <a:endParaRPr lang="en-US" altLang="zh-CN" sz="2400" smtClean="0"/>
          </a:p>
          <a:p>
            <a:endParaRPr lang="en-US" sz="2400"/>
          </a:p>
          <a:p>
            <a:r>
              <a:rPr lang="en-US" altLang="zh-CN" sz="2400"/>
              <a:t>print(pd.date_range(</a:t>
            </a:r>
            <a:r>
              <a:rPr lang="en-US" altLang="zh-CN" sz="2400"/>
              <a:t>'2018-1-1</a:t>
            </a:r>
            <a:r>
              <a:rPr lang="en-US" altLang="zh-CN" sz="2400" smtClean="0"/>
              <a:t>',</a:t>
            </a:r>
            <a:r>
              <a:rPr lang="en-US" sz="2400" b="1"/>
              <a:t> </a:t>
            </a:r>
            <a:r>
              <a:rPr lang="en-US" sz="2400" b="1" smtClean="0">
                <a:solidFill>
                  <a:srgbClr val="FF0000"/>
                </a:solidFill>
              </a:rPr>
              <a:t>periods</a:t>
            </a:r>
            <a:r>
              <a:rPr lang="en-US" altLang="zh-CN" sz="2400" b="1" smtClean="0"/>
              <a:t>=6,</a:t>
            </a:r>
            <a:r>
              <a:rPr lang="en-US" altLang="zh-CN" sz="2400" smtClean="0"/>
              <a:t>freq</a:t>
            </a:r>
            <a:r>
              <a:rPr lang="en-US" altLang="zh-CN" sz="2400"/>
              <a:t>="H"))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8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这个学了有啥用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我们来看</a:t>
            </a:r>
            <a:r>
              <a:rPr lang="zh-CN" altLang="en-US" sz="2400" smtClean="0"/>
              <a:t>个黑暗需求。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为了应付老板查看统计的需求，部门经理让我们伪造一些点击量数据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譬如我们有</a:t>
            </a:r>
            <a:r>
              <a:rPr lang="en-US" altLang="zh-CN" sz="2400" smtClean="0"/>
              <a:t>3</a:t>
            </a:r>
            <a:r>
              <a:rPr lang="zh-CN" altLang="en-US" sz="2400" smtClean="0"/>
              <a:t>类商品，分别是图书类、生活用品、母婴用品等等</a:t>
            </a:r>
            <a:r>
              <a:rPr lang="en-US" altLang="zh-CN" sz="2400" smtClean="0"/>
              <a:t>,</a:t>
            </a:r>
            <a:r>
              <a:rPr lang="zh-CN" altLang="en-US" sz="2400" smtClean="0"/>
              <a:t>要求伪造</a:t>
            </a:r>
            <a:r>
              <a:rPr lang="zh-CN" altLang="en-US" sz="2400" smtClean="0">
                <a:solidFill>
                  <a:srgbClr val="FF0000"/>
                </a:solidFill>
              </a:rPr>
              <a:t>一个月</a:t>
            </a:r>
            <a:r>
              <a:rPr lang="zh-CN" altLang="en-US" sz="2400" smtClean="0"/>
              <a:t>的</a:t>
            </a:r>
            <a:r>
              <a:rPr lang="zh-CN" altLang="en-US" sz="2400"/>
              <a:t>点击量</a:t>
            </a:r>
            <a:r>
              <a:rPr lang="zh-CN" altLang="en-US" sz="2400" smtClean="0"/>
              <a:t>数据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日期</a:t>
            </a:r>
            <a:r>
              <a:rPr lang="en-US" altLang="zh-CN" sz="2400" smtClean="0"/>
              <a:t>,</a:t>
            </a:r>
            <a:r>
              <a:rPr lang="zh-CN" altLang="en-US" sz="2400"/>
              <a:t>图书</a:t>
            </a:r>
            <a:r>
              <a:rPr lang="zh-CN" altLang="en-US" sz="2400" smtClean="0"/>
              <a:t>类</a:t>
            </a:r>
            <a:r>
              <a:rPr lang="en-US" altLang="zh-CN" sz="2400" smtClean="0"/>
              <a:t>,</a:t>
            </a:r>
            <a:r>
              <a:rPr lang="zh-CN" altLang="en-US" sz="2400" smtClean="0"/>
              <a:t>生活用品</a:t>
            </a:r>
            <a:r>
              <a:rPr lang="en-US" altLang="zh-CN" sz="2400" smtClean="0"/>
              <a:t>,</a:t>
            </a:r>
            <a:r>
              <a:rPr lang="zh-CN" altLang="en-US" sz="2400" smtClean="0"/>
              <a:t>母</a:t>
            </a:r>
            <a:r>
              <a:rPr lang="zh-CN" altLang="en-US" sz="2400"/>
              <a:t>婴</a:t>
            </a:r>
            <a:r>
              <a:rPr lang="zh-CN" altLang="en-US" sz="2400" smtClean="0"/>
              <a:t>用品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2018-1-1,2000,1200,4000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利用</a:t>
            </a:r>
            <a:r>
              <a:rPr lang="en-US" altLang="zh-CN" sz="2400" smtClean="0"/>
              <a:t>numpy</a:t>
            </a:r>
            <a:r>
              <a:rPr lang="zh-CN" altLang="en-US" sz="2400" smtClean="0"/>
              <a:t>来生成一些序列。我们可以使用随机函数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譬如这个</a:t>
            </a:r>
            <a:r>
              <a:rPr lang="en-US" altLang="zh-CN" sz="2400" smtClean="0"/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np.random.randint(1000,10000)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这可以生成一个从</a:t>
            </a:r>
            <a:r>
              <a:rPr lang="en-US" altLang="zh-CN" sz="2400" smtClean="0"/>
              <a:t>1000</a:t>
            </a:r>
            <a:r>
              <a:rPr lang="zh-CN" altLang="en-US" sz="2400" smtClean="0"/>
              <a:t>到</a:t>
            </a:r>
            <a:r>
              <a:rPr lang="en-US" altLang="zh-CN" sz="2400" smtClean="0"/>
              <a:t>10000</a:t>
            </a:r>
            <a:r>
              <a:rPr lang="zh-CN" altLang="en-US" sz="2400" smtClean="0"/>
              <a:t>的一个数字 </a:t>
            </a:r>
            <a:r>
              <a:rPr lang="en-US" altLang="zh-CN" sz="2400" smtClean="0"/>
              <a:t>,int</a:t>
            </a:r>
            <a:r>
              <a:rPr lang="zh-CN" altLang="en-US" sz="2400" smtClean="0"/>
              <a:t>型 </a:t>
            </a:r>
            <a:r>
              <a:rPr lang="en-US" sz="2400"/>
              <a:t> [`low`, `high`)</a:t>
            </a:r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那要生成一组数据呢？譬如 </a:t>
            </a:r>
            <a:r>
              <a:rPr lang="en-US" altLang="zh-CN" sz="2400" smtClean="0"/>
              <a:t>31</a:t>
            </a:r>
            <a:r>
              <a:rPr lang="zh-CN" altLang="en-US" sz="2400" smtClean="0"/>
              <a:t>行</a:t>
            </a:r>
            <a:r>
              <a:rPr lang="en-US" altLang="zh-CN" sz="2400"/>
              <a:t>3</a:t>
            </a:r>
            <a:r>
              <a:rPr lang="zh-CN" altLang="en-US" sz="2400" smtClean="0"/>
              <a:t>列。也就是</a:t>
            </a:r>
            <a:r>
              <a:rPr lang="en-US" altLang="zh-CN" sz="2400" smtClean="0"/>
              <a:t>31*3</a:t>
            </a:r>
          </a:p>
          <a:p>
            <a:pPr marL="0" indent="0">
              <a:buNone/>
            </a:pPr>
            <a:r>
              <a:rPr lang="en-US" sz="2400"/>
              <a:t>print(np.random.randint(1000,10000,(31,3)))</a:t>
            </a:r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生成</a:t>
            </a:r>
            <a:r>
              <a:rPr lang="en-US" altLang="zh-CN" sz="2400" smtClean="0"/>
              <a:t>dataframe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prod_rep=pd.DataFrame(np.random.randint(1000,10000</a:t>
            </a:r>
            <a:r>
              <a:rPr lang="en-US" altLang="zh-CN" sz="2400"/>
              <a:t>,(31,3))</a:t>
            </a:r>
          </a:p>
          <a:p>
            <a:pPr marL="0" indent="0">
              <a:buNone/>
            </a:pPr>
            <a:r>
              <a:rPr lang="en-US" altLang="zh-CN" sz="2400"/>
              <a:t>                       ,index=pd.date_range('2018-1-1', periods=31,freq="D")</a:t>
            </a:r>
          </a:p>
          <a:p>
            <a:pPr marL="0" indent="0">
              <a:buNone/>
            </a:pPr>
            <a:r>
              <a:rPr lang="en-US" altLang="zh-CN" sz="2400"/>
              <a:t>                       ,columns=["</a:t>
            </a:r>
            <a:r>
              <a:rPr lang="zh-CN" altLang="en-US" sz="2400"/>
              <a:t>图书类</a:t>
            </a:r>
            <a:r>
              <a:rPr lang="en-US" altLang="zh-CN" sz="2400"/>
              <a:t>","</a:t>
            </a:r>
            <a:r>
              <a:rPr lang="zh-CN" altLang="en-US" sz="2400"/>
              <a:t>生活用品</a:t>
            </a:r>
            <a:r>
              <a:rPr lang="en-US" altLang="zh-CN" sz="2400"/>
              <a:t>","</a:t>
            </a:r>
            <a:r>
              <a:rPr lang="zh-CN" altLang="en-US" sz="2400"/>
              <a:t>母婴类</a:t>
            </a:r>
            <a:r>
              <a:rPr lang="en-US" altLang="zh-CN" sz="2400"/>
              <a:t>"])</a:t>
            </a:r>
          </a:p>
          <a:p>
            <a:pPr marL="0" indent="0">
              <a:buNone/>
            </a:pPr>
            <a:r>
              <a:rPr lang="en-US" altLang="zh-CN" sz="2400" smtClean="0"/>
              <a:t>print(</a:t>
            </a:r>
            <a:r>
              <a:rPr lang="en-US" altLang="zh-CN" sz="2400"/>
              <a:t>prod_rep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回写到</a:t>
            </a:r>
            <a:r>
              <a:rPr lang="en-US" altLang="zh-CN" sz="2400" smtClean="0"/>
              <a:t>csv</a:t>
            </a:r>
            <a:r>
              <a:rPr lang="zh-CN" altLang="en-US" sz="2400" smtClean="0"/>
              <a:t>文件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5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6320"/>
            <a:ext cx="11477090" cy="5211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pandas.pydata.org/pandas-docs/stable/generated/pandas.DataFrame.to_csv.html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prod_rep.to_csv("./</a:t>
            </a:r>
            <a:r>
              <a:rPr lang="en-US" altLang="zh-CN" sz="2400"/>
              <a:t>files/class10/prod_rep.csv</a:t>
            </a:r>
            <a:r>
              <a:rPr lang="en-US" altLang="zh-CN" sz="2400" smtClean="0"/>
              <a:t>")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这时你会发现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木有标签，这很正常。只要加入</a:t>
            </a:r>
            <a:r>
              <a:rPr lang="en-US" altLang="zh-CN" sz="2400" smtClean="0"/>
              <a:t>index_label</a:t>
            </a:r>
            <a:r>
              <a:rPr lang="zh-CN" altLang="en-US" sz="2400" smtClean="0"/>
              <a:t>即可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prod_rep.to_csv("./files/class10/prod_rep.csv",</a:t>
            </a:r>
            <a:r>
              <a:rPr lang="en-US" altLang="zh-CN" sz="2400">
                <a:solidFill>
                  <a:srgbClr val="FF0000"/>
                </a:solidFill>
              </a:rPr>
              <a:t>index_label</a:t>
            </a:r>
            <a:r>
              <a:rPr lang="en-US" altLang="zh-CN" sz="2400"/>
              <a:t>="</a:t>
            </a:r>
            <a:r>
              <a:rPr lang="zh-CN" altLang="en-US" sz="2400"/>
              <a:t>日期</a:t>
            </a:r>
            <a:r>
              <a:rPr lang="en-US" altLang="zh-CN" sz="2400"/>
              <a:t>")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325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日期处理学习(1):生成日期索引、"伪造"点击量报表</vt:lpstr>
      <vt:lpstr>首先看如何生成一段时间序列</vt:lpstr>
      <vt:lpstr>指定periods 参数</vt:lpstr>
      <vt:lpstr>这个学了有啥用</vt:lpstr>
      <vt:lpstr>第一步</vt:lpstr>
      <vt:lpstr>第二步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1232</cp:revision>
  <dcterms:created xsi:type="dcterms:W3CDTF">2016-05-22T15:40:23Z</dcterms:created>
  <dcterms:modified xsi:type="dcterms:W3CDTF">2018-07-26T11:19:49Z</dcterms:modified>
</cp:coreProperties>
</file>