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3"/>
  </p:notesMasterIdLst>
  <p:sldIdLst>
    <p:sldId id="265" r:id="rId3"/>
    <p:sldId id="314" r:id="rId4"/>
    <p:sldId id="328" r:id="rId5"/>
    <p:sldId id="332" r:id="rId6"/>
    <p:sldId id="338" r:id="rId7"/>
    <p:sldId id="333" r:id="rId8"/>
    <p:sldId id="336" r:id="rId9"/>
    <p:sldId id="337" r:id="rId10"/>
    <p:sldId id="334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2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SQL</a:t>
            </a:r>
            <a:r>
              <a:rPr lang="zh-CN" altLang="en-US" sz="4800" dirty="0">
                <a:latin typeface="新宋体" panose="02010609030101010101" pitchFamily="49" charset="-122"/>
                <a:ea typeface="新宋体" panose="02010609030101010101" pitchFamily="49" charset="-122"/>
              </a:rPr>
              <a:t>思维</a:t>
            </a:r>
            <a:r>
              <a:rPr lang="zh-CN" altLang="en-US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训练</a:t>
            </a:r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(2)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留存</a:t>
            </a:r>
            <a:r>
              <a:rPr lang="zh-CN" altLang="en-US" sz="3600" dirty="0" smtClean="0"/>
              <a:t>率</a:t>
            </a:r>
            <a:r>
              <a:rPr lang="zh-CN" altLang="en-US" sz="3600" dirty="0" smtClean="0"/>
              <a:t>、统计指定日期的连续</a:t>
            </a:r>
            <a:r>
              <a:rPr lang="en-US" altLang="zh-CN" sz="3600" dirty="0" smtClean="0"/>
              <a:t>N</a:t>
            </a:r>
            <a:r>
              <a:rPr lang="zh-CN" altLang="en-US" sz="3600" dirty="0" smtClean="0"/>
              <a:t>天的留存率</a:t>
            </a:r>
            <a:r>
              <a:rPr lang="zh-CN" altLang="en-US" sz="3600" dirty="0" smtClean="0"/>
              <a:t> 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留存率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     某</a:t>
            </a:r>
            <a:r>
              <a:rPr lang="zh-CN" altLang="en-US" dirty="0"/>
              <a:t>天进来一批新用户，有的用了一下就再也没回来过，有</a:t>
            </a:r>
            <a:r>
              <a:rPr lang="zh-CN" altLang="en-US" dirty="0" smtClean="0"/>
              <a:t>的用</a:t>
            </a:r>
            <a:r>
              <a:rPr lang="zh-CN" altLang="en-US" dirty="0"/>
              <a:t>过几次后也离开了，还有些在一定时间段里，能够一直持续活跃使用，这些一直保持活跃的我们称之为留存用户。留存用户占这批次新增用户的比例，就是留存率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一般有</a:t>
            </a:r>
            <a:r>
              <a:rPr lang="en-US" altLang="zh-CN" dirty="0" smtClean="0"/>
              <a:t>: (</a:t>
            </a:r>
            <a:r>
              <a:rPr lang="zh-CN" altLang="en-US" dirty="0" smtClean="0"/>
              <a:t>摘录自百度百科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次日留存率：（当天新增的用户中，在注册的第</a:t>
            </a:r>
            <a:r>
              <a:rPr lang="en-US" altLang="zh-CN" dirty="0"/>
              <a:t>2</a:t>
            </a:r>
            <a:r>
              <a:rPr lang="zh-CN" altLang="en-US" dirty="0"/>
              <a:t>天还登录的用户数）</a:t>
            </a:r>
            <a:r>
              <a:rPr lang="en-US" altLang="zh-CN" dirty="0"/>
              <a:t>/</a:t>
            </a:r>
            <a:r>
              <a:rPr lang="zh-CN" altLang="en-US" dirty="0"/>
              <a:t>第一天新增总用户数；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日留存率：（第一天新增用户中，在注册的第</a:t>
            </a:r>
            <a:r>
              <a:rPr lang="en-US" altLang="zh-CN" dirty="0"/>
              <a:t>3</a:t>
            </a:r>
            <a:r>
              <a:rPr lang="zh-CN" altLang="en-US" dirty="0"/>
              <a:t>天还有登录的用户数）</a:t>
            </a:r>
            <a:r>
              <a:rPr lang="en-US" altLang="zh-CN" dirty="0"/>
              <a:t>/</a:t>
            </a:r>
            <a:r>
              <a:rPr lang="zh-CN" altLang="en-US" dirty="0"/>
              <a:t>第一天新增总用户数；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日留存率：（第一天新增的用户中，在注册的第</a:t>
            </a:r>
            <a:r>
              <a:rPr lang="en-US" altLang="zh-CN" dirty="0"/>
              <a:t>7</a:t>
            </a:r>
            <a:r>
              <a:rPr lang="zh-CN" altLang="en-US" dirty="0"/>
              <a:t>天还有登录的用户数）</a:t>
            </a:r>
            <a:r>
              <a:rPr lang="en-US" altLang="zh-CN" dirty="0"/>
              <a:t>/</a:t>
            </a:r>
            <a:r>
              <a:rPr lang="zh-CN" altLang="en-US" dirty="0"/>
              <a:t>第一天新增总用户数；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30</a:t>
            </a:r>
            <a:r>
              <a:rPr lang="zh-CN" altLang="en-US" dirty="0"/>
              <a:t>日留存率：（第一天新增的用户中，在注册的第</a:t>
            </a:r>
            <a:r>
              <a:rPr lang="en-US" altLang="zh-CN" dirty="0"/>
              <a:t>30</a:t>
            </a:r>
            <a:r>
              <a:rPr lang="zh-CN" altLang="en-US" dirty="0"/>
              <a:t>天还有登录的用户数）</a:t>
            </a:r>
            <a:r>
              <a:rPr lang="en-US" altLang="zh-CN" dirty="0"/>
              <a:t>/</a:t>
            </a:r>
            <a:r>
              <a:rPr lang="zh-CN" altLang="en-US" dirty="0"/>
              <a:t>第一天新增总用户数。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15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上节课我们实现的是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6818"/>
              </p:ext>
            </p:extLst>
          </p:nvPr>
        </p:nvGraphicFramePr>
        <p:xfrm>
          <a:off x="712897" y="2926080"/>
          <a:ext cx="541866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1989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2019-3-1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2019-3-2 (</a:t>
                      </a:r>
                      <a:r>
                        <a:rPr lang="zh-CN" altLang="en-US" dirty="0" smtClean="0"/>
                        <a:t>次日留存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12897" y="1621274"/>
            <a:ext cx="58822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 smtClean="0"/>
              <a:t>以</a:t>
            </a:r>
            <a:r>
              <a:rPr lang="en-US" altLang="zh-CN" dirty="0" smtClean="0"/>
              <a:t>2019-3-1 </a:t>
            </a:r>
            <a:r>
              <a:rPr lang="zh-CN" altLang="en-US" dirty="0" smtClean="0"/>
              <a:t>作为基准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计算次日留存率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4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本节课的需求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17199"/>
              </p:ext>
            </p:extLst>
          </p:nvPr>
        </p:nvGraphicFramePr>
        <p:xfrm>
          <a:off x="944663" y="2937510"/>
          <a:ext cx="1065678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131"/>
                <a:gridCol w="1776131"/>
                <a:gridCol w="1776131"/>
                <a:gridCol w="1776131"/>
                <a:gridCol w="1776131"/>
                <a:gridCol w="1776131"/>
              </a:tblGrid>
              <a:tr h="837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2019-3-1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2019-3-2 (</a:t>
                      </a:r>
                      <a:r>
                        <a:rPr lang="zh-CN" altLang="en-US" dirty="0" smtClean="0"/>
                        <a:t>次日留存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2019-3-3 (2</a:t>
                      </a:r>
                      <a:r>
                        <a:rPr lang="zh-CN" altLang="en-US" dirty="0" smtClean="0"/>
                        <a:t>日留存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2019-3-4 (3</a:t>
                      </a:r>
                      <a:r>
                        <a:rPr lang="zh-CN" altLang="en-US" dirty="0" smtClean="0"/>
                        <a:t>日留存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2019-3-5 (4</a:t>
                      </a:r>
                      <a:r>
                        <a:rPr lang="zh-CN" altLang="en-US" dirty="0" smtClean="0"/>
                        <a:t>日留存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xxxxx</a:t>
                      </a:r>
                      <a:endParaRPr lang="zh-CN" altLang="en-US" dirty="0"/>
                    </a:p>
                  </a:txBody>
                  <a:tcPr/>
                </a:tc>
              </a:tr>
              <a:tr h="3396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12897" y="1621274"/>
            <a:ext cx="58822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 smtClean="0"/>
              <a:t>以</a:t>
            </a:r>
            <a:r>
              <a:rPr lang="en-US" altLang="zh-CN" dirty="0" smtClean="0"/>
              <a:t>2019-3-1 </a:t>
            </a:r>
            <a:r>
              <a:rPr lang="zh-CN" altLang="en-US" dirty="0" smtClean="0"/>
              <a:t>作为基准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计算次日、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日。。。。。</a:t>
            </a:r>
            <a:r>
              <a:rPr lang="en-US" altLang="zh-CN" dirty="0" smtClean="0"/>
              <a:t>N</a:t>
            </a:r>
            <a:r>
              <a:rPr lang="zh-CN" altLang="en-US" dirty="0" smtClean="0"/>
              <a:t>日留存率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3020" y="5337810"/>
            <a:ext cx="739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现在我们假设统计 到 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日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en-US" altLang="zh-CN" b="1" dirty="0" smtClean="0"/>
              <a:t>SQL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计算</a:t>
            </a:r>
            <a:r>
              <a:rPr lang="en-US" altLang="zh-CN" dirty="0"/>
              <a:t>2019-03-01</a:t>
            </a:r>
            <a:r>
              <a:rPr lang="zh-CN" altLang="en-US" dirty="0"/>
              <a:t>的注册人数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select count(*) from </a:t>
            </a:r>
            <a:r>
              <a:rPr lang="en-US" altLang="zh-CN" dirty="0" err="1"/>
              <a:t>user_info</a:t>
            </a:r>
            <a:r>
              <a:rPr lang="en-US" altLang="zh-CN" dirty="0"/>
              <a:t> where </a:t>
            </a:r>
            <a:r>
              <a:rPr lang="en-US" altLang="zh-CN" dirty="0" err="1"/>
              <a:t>addtime</a:t>
            </a:r>
            <a:r>
              <a:rPr lang="en-US" altLang="zh-CN" dirty="0"/>
              <a:t>&gt;='2019-03-01'</a:t>
            </a:r>
          </a:p>
          <a:p>
            <a:pPr marL="0" indent="0">
              <a:buNone/>
            </a:pPr>
            <a:r>
              <a:rPr lang="en-US" altLang="zh-CN" dirty="0"/>
              <a:t>and  </a:t>
            </a:r>
            <a:r>
              <a:rPr lang="en-US" altLang="zh-CN" dirty="0" err="1"/>
              <a:t>addtime</a:t>
            </a:r>
            <a:r>
              <a:rPr lang="en-US" altLang="zh-CN" dirty="0"/>
              <a:t>&lt;'2019-03-02'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这个和上节课一样不变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79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en-US" altLang="zh-CN" b="1" dirty="0" smtClean="0"/>
              <a:t>SQL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计算</a:t>
            </a:r>
            <a:r>
              <a:rPr lang="en-US" altLang="zh-CN" dirty="0" smtClean="0"/>
              <a:t>2019-03-02~~~ 03-08</a:t>
            </a:r>
            <a:r>
              <a:rPr lang="zh-CN" altLang="en-US" dirty="0" smtClean="0"/>
              <a:t>的</a:t>
            </a:r>
            <a:r>
              <a:rPr lang="zh-CN" altLang="en-US" dirty="0"/>
              <a:t>登陆人数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select   DATE_FORMAT(</a:t>
            </a:r>
            <a:r>
              <a:rPr lang="en-US" altLang="zh-CN" dirty="0" err="1"/>
              <a:t>logintime</a:t>
            </a:r>
            <a:r>
              <a:rPr lang="en-US" altLang="zh-CN" dirty="0"/>
              <a:t>,'%Y-%m-%d') as </a:t>
            </a:r>
            <a:r>
              <a:rPr lang="en-US" altLang="zh-CN" dirty="0" err="1"/>
              <a:t>ltime,userid,count</a:t>
            </a:r>
            <a:r>
              <a:rPr lang="en-US" altLang="zh-CN" dirty="0"/>
              <a:t>(*)  </a:t>
            </a:r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user_login</a:t>
            </a:r>
            <a:r>
              <a:rPr lang="en-US" altLang="zh-CN" dirty="0"/>
              <a:t> where </a:t>
            </a:r>
            <a:r>
              <a:rPr lang="en-US" altLang="zh-CN" dirty="0" err="1"/>
              <a:t>logintime</a:t>
            </a:r>
            <a:r>
              <a:rPr lang="en-US" altLang="zh-CN" dirty="0"/>
              <a:t>&gt;='2019-03-02' and </a:t>
            </a:r>
            <a:r>
              <a:rPr lang="en-US" altLang="zh-CN" dirty="0" err="1"/>
              <a:t>logintime</a:t>
            </a:r>
            <a:r>
              <a:rPr lang="en-US" altLang="zh-CN" dirty="0"/>
              <a:t>&lt;'2019-03-09'</a:t>
            </a:r>
          </a:p>
          <a:p>
            <a:pPr marL="0" indent="0">
              <a:buNone/>
            </a:pPr>
            <a:r>
              <a:rPr lang="en-US" altLang="zh-CN" dirty="0"/>
              <a:t>GROUP BY DATE_FORMAT(</a:t>
            </a:r>
            <a:r>
              <a:rPr lang="en-US" altLang="zh-CN" dirty="0" err="1"/>
              <a:t>logintime</a:t>
            </a:r>
            <a:r>
              <a:rPr lang="en-US" altLang="zh-CN" dirty="0"/>
              <a:t>,'%Y-%m-%d'),</a:t>
            </a:r>
            <a:r>
              <a:rPr lang="en-US" altLang="zh-CN" dirty="0" err="1" smtClean="0"/>
              <a:t>userid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这样依然是</a:t>
            </a:r>
            <a:r>
              <a:rPr lang="zh-CN" altLang="en-US" dirty="0" smtClean="0"/>
              <a:t>不够的，因为必须过滤出 </a:t>
            </a:r>
            <a:r>
              <a:rPr lang="en-US" altLang="zh-CN" dirty="0" smtClean="0"/>
              <a:t>3-1</a:t>
            </a:r>
            <a:r>
              <a:rPr lang="zh-CN" altLang="en-US" dirty="0" smtClean="0"/>
              <a:t>号注册的人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01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接上页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ltime,count</a:t>
            </a:r>
            <a:r>
              <a:rPr lang="en-US" altLang="zh-CN" dirty="0"/>
              <a:t>(*) from (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select </a:t>
            </a:r>
            <a:r>
              <a:rPr lang="en-US" altLang="zh-CN" dirty="0"/>
              <a:t>DATE_FORMAT(</a:t>
            </a:r>
            <a:r>
              <a:rPr lang="en-US" altLang="zh-CN" dirty="0" err="1"/>
              <a:t>logintime</a:t>
            </a:r>
            <a:r>
              <a:rPr lang="en-US" altLang="zh-CN" dirty="0"/>
              <a:t>,'%Y-%m-%d') as </a:t>
            </a:r>
            <a:r>
              <a:rPr lang="en-US" altLang="zh-CN" dirty="0" err="1"/>
              <a:t>ltime,userid,count</a:t>
            </a:r>
            <a:r>
              <a:rPr lang="en-US" altLang="zh-CN" dirty="0"/>
              <a:t>(*)  from </a:t>
            </a:r>
            <a:r>
              <a:rPr lang="en-US" altLang="zh-CN" dirty="0" err="1"/>
              <a:t>user_login</a:t>
            </a:r>
            <a:r>
              <a:rPr lang="en-US" altLang="zh-CN" dirty="0"/>
              <a:t> where </a:t>
            </a:r>
            <a:r>
              <a:rPr lang="en-US" altLang="zh-CN" dirty="0" err="1"/>
              <a:t>logintime</a:t>
            </a:r>
            <a:r>
              <a:rPr lang="en-US" altLang="zh-CN" dirty="0"/>
              <a:t>&gt;='2019-03-02' and </a:t>
            </a:r>
            <a:r>
              <a:rPr lang="en-US" altLang="zh-CN" dirty="0" err="1"/>
              <a:t>logintime</a:t>
            </a:r>
            <a:r>
              <a:rPr lang="en-US" altLang="zh-CN" dirty="0"/>
              <a:t>&lt;'2019-03-09'</a:t>
            </a:r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 err="1"/>
              <a:t>userid</a:t>
            </a:r>
            <a:r>
              <a:rPr lang="en-US" altLang="zh-CN" dirty="0"/>
              <a:t> in (select    </a:t>
            </a:r>
            <a:r>
              <a:rPr lang="en-US" altLang="zh-CN" dirty="0" err="1"/>
              <a:t>userid</a:t>
            </a:r>
            <a:r>
              <a:rPr lang="en-US" altLang="zh-CN" dirty="0"/>
              <a:t> from </a:t>
            </a:r>
            <a:r>
              <a:rPr lang="en-US" altLang="zh-CN" dirty="0" err="1"/>
              <a:t>user_info</a:t>
            </a:r>
            <a:r>
              <a:rPr lang="en-US" altLang="zh-CN" dirty="0"/>
              <a:t> where </a:t>
            </a:r>
            <a:r>
              <a:rPr lang="en-US" altLang="zh-CN" dirty="0" err="1"/>
              <a:t>addtime</a:t>
            </a:r>
            <a:r>
              <a:rPr lang="en-US" altLang="zh-CN" dirty="0"/>
              <a:t>&gt;='2019-03-01'</a:t>
            </a:r>
          </a:p>
          <a:p>
            <a:pPr marL="0" indent="0">
              <a:buNone/>
            </a:pPr>
            <a:r>
              <a:rPr lang="en-US" altLang="zh-CN" dirty="0"/>
              <a:t>and  </a:t>
            </a:r>
            <a:r>
              <a:rPr lang="en-US" altLang="zh-CN" dirty="0" err="1"/>
              <a:t>addtime</a:t>
            </a:r>
            <a:r>
              <a:rPr lang="en-US" altLang="zh-CN" dirty="0"/>
              <a:t>&lt;'2019-03-02')</a:t>
            </a:r>
          </a:p>
          <a:p>
            <a:pPr marL="0" indent="0">
              <a:buNone/>
            </a:pPr>
            <a:r>
              <a:rPr lang="en-US" altLang="zh-CN" dirty="0"/>
              <a:t>GROUP BY DATE_FORMAT(</a:t>
            </a:r>
            <a:r>
              <a:rPr lang="en-US" altLang="zh-CN" dirty="0" err="1"/>
              <a:t>logintime</a:t>
            </a:r>
            <a:r>
              <a:rPr lang="en-US" altLang="zh-CN" dirty="0"/>
              <a:t>,'%Y-%m-%d'),</a:t>
            </a:r>
            <a:r>
              <a:rPr lang="en-US" altLang="zh-CN" dirty="0" err="1"/>
              <a:t>userid</a:t>
            </a:r>
            <a:r>
              <a:rPr lang="en-US" altLang="zh-CN" dirty="0"/>
              <a:t>  ) a  </a:t>
            </a:r>
          </a:p>
          <a:p>
            <a:pPr marL="0" indent="0">
              <a:buNone/>
            </a:pPr>
            <a:r>
              <a:rPr lang="en-US" altLang="zh-CN" dirty="0"/>
              <a:t>group by </a:t>
            </a:r>
            <a:r>
              <a:rPr lang="en-US" altLang="zh-CN" dirty="0" err="1"/>
              <a:t>ltime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3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直接出结果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/>
              <a:t> select </a:t>
            </a:r>
            <a:r>
              <a:rPr lang="en-US" altLang="zh-CN" dirty="0" err="1"/>
              <a:t>a.ltime</a:t>
            </a:r>
            <a:r>
              <a:rPr lang="en-US" altLang="zh-CN" dirty="0"/>
              <a:t>, </a:t>
            </a:r>
            <a:r>
              <a:rPr lang="en-US" altLang="zh-CN" dirty="0" err="1"/>
              <a:t>a.logincount</a:t>
            </a:r>
            <a:r>
              <a:rPr lang="en-US" altLang="zh-CN" dirty="0"/>
              <a:t>/</a:t>
            </a:r>
            <a:r>
              <a:rPr lang="en-US" altLang="zh-CN" dirty="0" err="1"/>
              <a:t>b.regcount</a:t>
            </a:r>
            <a:r>
              <a:rPr lang="en-US" altLang="zh-CN" dirty="0"/>
              <a:t> from (</a:t>
            </a:r>
          </a:p>
          <a:p>
            <a:pPr marL="0" indent="0">
              <a:buNone/>
            </a:pPr>
            <a:r>
              <a:rPr lang="en-US" altLang="zh-CN" dirty="0"/>
              <a:t>  select </a:t>
            </a:r>
            <a:r>
              <a:rPr lang="en-US" altLang="zh-CN" dirty="0" err="1"/>
              <a:t>ltime,count</a:t>
            </a:r>
            <a:r>
              <a:rPr lang="en-US" altLang="zh-CN" dirty="0"/>
              <a:t>(*) as </a:t>
            </a:r>
            <a:r>
              <a:rPr lang="en-US" altLang="zh-CN" dirty="0" err="1"/>
              <a:t>logincount</a:t>
            </a:r>
            <a:r>
              <a:rPr lang="en-US" altLang="zh-CN" dirty="0"/>
              <a:t> from (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select DATE_FORMAT(</a:t>
            </a:r>
            <a:r>
              <a:rPr lang="en-US" altLang="zh-CN" dirty="0" err="1"/>
              <a:t>logintime</a:t>
            </a:r>
            <a:r>
              <a:rPr lang="en-US" altLang="zh-CN" dirty="0"/>
              <a:t>,'%Y-%m-%d') as </a:t>
            </a:r>
            <a:r>
              <a:rPr lang="en-US" altLang="zh-CN" dirty="0" err="1"/>
              <a:t>ltime,userid,count</a:t>
            </a:r>
            <a:r>
              <a:rPr lang="en-US" altLang="zh-CN" dirty="0"/>
              <a:t>(*)  from </a:t>
            </a:r>
            <a:r>
              <a:rPr lang="en-US" altLang="zh-CN" dirty="0" err="1"/>
              <a:t>user_login</a:t>
            </a:r>
            <a:r>
              <a:rPr lang="en-US" altLang="zh-CN" dirty="0"/>
              <a:t> where </a:t>
            </a:r>
            <a:r>
              <a:rPr lang="en-US" altLang="zh-CN" dirty="0" err="1"/>
              <a:t>logintime</a:t>
            </a:r>
            <a:r>
              <a:rPr lang="en-US" altLang="zh-CN" dirty="0"/>
              <a:t>&gt;='2019-03-02' and </a:t>
            </a:r>
            <a:r>
              <a:rPr lang="en-US" altLang="zh-CN" dirty="0" err="1"/>
              <a:t>logintime</a:t>
            </a:r>
            <a:r>
              <a:rPr lang="en-US" altLang="zh-CN" dirty="0"/>
              <a:t>&lt;'2019-03-09'</a:t>
            </a:r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 err="1"/>
              <a:t>userid</a:t>
            </a:r>
            <a:r>
              <a:rPr lang="en-US" altLang="zh-CN" dirty="0"/>
              <a:t> in (select    </a:t>
            </a:r>
            <a:r>
              <a:rPr lang="en-US" altLang="zh-CN" dirty="0" err="1"/>
              <a:t>userid</a:t>
            </a:r>
            <a:r>
              <a:rPr lang="en-US" altLang="zh-CN" dirty="0"/>
              <a:t> from </a:t>
            </a:r>
            <a:r>
              <a:rPr lang="en-US" altLang="zh-CN" dirty="0" err="1"/>
              <a:t>user_info</a:t>
            </a:r>
            <a:r>
              <a:rPr lang="en-US" altLang="zh-CN" dirty="0"/>
              <a:t> where </a:t>
            </a:r>
            <a:r>
              <a:rPr lang="en-US" altLang="zh-CN" dirty="0" err="1"/>
              <a:t>addtime</a:t>
            </a:r>
            <a:r>
              <a:rPr lang="en-US" altLang="zh-CN" dirty="0"/>
              <a:t>&gt;='2019-03-01'</a:t>
            </a:r>
          </a:p>
          <a:p>
            <a:pPr marL="0" indent="0">
              <a:buNone/>
            </a:pPr>
            <a:r>
              <a:rPr lang="en-US" altLang="zh-CN" dirty="0"/>
              <a:t>and  </a:t>
            </a:r>
            <a:r>
              <a:rPr lang="en-US" altLang="zh-CN" dirty="0" err="1"/>
              <a:t>addtime</a:t>
            </a:r>
            <a:r>
              <a:rPr lang="en-US" altLang="zh-CN" dirty="0"/>
              <a:t>&lt;'2019-03-02')</a:t>
            </a:r>
          </a:p>
          <a:p>
            <a:pPr marL="0" indent="0">
              <a:buNone/>
            </a:pPr>
            <a:r>
              <a:rPr lang="en-US" altLang="zh-CN" dirty="0"/>
              <a:t>GROUP BY DATE_FORMAT(</a:t>
            </a:r>
            <a:r>
              <a:rPr lang="en-US" altLang="zh-CN" dirty="0" err="1"/>
              <a:t>logintime</a:t>
            </a:r>
            <a:r>
              <a:rPr lang="en-US" altLang="zh-CN" dirty="0"/>
              <a:t>,'%Y-%m-%d'),</a:t>
            </a:r>
            <a:r>
              <a:rPr lang="en-US" altLang="zh-CN" dirty="0" err="1"/>
              <a:t>userid</a:t>
            </a:r>
            <a:r>
              <a:rPr lang="en-US" altLang="zh-CN" dirty="0"/>
              <a:t>  ) a  </a:t>
            </a:r>
          </a:p>
          <a:p>
            <a:pPr marL="0" indent="0">
              <a:buNone/>
            </a:pPr>
            <a:r>
              <a:rPr lang="en-US" altLang="zh-CN" dirty="0"/>
              <a:t>group by </a:t>
            </a:r>
            <a:r>
              <a:rPr lang="en-US" altLang="zh-CN" dirty="0" err="1"/>
              <a:t>ltime</a:t>
            </a:r>
            <a:r>
              <a:rPr lang="en-US" altLang="zh-CN" dirty="0"/>
              <a:t> ) a,(select  count(*) as </a:t>
            </a:r>
            <a:r>
              <a:rPr lang="en-US" altLang="zh-CN" dirty="0" err="1"/>
              <a:t>regcount</a:t>
            </a:r>
            <a:r>
              <a:rPr lang="en-US" altLang="zh-CN" dirty="0"/>
              <a:t> from </a:t>
            </a:r>
            <a:r>
              <a:rPr lang="en-US" altLang="zh-CN" dirty="0" err="1"/>
              <a:t>user_info</a:t>
            </a:r>
            <a:r>
              <a:rPr lang="en-US" altLang="zh-CN" dirty="0"/>
              <a:t> where </a:t>
            </a:r>
            <a:r>
              <a:rPr lang="en-US" altLang="zh-CN" dirty="0" err="1"/>
              <a:t>addtime</a:t>
            </a:r>
            <a:r>
              <a:rPr lang="en-US" altLang="zh-CN" dirty="0"/>
              <a:t>&gt;='2019-03-01'</a:t>
            </a:r>
          </a:p>
          <a:p>
            <a:pPr marL="0" indent="0">
              <a:buNone/>
            </a:pPr>
            <a:r>
              <a:rPr lang="en-US" altLang="zh-CN" dirty="0"/>
              <a:t>and  </a:t>
            </a:r>
            <a:r>
              <a:rPr lang="en-US" altLang="zh-CN" dirty="0" err="1"/>
              <a:t>addtime</a:t>
            </a:r>
            <a:r>
              <a:rPr lang="en-US" altLang="zh-CN" dirty="0"/>
              <a:t>&lt;'2019-03-02') b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75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9978</TotalTime>
  <Words>596</Words>
  <Application>Microsoft Office PowerPoint</Application>
  <PresentationFormat>自定义</PresentationFormat>
  <Paragraphs>76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3_Office 主题​​</vt:lpstr>
      <vt:lpstr>PowerPoint 演示文稿</vt:lpstr>
      <vt:lpstr> </vt:lpstr>
      <vt:lpstr>留存率</vt:lpstr>
      <vt:lpstr>上节课我们实现的是</vt:lpstr>
      <vt:lpstr>本节课的需求</vt:lpstr>
      <vt:lpstr>SQL</vt:lpstr>
      <vt:lpstr>SQL</vt:lpstr>
      <vt:lpstr>接上页</vt:lpstr>
      <vt:lpstr>直接出结果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1181</cp:revision>
  <dcterms:created xsi:type="dcterms:W3CDTF">2016-05-22T15:40:23Z</dcterms:created>
  <dcterms:modified xsi:type="dcterms:W3CDTF">2019-05-23T16:23:14Z</dcterms:modified>
</cp:coreProperties>
</file>