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6"/>
  </p:notesMasterIdLst>
  <p:sldIdLst>
    <p:sldId id="265" r:id="rId3"/>
    <p:sldId id="314" r:id="rId4"/>
    <p:sldId id="296" r:id="rId5"/>
    <p:sldId id="316" r:id="rId6"/>
    <p:sldId id="330" r:id="rId7"/>
    <p:sldId id="329" r:id="rId8"/>
    <p:sldId id="319" r:id="rId9"/>
    <p:sldId id="327" r:id="rId10"/>
    <p:sldId id="320" r:id="rId11"/>
    <p:sldId id="328" r:id="rId12"/>
    <p:sldId id="325" r:id="rId13"/>
    <p:sldId id="326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zh-CN" altLang="en-US" sz="4800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训练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(2)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或者这么写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select count(*),DATE_FORMAT(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user_login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DATEDIFF(logintime,'2019-04-01')=</a:t>
            </a:r>
            <a:r>
              <a:rPr lang="en-US" altLang="zh-CN" dirty="0" smtClean="0"/>
              <a:t>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/>
              <a:t>DATEDIFF() </a:t>
            </a:r>
            <a:r>
              <a:rPr lang="zh-CN" altLang="en-US" dirty="0"/>
              <a:t>函数返回两个日期之间的</a:t>
            </a:r>
            <a:r>
              <a:rPr lang="zh-CN" altLang="en-US" dirty="0" smtClean="0"/>
              <a:t>天数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en-US" altLang="zh-CN" b="1" dirty="0" smtClean="0"/>
              <a:t>explain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system &gt; </a:t>
            </a:r>
            <a:r>
              <a:rPr lang="en-US" altLang="zh-CN" dirty="0" err="1"/>
              <a:t>const</a:t>
            </a:r>
            <a:r>
              <a:rPr lang="en-US" altLang="zh-CN" dirty="0"/>
              <a:t> &gt; </a:t>
            </a:r>
            <a:r>
              <a:rPr lang="en-US" altLang="zh-CN" dirty="0" err="1"/>
              <a:t>eq_ref</a:t>
            </a:r>
            <a:r>
              <a:rPr lang="en-US" altLang="zh-CN" dirty="0"/>
              <a:t> &gt; ref &gt; </a:t>
            </a:r>
            <a:r>
              <a:rPr lang="en-US" altLang="zh-CN" dirty="0" err="1"/>
              <a:t>fulltext</a:t>
            </a:r>
            <a:r>
              <a:rPr lang="en-US" altLang="zh-CN" dirty="0"/>
              <a:t> &gt; </a:t>
            </a:r>
            <a:r>
              <a:rPr lang="en-US" altLang="zh-CN" dirty="0" err="1"/>
              <a:t>ref_or_null</a:t>
            </a:r>
            <a:r>
              <a:rPr lang="en-US" altLang="zh-CN" dirty="0"/>
              <a:t> &gt; </a:t>
            </a:r>
            <a:r>
              <a:rPr lang="en-US" altLang="zh-CN" dirty="0" err="1"/>
              <a:t>index_merge</a:t>
            </a:r>
            <a:r>
              <a:rPr lang="en-US" altLang="zh-CN" dirty="0"/>
              <a:t> &gt; </a:t>
            </a:r>
            <a:r>
              <a:rPr lang="en-US" altLang="zh-CN" dirty="0" err="1"/>
              <a:t>unique_subquery</a:t>
            </a:r>
            <a:r>
              <a:rPr lang="en-US" altLang="zh-CN" dirty="0"/>
              <a:t> &gt; </a:t>
            </a:r>
            <a:r>
              <a:rPr lang="en-US" altLang="zh-CN" dirty="0" err="1"/>
              <a:t>index_subquery</a:t>
            </a:r>
            <a:r>
              <a:rPr lang="en-US" altLang="zh-CN" dirty="0"/>
              <a:t> &gt; range &gt; index &gt; ALL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5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更好的写法是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explain select count(*),DATE_FORMAT(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user_login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logintime</a:t>
            </a:r>
            <a:r>
              <a:rPr lang="en-US" altLang="zh-CN" dirty="0"/>
              <a:t>&gt;='2019-04-01' and </a:t>
            </a:r>
            <a:r>
              <a:rPr lang="en-US" altLang="zh-CN" dirty="0" err="1"/>
              <a:t>logintime</a:t>
            </a:r>
            <a:r>
              <a:rPr lang="en-US" altLang="zh-CN" dirty="0"/>
              <a:t>&lt;'2019-04-02';</a:t>
            </a:r>
          </a:p>
        </p:txBody>
      </p:sp>
    </p:spTree>
    <p:extLst>
      <p:ext uri="{BB962C8B-B14F-4D97-AF65-F5344CB8AC3E}">
        <p14:creationId xmlns:p14="http://schemas.microsoft.com/office/powerpoint/2010/main" val="41521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开张课、获取指定日期的活跃人数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以及优化</a:t>
            </a:r>
            <a:r>
              <a:rPr lang="en-US" altLang="zh-CN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、有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基本语法基础，能够完全自行搭建开发环境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、有基本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语言基础 （譬如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go </a:t>
            </a:r>
            <a:r>
              <a:rPr lang="zh-CN" altLang="en-US" dirty="0"/>
              <a:t>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、课后有主观能动性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对课程中出现的新名词能够接受并学习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、能顺畅使用 百度或百度以外搜索引擎的同学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不抗拒课程使用其他语言进行演示部分功能</a:t>
            </a: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本课程环境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、演示环境</a:t>
            </a:r>
            <a:r>
              <a:rPr lang="en-US" altLang="zh-CN" dirty="0" smtClean="0"/>
              <a:t>windows 7+mysql 5.7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、客户端工具 </a:t>
            </a:r>
            <a:r>
              <a:rPr lang="en-US" altLang="zh-CN" dirty="0" err="1" smtClean="0"/>
              <a:t>navicat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请大家选择自己适应和喜欢的工具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9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本课程的</a:t>
            </a:r>
            <a:r>
              <a:rPr lang="en-US" altLang="zh-CN" b="1" dirty="0" smtClean="0"/>
              <a:t>SQL </a:t>
            </a:r>
            <a:r>
              <a:rPr lang="zh-CN" altLang="en-US" b="1" dirty="0" smtClean="0"/>
              <a:t>课件在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mtClean="0"/>
              <a:t>由于比较大，只能放在这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http://www.jtthink.com/download/detail?did=226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本课程环境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" y="1640204"/>
            <a:ext cx="4956810" cy="335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69" y="904875"/>
            <a:ext cx="650684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1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基本场景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040630" y="2739390"/>
            <a:ext cx="3371850" cy="237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高逼</a:t>
            </a:r>
            <a:r>
              <a:rPr lang="zh-CN" altLang="en-US" dirty="0" smtClean="0"/>
              <a:t>格主站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17270" y="1924050"/>
            <a:ext cx="1600200" cy="98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子频道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800350" y="3028950"/>
            <a:ext cx="2091690" cy="116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544050" y="792480"/>
            <a:ext cx="1600200" cy="98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</a:t>
            </a:r>
            <a:r>
              <a:rPr lang="zh-CN" altLang="en-US" dirty="0" smtClean="0"/>
              <a:t>频道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92490" y="2141220"/>
            <a:ext cx="88011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看表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无比简单的表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  </a:t>
            </a:r>
            <a:r>
              <a:rPr lang="zh-CN" altLang="en-US" dirty="0"/>
              <a:t>主</a:t>
            </a:r>
            <a:r>
              <a:rPr lang="zh-CN" altLang="en-US" dirty="0" smtClean="0"/>
              <a:t>键、自增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channel </a:t>
            </a:r>
            <a:r>
              <a:rPr lang="zh-CN" altLang="en-US" dirty="0" smtClean="0"/>
              <a:t>用户来自于哪个频道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id </a:t>
            </a:r>
            <a:r>
              <a:rPr lang="zh-CN" altLang="en-US" dirty="0" smtClean="0"/>
              <a:t>不一定是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可能来自于合作频道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登录名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logintime</a:t>
            </a:r>
            <a:r>
              <a:rPr lang="en-US" altLang="zh-CN" dirty="0" smtClean="0"/>
              <a:t>  </a:t>
            </a:r>
            <a:r>
              <a:rPr lang="zh-CN" altLang="en-US" dirty="0" smtClean="0"/>
              <a:t>登录时间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索引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3" y="1822133"/>
            <a:ext cx="7472619" cy="181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9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今天的需求很简单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获取指定日期的活跃人数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譬如获取 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 的活跃人数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也许你会这么写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select count(*),DATE_FORMAT(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user_login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DATE_FORMAT(</a:t>
            </a:r>
            <a:r>
              <a:rPr lang="en-US" altLang="zh-CN" dirty="0" err="1"/>
              <a:t>logintime</a:t>
            </a:r>
            <a:r>
              <a:rPr lang="en-US" altLang="zh-CN" dirty="0"/>
              <a:t>,'%Y-%m-%d')='2019-04-01';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8693</TotalTime>
  <Words>353</Words>
  <Application>Microsoft Office PowerPoint</Application>
  <PresentationFormat>自定义</PresentationFormat>
  <Paragraphs>79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3_Office 主题​​</vt:lpstr>
      <vt:lpstr>PowerPoint 演示文稿</vt:lpstr>
      <vt:lpstr> </vt:lpstr>
      <vt:lpstr>本课程适合学员</vt:lpstr>
      <vt:lpstr>本课程环境</vt:lpstr>
      <vt:lpstr>本课程的SQL 课件在</vt:lpstr>
      <vt:lpstr>本课程环境</vt:lpstr>
      <vt:lpstr>基本场景</vt:lpstr>
      <vt:lpstr>看表</vt:lpstr>
      <vt:lpstr>今天的需求很简单</vt:lpstr>
      <vt:lpstr>或者这么写</vt:lpstr>
      <vt:lpstr>explain</vt:lpstr>
      <vt:lpstr>更好的写法是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1064</cp:revision>
  <dcterms:created xsi:type="dcterms:W3CDTF">2016-05-22T15:40:23Z</dcterms:created>
  <dcterms:modified xsi:type="dcterms:W3CDTF">2019-05-12T10:07:15Z</dcterms:modified>
</cp:coreProperties>
</file>