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1"/>
  </p:notesMasterIdLst>
  <p:sldIdLst>
    <p:sldId id="265" r:id="rId3"/>
    <p:sldId id="314" r:id="rId4"/>
    <p:sldId id="327" r:id="rId5"/>
    <p:sldId id="329" r:id="rId6"/>
    <p:sldId id="320" r:id="rId7"/>
    <p:sldId id="328" r:id="rId8"/>
    <p:sldId id="325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-12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SQL</a:t>
            </a:r>
            <a:r>
              <a:rPr lang="zh-CN" altLang="en-US" sz="4800" dirty="0">
                <a:latin typeface="新宋体" panose="02010609030101010101" pitchFamily="49" charset="-122"/>
                <a:ea typeface="新宋体" panose="02010609030101010101" pitchFamily="49" charset="-122"/>
              </a:rPr>
              <a:t>思维</a:t>
            </a:r>
            <a:r>
              <a:rPr lang="zh-CN" altLang="en-US" sz="4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训练</a:t>
            </a:r>
            <a:r>
              <a:rPr lang="en-US" altLang="zh-CN" sz="4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(2)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593" y="2796607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 </a:t>
            </a:r>
            <a:r>
              <a:rPr lang="zh-CN" altLang="en-US" sz="3600" dirty="0" smtClean="0"/>
              <a:t>统计指定</a:t>
            </a:r>
            <a:r>
              <a:rPr lang="zh-CN" altLang="en-US" sz="3600" dirty="0" smtClean="0"/>
              <a:t>日期范围内用户的登录总次数、每天登录次数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上节课的表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无比简单的表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表名：</a:t>
            </a:r>
            <a:r>
              <a:rPr lang="en-US" altLang="zh-CN" dirty="0" err="1" smtClean="0"/>
              <a:t>user_login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id  </a:t>
            </a:r>
            <a:r>
              <a:rPr lang="zh-CN" altLang="en-US" dirty="0"/>
              <a:t>主</a:t>
            </a:r>
            <a:r>
              <a:rPr lang="zh-CN" altLang="en-US" dirty="0" smtClean="0"/>
              <a:t>键、自增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channel </a:t>
            </a:r>
            <a:r>
              <a:rPr lang="zh-CN" altLang="en-US" dirty="0" smtClean="0"/>
              <a:t>用户来自于哪个频道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userid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用户</a:t>
            </a:r>
            <a:r>
              <a:rPr lang="en-US" altLang="zh-CN" dirty="0" smtClean="0"/>
              <a:t>id </a:t>
            </a:r>
            <a:r>
              <a:rPr lang="zh-CN" altLang="en-US" dirty="0" smtClean="0"/>
              <a:t>不一定是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(</a:t>
            </a:r>
            <a:r>
              <a:rPr lang="zh-CN" altLang="en-US" dirty="0" smtClean="0"/>
              <a:t>可能来自于合作频道</a:t>
            </a:r>
            <a:r>
              <a:rPr lang="en-US" altLang="zh-CN" dirty="0" smtClean="0"/>
              <a:t>) 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zh-CN" altLang="en-US" dirty="0" smtClean="0">
                <a:solidFill>
                  <a:srgbClr val="C00000"/>
                </a:solidFill>
              </a:rPr>
              <a:t>索引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username </a:t>
            </a:r>
            <a:r>
              <a:rPr lang="zh-CN" altLang="en-US" dirty="0" smtClean="0"/>
              <a:t>登录名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logintime</a:t>
            </a:r>
            <a:r>
              <a:rPr lang="en-US" altLang="zh-CN" dirty="0" smtClean="0"/>
              <a:t>  </a:t>
            </a:r>
            <a:r>
              <a:rPr lang="zh-CN" altLang="en-US" dirty="0" smtClean="0"/>
              <a:t>登录时间 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zh-CN" altLang="en-US" dirty="0" smtClean="0">
                <a:solidFill>
                  <a:srgbClr val="C00000"/>
                </a:solidFill>
              </a:rPr>
              <a:t>索引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endParaRPr lang="zh-CN" altLang="en-US" dirty="0" smtClean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3" y="1822133"/>
            <a:ext cx="7472619" cy="181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496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再来张表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无比简单的表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表名：</a:t>
            </a:r>
            <a:r>
              <a:rPr lang="en-US" altLang="zh-CN" dirty="0" err="1" smtClean="0"/>
              <a:t>user_info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userid</a:t>
            </a:r>
            <a:r>
              <a:rPr lang="en-US" altLang="zh-CN" dirty="0" smtClean="0"/>
              <a:t>  </a:t>
            </a:r>
            <a:r>
              <a:rPr lang="zh-CN" altLang="en-US" dirty="0"/>
              <a:t>主</a:t>
            </a:r>
            <a:r>
              <a:rPr lang="zh-CN" altLang="en-US" dirty="0" smtClean="0"/>
              <a:t>键、用户</a:t>
            </a:r>
            <a:r>
              <a:rPr lang="en-US" altLang="zh-CN" dirty="0" smtClean="0"/>
              <a:t>ID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 </a:t>
            </a:r>
            <a:r>
              <a:rPr lang="en-US" altLang="zh-CN" dirty="0" err="1" smtClean="0"/>
              <a:t>addtime</a:t>
            </a:r>
            <a:r>
              <a:rPr lang="en-US" altLang="zh-CN" dirty="0" smtClean="0"/>
              <a:t>  </a:t>
            </a:r>
            <a:r>
              <a:rPr lang="zh-CN" altLang="en-US" dirty="0" smtClean="0"/>
              <a:t>注册时间  （</a:t>
            </a:r>
            <a:r>
              <a:rPr lang="zh-CN" altLang="en-US" dirty="0"/>
              <a:t>索引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zh-CN" altLang="en-US" dirty="0" smtClean="0"/>
              <a:t>仅仅为了演示，</a:t>
            </a:r>
            <a:r>
              <a:rPr lang="zh-CN" altLang="en-US" dirty="0" smtClean="0">
                <a:solidFill>
                  <a:srgbClr val="FF0000"/>
                </a:solidFill>
              </a:rPr>
              <a:t>不要纠结</a:t>
            </a:r>
            <a:r>
              <a:rPr lang="zh-CN" altLang="en-US" dirty="0" smtClean="0"/>
              <a:t>为啥只有两个字段以及字段类型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" y="2124075"/>
            <a:ext cx="628650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046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dirty="0"/>
              <a:t>今天的需求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统计指定日期范围内用户的</a:t>
            </a:r>
            <a:r>
              <a:rPr lang="zh-CN" altLang="en-US" dirty="0" smtClean="0"/>
              <a:t>登录总次数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譬如 </a:t>
            </a:r>
            <a:r>
              <a:rPr lang="en-US" altLang="zh-CN" dirty="0" smtClean="0"/>
              <a:t>2019-03-05~~~~~2019-03-10  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注意：一个用户一天内不止登录一次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0444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第一步：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获取总次数（这个过于简单了）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select </a:t>
            </a:r>
            <a:r>
              <a:rPr lang="en-US" altLang="zh-CN" dirty="0" err="1"/>
              <a:t>userid,count</a:t>
            </a:r>
            <a:r>
              <a:rPr lang="en-US" altLang="zh-CN" dirty="0"/>
              <a:t>(*) </a:t>
            </a:r>
            <a:r>
              <a:rPr lang="en-US" altLang="zh-CN" dirty="0" smtClean="0"/>
              <a:t> from </a:t>
            </a:r>
            <a:r>
              <a:rPr lang="en-US" altLang="zh-CN" dirty="0" err="1"/>
              <a:t>user_login</a:t>
            </a:r>
            <a:r>
              <a:rPr lang="en-US" altLang="zh-CN" dirty="0"/>
              <a:t> where </a:t>
            </a:r>
            <a:r>
              <a:rPr lang="en-US" altLang="zh-CN" dirty="0" err="1"/>
              <a:t>logintime</a:t>
            </a:r>
            <a:r>
              <a:rPr lang="en-US" altLang="zh-CN" dirty="0"/>
              <a:t>&gt;='2019-03-05' and </a:t>
            </a:r>
            <a:r>
              <a:rPr lang="en-US" altLang="zh-CN" dirty="0" err="1"/>
              <a:t>logintime</a:t>
            </a:r>
            <a:r>
              <a:rPr lang="en-US" altLang="zh-CN" dirty="0"/>
              <a:t>&lt;'2019-03-11'</a:t>
            </a:r>
          </a:p>
          <a:p>
            <a:pPr marL="0" indent="0">
              <a:buNone/>
            </a:pPr>
            <a:r>
              <a:rPr lang="en-US" altLang="zh-CN" dirty="0"/>
              <a:t>group by </a:t>
            </a:r>
            <a:r>
              <a:rPr lang="en-US" altLang="zh-CN" dirty="0" err="1"/>
              <a:t>userid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marL="0" indent="0"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157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第二步：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获取每天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userid,DATE_FORMAT</a:t>
            </a:r>
            <a:r>
              <a:rPr lang="en-US" altLang="zh-CN" dirty="0"/>
              <a:t>(</a:t>
            </a:r>
            <a:r>
              <a:rPr lang="en-US" altLang="zh-CN" dirty="0" err="1"/>
              <a:t>logintime</a:t>
            </a:r>
            <a:r>
              <a:rPr lang="en-US" altLang="zh-CN" dirty="0"/>
              <a:t>,'%</a:t>
            </a:r>
            <a:r>
              <a:rPr lang="en-US" altLang="zh-CN" dirty="0" err="1"/>
              <a:t>Y%m%d</a:t>
            </a:r>
            <a:r>
              <a:rPr lang="en-US" altLang="zh-CN" dirty="0"/>
              <a:t>') as </a:t>
            </a:r>
            <a:r>
              <a:rPr lang="en-US" altLang="zh-CN" dirty="0" err="1"/>
              <a:t>dd,count</a:t>
            </a:r>
            <a:r>
              <a:rPr lang="en-US" altLang="zh-CN" dirty="0"/>
              <a:t>(*) as cc from </a:t>
            </a:r>
            <a:r>
              <a:rPr lang="en-US" altLang="zh-CN" dirty="0" err="1"/>
              <a:t>user_login</a:t>
            </a:r>
            <a:r>
              <a:rPr lang="en-US" altLang="zh-CN" dirty="0"/>
              <a:t> where </a:t>
            </a:r>
            <a:r>
              <a:rPr lang="en-US" altLang="zh-CN" dirty="0" err="1"/>
              <a:t>logintime</a:t>
            </a:r>
            <a:r>
              <a:rPr lang="en-US" altLang="zh-CN" dirty="0"/>
              <a:t>&gt;='2019-03-05' and </a:t>
            </a:r>
            <a:r>
              <a:rPr lang="en-US" altLang="zh-CN" dirty="0" err="1"/>
              <a:t>logintime</a:t>
            </a:r>
            <a:r>
              <a:rPr lang="en-US" altLang="zh-CN" dirty="0"/>
              <a:t>&lt;'2019-03-11'</a:t>
            </a:r>
          </a:p>
          <a:p>
            <a:pPr marL="0" indent="0">
              <a:buNone/>
            </a:pPr>
            <a:r>
              <a:rPr lang="en-US" altLang="zh-CN" dirty="0"/>
              <a:t>and </a:t>
            </a:r>
            <a:r>
              <a:rPr lang="en-US" altLang="zh-CN" dirty="0" err="1"/>
              <a:t>userid</a:t>
            </a:r>
            <a:r>
              <a:rPr lang="en-US" altLang="zh-CN" dirty="0"/>
              <a:t>='u1001997'</a:t>
            </a:r>
          </a:p>
          <a:p>
            <a:pPr marL="0" indent="0">
              <a:buNone/>
            </a:pPr>
            <a:r>
              <a:rPr lang="en-US" altLang="zh-CN" dirty="0"/>
              <a:t>group by </a:t>
            </a:r>
            <a:r>
              <a:rPr lang="en-US" altLang="zh-CN" dirty="0" err="1"/>
              <a:t>userid,DATE_FORMAT</a:t>
            </a:r>
            <a:r>
              <a:rPr lang="en-US" altLang="zh-CN" dirty="0"/>
              <a:t>(</a:t>
            </a:r>
            <a:r>
              <a:rPr lang="en-US" altLang="zh-CN" dirty="0" err="1"/>
              <a:t>logintime</a:t>
            </a:r>
            <a:r>
              <a:rPr lang="en-US" altLang="zh-CN" dirty="0"/>
              <a:t>,'%</a:t>
            </a:r>
            <a:r>
              <a:rPr lang="en-US" altLang="zh-CN" dirty="0" err="1"/>
              <a:t>Y%m%d</a:t>
            </a:r>
            <a:r>
              <a:rPr lang="en-US" altLang="zh-CN" dirty="0"/>
              <a:t>')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256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8835</TotalTime>
  <Words>251</Words>
  <Application>Microsoft Office PowerPoint</Application>
  <PresentationFormat>自定义</PresentationFormat>
  <Paragraphs>54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3_Office 主题​​</vt:lpstr>
      <vt:lpstr>PowerPoint 演示文稿</vt:lpstr>
      <vt:lpstr> </vt:lpstr>
      <vt:lpstr>上节课的表</vt:lpstr>
      <vt:lpstr>再来张表</vt:lpstr>
      <vt:lpstr>今天的需求</vt:lpstr>
      <vt:lpstr>第一步：</vt:lpstr>
      <vt:lpstr>第二步：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1096</cp:revision>
  <dcterms:created xsi:type="dcterms:W3CDTF">2016-05-22T15:40:23Z</dcterms:created>
  <dcterms:modified xsi:type="dcterms:W3CDTF">2019-05-03T04:49:09Z</dcterms:modified>
</cp:coreProperties>
</file>