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0" r:id="rId5"/>
    <p:sldId id="328" r:id="rId6"/>
    <p:sldId id="325" r:id="rId7"/>
    <p:sldId id="329" r:id="rId8"/>
    <p:sldId id="33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统计指定日期范围</a:t>
            </a:r>
            <a:r>
              <a:rPr lang="zh-CN" altLang="en-US" sz="3600" dirty="0" smtClean="0"/>
              <a:t>内</a:t>
            </a:r>
            <a:r>
              <a:rPr lang="zh-CN" altLang="en-US" sz="3600" dirty="0" smtClean="0">
                <a:solidFill>
                  <a:srgbClr val="FF0000"/>
                </a:solidFill>
              </a:rPr>
              <a:t>每天都登录</a:t>
            </a:r>
            <a:r>
              <a:rPr lang="zh-CN" altLang="en-US" sz="3600" dirty="0" smtClean="0"/>
              <a:t>的用户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连续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天都登录</a:t>
            </a:r>
            <a:r>
              <a:rPr lang="zh-CN" altLang="en-US" sz="3600" dirty="0" smtClean="0"/>
              <a:t>、加行号</a:t>
            </a:r>
            <a:r>
              <a:rPr lang="en-US" altLang="zh-CN" sz="3600" dirty="0" smtClean="0"/>
              <a:t>)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上节课我们实现了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统计</a:t>
            </a:r>
            <a:r>
              <a:rPr lang="zh-CN" altLang="en-US" dirty="0"/>
              <a:t>指定日期范围内用户的</a:t>
            </a:r>
            <a:r>
              <a:rPr lang="zh-CN" altLang="en-US" dirty="0" smtClean="0"/>
              <a:t>登录总</a:t>
            </a:r>
            <a:r>
              <a:rPr lang="zh-CN" altLang="en-US" dirty="0" smtClean="0"/>
              <a:t>次数、每天登录的次数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select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'),count(*)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&lt;'2019-03-11'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指标分析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、我们需要的不是次数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、而是每天都有登录的用户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修改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&lt;'2019-03-11'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定义一些初始变量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我们不需要用存储过程，直接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定义即可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@pre:='',@</a:t>
            </a:r>
            <a:r>
              <a:rPr lang="en-US" altLang="zh-CN" dirty="0" err="1"/>
              <a:t>rownum</a:t>
            </a:r>
            <a:r>
              <a:rPr lang="en-US" altLang="zh-CN" dirty="0"/>
              <a:t>:=0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0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最终</a:t>
            </a:r>
            <a:r>
              <a:rPr lang="en-US" altLang="zh-CN" b="1" dirty="0" smtClean="0"/>
              <a:t>SQL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userid,d,IF</a:t>
            </a:r>
            <a:r>
              <a:rPr lang="en-US" altLang="zh-CN" dirty="0"/>
              <a:t>(@pre=</a:t>
            </a:r>
            <a:r>
              <a:rPr lang="en-US" altLang="zh-CN" dirty="0" err="1"/>
              <a:t>userid</a:t>
            </a:r>
            <a:r>
              <a:rPr lang="en-US" altLang="zh-CN" dirty="0"/>
              <a:t>,@</a:t>
            </a:r>
            <a:r>
              <a:rPr lang="en-US" altLang="zh-CN" dirty="0" err="1"/>
              <a:t>rownum</a:t>
            </a:r>
            <a:r>
              <a:rPr lang="en-US" altLang="zh-CN" dirty="0"/>
              <a:t>:=@rownum+1,@rownum:=1) as </a:t>
            </a:r>
            <a:r>
              <a:rPr lang="en-US" altLang="zh-CN" dirty="0" err="1"/>
              <a:t>rownum</a:t>
            </a:r>
            <a:r>
              <a:rPr lang="en-US" altLang="zh-CN" dirty="0"/>
              <a:t> ,@pre:=</a:t>
            </a:r>
            <a:r>
              <a:rPr lang="en-US" altLang="zh-CN" dirty="0" err="1"/>
              <a:t>userid</a:t>
            </a:r>
            <a:r>
              <a:rPr lang="en-US" altLang="zh-CN" dirty="0"/>
              <a:t>   from (</a:t>
            </a:r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 as d</a:t>
            </a:r>
          </a:p>
          <a:p>
            <a:pPr marL="0" indent="0">
              <a:buNone/>
            </a:pPr>
            <a:r>
              <a:rPr lang="en-US" altLang="zh-CN" dirty="0"/>
              <a:t> from </a:t>
            </a:r>
            <a:r>
              <a:rPr lang="en-US" altLang="zh-CN" dirty="0" err="1"/>
              <a:t>user_login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&lt;'2019-03-11'</a:t>
            </a:r>
          </a:p>
          <a:p>
            <a:pPr marL="0" indent="0">
              <a:buNone/>
            </a:pPr>
            <a:r>
              <a:rPr lang="en-US" altLang="zh-CN" dirty="0"/>
              <a:t>GROUP BY </a:t>
            </a:r>
            <a:r>
              <a:rPr lang="en-US" altLang="zh-CN" dirty="0" err="1"/>
              <a:t>userid,DATE_FORMAT</a:t>
            </a:r>
            <a:r>
              <a:rPr lang="en-US" altLang="zh-CN" dirty="0"/>
              <a:t>(</a:t>
            </a:r>
            <a:r>
              <a:rPr lang="en-US" altLang="zh-CN" dirty="0" err="1"/>
              <a:t>logintime</a:t>
            </a:r>
            <a:r>
              <a:rPr lang="en-US" altLang="zh-CN" dirty="0"/>
              <a:t>,'%</a:t>
            </a:r>
            <a:r>
              <a:rPr lang="en-US" altLang="zh-CN" dirty="0" err="1"/>
              <a:t>Y%m%d</a:t>
            </a:r>
            <a:r>
              <a:rPr lang="en-US" altLang="zh-CN" dirty="0"/>
              <a:t>'))  a,(select @pre:='',@</a:t>
            </a:r>
            <a:r>
              <a:rPr lang="en-US" altLang="zh-CN" dirty="0" err="1"/>
              <a:t>rownum</a:t>
            </a:r>
            <a:r>
              <a:rPr lang="en-US" altLang="zh-CN" dirty="0"/>
              <a:t>:=0 ) b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8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237</Words>
  <Application>Microsoft Office PowerPoint</Application>
  <PresentationFormat>自定义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上节课我们实现了</vt:lpstr>
      <vt:lpstr>指标分析</vt:lpstr>
      <vt:lpstr>修改</vt:lpstr>
      <vt:lpstr>定义一些初始变量</vt:lpstr>
      <vt:lpstr>最终SQL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1105</cp:revision>
  <dcterms:created xsi:type="dcterms:W3CDTF">2016-05-22T15:40:23Z</dcterms:created>
  <dcterms:modified xsi:type="dcterms:W3CDTF">2019-05-03T06:52:02Z</dcterms:modified>
</cp:coreProperties>
</file>