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20" r:id="rId5"/>
    <p:sldId id="328" r:id="rId6"/>
    <p:sldId id="325" r:id="rId7"/>
    <p:sldId id="329" r:id="rId8"/>
    <p:sldId id="33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lang="zh-CN" altLang="en-US" sz="4800" dirty="0">
                <a:latin typeface="新宋体" panose="02010609030101010101" pitchFamily="49" charset="-122"/>
                <a:ea typeface="新宋体" panose="02010609030101010101" pitchFamily="49" charset="-122"/>
              </a:rPr>
              <a:t>思维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训练</a:t>
            </a:r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(2)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 </a:t>
            </a:r>
            <a:r>
              <a:rPr lang="zh-CN" altLang="en-US" sz="3600" dirty="0" smtClean="0"/>
              <a:t>活跃用户的定义、模拟日活</a:t>
            </a:r>
            <a:r>
              <a:rPr lang="zh-CN" altLang="en-US" sz="3600" smtClean="0"/>
              <a:t>用户数、</a:t>
            </a:r>
            <a:r>
              <a:rPr lang="en-US" altLang="zh-CN" sz="3600" smtClean="0"/>
              <a:t>7</a:t>
            </a:r>
            <a:r>
              <a:rPr lang="zh-CN" altLang="en-US" sz="3600" dirty="0" smtClean="0"/>
              <a:t>天日活数统计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活跃用户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不同的行业、产品都有不同的定义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、门户网站： 一周内至少登录并评论或点赞 一次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2</a:t>
            </a:r>
            <a:r>
              <a:rPr lang="zh-CN" altLang="en-US" dirty="0" smtClean="0"/>
              <a:t>、游戏类。每天登录 </a:t>
            </a:r>
            <a:r>
              <a:rPr lang="en-US" altLang="zh-CN" dirty="0" smtClean="0"/>
              <a:t>1-2</a:t>
            </a:r>
            <a:r>
              <a:rPr lang="zh-CN" altLang="en-US" dirty="0" smtClean="0"/>
              <a:t>次，游戏在线时长超过</a:t>
            </a:r>
            <a:r>
              <a:rPr lang="en-US" altLang="zh-CN" dirty="0" smtClean="0"/>
              <a:t>xxx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3</a:t>
            </a:r>
            <a:r>
              <a:rPr lang="zh-CN" altLang="en-US" dirty="0" smtClean="0"/>
              <a:t>、社交应用 ：每天都有登录，且超过</a:t>
            </a:r>
            <a:r>
              <a:rPr lang="en-US" altLang="zh-CN" dirty="0" smtClean="0"/>
              <a:t>1-2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4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我们也来定义一下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、凡是 每天登录超过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次的（</a:t>
            </a:r>
            <a:r>
              <a:rPr lang="en-US" altLang="zh-CN" dirty="0" smtClean="0"/>
              <a:t>&gt;=2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计入我们的日活用户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15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先获取某一天的日活数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</a:t>
            </a:r>
            <a:r>
              <a:rPr lang="en-US" altLang="zh-CN" dirty="0" smtClean="0"/>
              <a:t>2019-03-02 </a:t>
            </a:r>
            <a:r>
              <a:rPr lang="zh-CN" altLang="en-US" dirty="0" smtClean="0"/>
              <a:t>为例，我们要获取 该日的登录情况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select 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as </a:t>
            </a:r>
            <a:r>
              <a:rPr lang="en-US" altLang="zh-CN" dirty="0" err="1"/>
              <a:t>d,count</a:t>
            </a:r>
            <a:r>
              <a:rPr lang="en-US" altLang="zh-CN" dirty="0" smtClean="0"/>
              <a:t>(*) </a:t>
            </a:r>
            <a:r>
              <a:rPr lang="en-US" altLang="zh-CN" dirty="0"/>
              <a:t>as </a:t>
            </a:r>
            <a:r>
              <a:rPr lang="en-US" altLang="zh-CN" dirty="0" err="1" smtClean="0"/>
              <a:t>logintcount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from </a:t>
            </a:r>
            <a:r>
              <a:rPr lang="en-US" altLang="zh-CN" dirty="0" err="1"/>
              <a:t>user_login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&gt;='2019-03-02'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&lt;'2019-03-03'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5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过滤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过滤出 登录次数大于等于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人数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select count(*) from (</a:t>
            </a:r>
          </a:p>
          <a:p>
            <a:pPr marL="0" indent="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as </a:t>
            </a:r>
            <a:r>
              <a:rPr lang="en-US" altLang="zh-CN" dirty="0" err="1"/>
              <a:t>d,count</a:t>
            </a:r>
            <a:r>
              <a:rPr lang="en-US" altLang="zh-CN" dirty="0"/>
              <a:t>(*) as </a:t>
            </a:r>
            <a:r>
              <a:rPr lang="en-US" altLang="zh-CN" dirty="0" err="1"/>
              <a:t>logintcount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from </a:t>
            </a:r>
            <a:r>
              <a:rPr lang="en-US" altLang="zh-CN" dirty="0" err="1"/>
              <a:t>user_login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&gt;='2019-03-02'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&lt;'2019-03-03'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) a where </a:t>
            </a:r>
            <a:r>
              <a:rPr lang="en-US" altLang="zh-CN" dirty="0" err="1">
                <a:solidFill>
                  <a:srgbClr val="FF0000"/>
                </a:solidFill>
              </a:rPr>
              <a:t>a.logintcount</a:t>
            </a:r>
            <a:r>
              <a:rPr lang="en-US" altLang="zh-CN" dirty="0">
                <a:solidFill>
                  <a:srgbClr val="FF0000"/>
                </a:solidFill>
              </a:rPr>
              <a:t>&gt;=2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实际上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实际上我们 后台统计往往 得到一天的日活数是不够的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譬如 我们要得到 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天的日活数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d,count</a:t>
            </a:r>
            <a:r>
              <a:rPr lang="en-US" altLang="zh-CN" dirty="0"/>
              <a:t>(*) from (</a:t>
            </a:r>
          </a:p>
          <a:p>
            <a:pPr marL="0" indent="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as </a:t>
            </a:r>
            <a:r>
              <a:rPr lang="en-US" altLang="zh-CN" dirty="0" err="1"/>
              <a:t>d,count</a:t>
            </a:r>
            <a:r>
              <a:rPr lang="en-US" altLang="zh-CN" dirty="0"/>
              <a:t>(*) as </a:t>
            </a:r>
            <a:r>
              <a:rPr lang="en-US" altLang="zh-CN" dirty="0" err="1"/>
              <a:t>logintcount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from </a:t>
            </a:r>
            <a:r>
              <a:rPr lang="en-US" altLang="zh-CN" dirty="0" err="1"/>
              <a:t>user_login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&gt;='2019-03-02' and </a:t>
            </a:r>
            <a:r>
              <a:rPr lang="en-US" altLang="zh-CN" dirty="0" err="1"/>
              <a:t>logintime</a:t>
            </a:r>
            <a:r>
              <a:rPr lang="en-US" altLang="zh-CN" dirty="0"/>
              <a:t>&lt;DATE_ADD('2019-03-02',INTERVAL 7 day)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) a where </a:t>
            </a:r>
            <a:r>
              <a:rPr lang="en-US" altLang="zh-CN" dirty="0" err="1"/>
              <a:t>a.logintcount</a:t>
            </a:r>
            <a:r>
              <a:rPr lang="en-US" altLang="zh-CN" dirty="0"/>
              <a:t>&gt;=2</a:t>
            </a:r>
          </a:p>
          <a:p>
            <a:pPr marL="0" indent="0">
              <a:buNone/>
            </a:pPr>
            <a:r>
              <a:rPr lang="en-US" altLang="zh-CN" dirty="0"/>
              <a:t>GROUP BY 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18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8999</TotalTime>
  <Words>311</Words>
  <Application>Microsoft Office PowerPoint</Application>
  <PresentationFormat>自定义</PresentationFormat>
  <Paragraphs>51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PowerPoint 演示文稿</vt:lpstr>
      <vt:lpstr> </vt:lpstr>
      <vt:lpstr>活跃用户</vt:lpstr>
      <vt:lpstr>我们也来定义一下</vt:lpstr>
      <vt:lpstr>先获取某一天的日活数</vt:lpstr>
      <vt:lpstr>过滤</vt:lpstr>
      <vt:lpstr>实际上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1120</cp:revision>
  <dcterms:created xsi:type="dcterms:W3CDTF">2016-05-22T15:40:23Z</dcterms:created>
  <dcterms:modified xsi:type="dcterms:W3CDTF">2019-05-04T16:13:30Z</dcterms:modified>
</cp:coreProperties>
</file>