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14" r:id="rId4"/>
    <p:sldId id="320" r:id="rId5"/>
    <p:sldId id="328" r:id="rId6"/>
    <p:sldId id="330" r:id="rId7"/>
    <p:sldId id="331" r:id="rId8"/>
    <p:sldId id="33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2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SQL</a:t>
            </a:r>
            <a:r>
              <a:rPr lang="zh-CN" altLang="en-US" sz="4800" dirty="0">
                <a:latin typeface="新宋体" panose="02010609030101010101" pitchFamily="49" charset="-122"/>
                <a:ea typeface="新宋体" panose="02010609030101010101" pitchFamily="49" charset="-122"/>
              </a:rPr>
              <a:t>思维</a:t>
            </a:r>
            <a:r>
              <a:rPr lang="zh-CN" altLang="en-US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训练</a:t>
            </a:r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(2)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593" y="2796607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 </a:t>
            </a:r>
            <a:r>
              <a:rPr lang="zh-CN" altLang="en-US" sz="3600" dirty="0" smtClean="0"/>
              <a:t> 统计指定日期日</a:t>
            </a:r>
            <a:r>
              <a:rPr lang="zh-CN" altLang="en-US" sz="3600" dirty="0" smtClean="0"/>
              <a:t>活</a:t>
            </a:r>
            <a:r>
              <a:rPr lang="zh-CN" altLang="en-US" sz="3600" dirty="0" smtClean="0"/>
              <a:t>用户的</a:t>
            </a:r>
            <a:r>
              <a:rPr lang="zh-CN" altLang="en-US" sz="3600" dirty="0" smtClean="0">
                <a:solidFill>
                  <a:srgbClr val="FF0000"/>
                </a:solidFill>
              </a:rPr>
              <a:t>日</a:t>
            </a:r>
            <a:r>
              <a:rPr lang="zh-CN" altLang="en-US" sz="3600" dirty="0" smtClean="0">
                <a:solidFill>
                  <a:srgbClr val="FF0000"/>
                </a:solidFill>
              </a:rPr>
              <a:t>增长率</a:t>
            </a:r>
            <a:r>
              <a:rPr lang="zh-CN" altLang="en-US" sz="3600" dirty="0" smtClean="0"/>
              <a:t>（一条</a:t>
            </a:r>
            <a:r>
              <a:rPr lang="en-US" altLang="zh-CN" sz="3600" dirty="0" smtClean="0"/>
              <a:t>SQL</a:t>
            </a:r>
            <a:r>
              <a:rPr lang="zh-CN" altLang="en-US" sz="3600" dirty="0" smtClean="0"/>
              <a:t>）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活跃用户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不同的行业、产品都有不同的定义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1</a:t>
            </a:r>
            <a:r>
              <a:rPr lang="zh-CN" altLang="en-US" dirty="0" smtClean="0"/>
              <a:t>、门户网站： 一周内至少登录并评论或点赞 一次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2</a:t>
            </a:r>
            <a:r>
              <a:rPr lang="zh-CN" altLang="en-US" dirty="0" smtClean="0"/>
              <a:t>、游戏类。每天登录 </a:t>
            </a:r>
            <a:r>
              <a:rPr lang="en-US" altLang="zh-CN" dirty="0" smtClean="0"/>
              <a:t>1-2</a:t>
            </a:r>
            <a:r>
              <a:rPr lang="zh-CN" altLang="en-US" dirty="0" smtClean="0"/>
              <a:t>次，游戏在线时长超过</a:t>
            </a:r>
            <a:r>
              <a:rPr lang="en-US" altLang="zh-CN" dirty="0" smtClean="0"/>
              <a:t>xxx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3</a:t>
            </a:r>
            <a:r>
              <a:rPr lang="zh-CN" altLang="en-US" dirty="0" smtClean="0"/>
              <a:t>、社交应用 ：每天都有登录，且超过</a:t>
            </a:r>
            <a:r>
              <a:rPr lang="en-US" altLang="zh-CN" dirty="0" smtClean="0"/>
              <a:t>1-2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4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上节课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我们</a:t>
            </a:r>
            <a:r>
              <a:rPr lang="zh-CN" altLang="en-US" dirty="0" smtClean="0">
                <a:solidFill>
                  <a:srgbClr val="FF0000"/>
                </a:solidFill>
              </a:rPr>
              <a:t>自说自话</a:t>
            </a:r>
            <a:r>
              <a:rPr lang="zh-CN" altLang="en-US" dirty="0" smtClean="0"/>
              <a:t>的定义了：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凡是 </a:t>
            </a:r>
            <a:r>
              <a:rPr lang="zh-CN" altLang="en-US" dirty="0" smtClean="0"/>
              <a:t>每天登录超过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次的（</a:t>
            </a:r>
            <a:r>
              <a:rPr lang="en-US" altLang="zh-CN" dirty="0" smtClean="0"/>
              <a:t>&gt;=2</a:t>
            </a:r>
            <a:r>
              <a:rPr lang="zh-CN" altLang="en-US" dirty="0" smtClean="0"/>
              <a:t>）</a:t>
            </a:r>
            <a:r>
              <a:rPr lang="zh-CN" altLang="en-US" dirty="0"/>
              <a:t>，</a:t>
            </a:r>
            <a:r>
              <a:rPr lang="zh-CN" altLang="en-US" dirty="0" smtClean="0"/>
              <a:t>计</a:t>
            </a:r>
            <a:r>
              <a:rPr lang="zh-CN" altLang="en-US" dirty="0" smtClean="0"/>
              <a:t>入我们的日活用户</a:t>
            </a: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15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最终的结果如下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从</a:t>
            </a:r>
            <a:r>
              <a:rPr lang="en-US" altLang="zh-CN" dirty="0" smtClean="0"/>
              <a:t>2019-03-02</a:t>
            </a:r>
            <a:r>
              <a:rPr lang="zh-CN" altLang="en-US" dirty="0" smtClean="0"/>
              <a:t>往后推</a:t>
            </a:r>
            <a:r>
              <a:rPr lang="en-US" altLang="zh-CN" dirty="0" smtClean="0"/>
              <a:t>7</a:t>
            </a:r>
            <a:r>
              <a:rPr lang="zh-CN" altLang="en-US" dirty="0" smtClean="0"/>
              <a:t>天的 </a:t>
            </a:r>
            <a:r>
              <a:rPr lang="zh-CN" altLang="en-US" dirty="0" smtClean="0">
                <a:solidFill>
                  <a:srgbClr val="FF0000"/>
                </a:solidFill>
              </a:rPr>
              <a:t>日活人数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select  </a:t>
            </a:r>
            <a:r>
              <a:rPr lang="en-US" altLang="zh-CN" dirty="0" err="1"/>
              <a:t>d,count</a:t>
            </a:r>
            <a:r>
              <a:rPr lang="en-US" altLang="zh-CN" dirty="0"/>
              <a:t>(*) from (</a:t>
            </a:r>
          </a:p>
          <a:p>
            <a:pPr marL="0" indent="0">
              <a:buNone/>
            </a:pPr>
            <a:r>
              <a:rPr lang="en-US" altLang="zh-CN" dirty="0"/>
              <a:t>select  </a:t>
            </a:r>
            <a:r>
              <a:rPr lang="en-US" altLang="zh-CN" dirty="0" err="1"/>
              <a:t>userid,DATE_FORMAT</a:t>
            </a:r>
            <a:r>
              <a:rPr lang="en-US" altLang="zh-CN" dirty="0"/>
              <a:t>(</a:t>
            </a:r>
            <a:r>
              <a:rPr lang="en-US" altLang="zh-CN" dirty="0" err="1"/>
              <a:t>logintime</a:t>
            </a:r>
            <a:r>
              <a:rPr lang="en-US" altLang="zh-CN" dirty="0"/>
              <a:t>,'%</a:t>
            </a:r>
            <a:r>
              <a:rPr lang="en-US" altLang="zh-CN" dirty="0" err="1"/>
              <a:t>Y%m%d</a:t>
            </a:r>
            <a:r>
              <a:rPr lang="en-US" altLang="zh-CN" dirty="0"/>
              <a:t>') as </a:t>
            </a:r>
            <a:r>
              <a:rPr lang="en-US" altLang="zh-CN" dirty="0" err="1"/>
              <a:t>d,count</a:t>
            </a:r>
            <a:r>
              <a:rPr lang="en-US" altLang="zh-CN" dirty="0"/>
              <a:t>(*) as </a:t>
            </a:r>
            <a:r>
              <a:rPr lang="en-US" altLang="zh-CN" dirty="0" err="1"/>
              <a:t>logintcount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from </a:t>
            </a:r>
            <a:r>
              <a:rPr lang="en-US" altLang="zh-CN" dirty="0" err="1"/>
              <a:t>user_login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logintime</a:t>
            </a:r>
            <a:r>
              <a:rPr lang="en-US" altLang="zh-CN" dirty="0"/>
              <a:t>&gt;='2019-03-02' and </a:t>
            </a:r>
            <a:r>
              <a:rPr lang="en-US" altLang="zh-CN" dirty="0" err="1"/>
              <a:t>logintime</a:t>
            </a:r>
            <a:r>
              <a:rPr lang="en-US" altLang="zh-CN" dirty="0"/>
              <a:t>&lt;DATE_ADD('2019-03-02',INTERVAL 7 day)</a:t>
            </a:r>
          </a:p>
          <a:p>
            <a:pPr marL="0" indent="0">
              <a:buNone/>
            </a:pPr>
            <a:r>
              <a:rPr lang="en-US" altLang="zh-CN" dirty="0"/>
              <a:t>GROUP BY </a:t>
            </a:r>
            <a:r>
              <a:rPr lang="en-US" altLang="zh-CN" dirty="0" err="1"/>
              <a:t>userid,DATE_FORMAT</a:t>
            </a:r>
            <a:r>
              <a:rPr lang="en-US" altLang="zh-CN" dirty="0"/>
              <a:t>(</a:t>
            </a:r>
            <a:r>
              <a:rPr lang="en-US" altLang="zh-CN" dirty="0" err="1"/>
              <a:t>logintime</a:t>
            </a:r>
            <a:r>
              <a:rPr lang="en-US" altLang="zh-CN" dirty="0"/>
              <a:t>,'%</a:t>
            </a:r>
            <a:r>
              <a:rPr lang="en-US" altLang="zh-CN" dirty="0" err="1"/>
              <a:t>Y%m%d</a:t>
            </a:r>
            <a:r>
              <a:rPr lang="en-US" altLang="zh-CN" dirty="0"/>
              <a:t>') ) a where </a:t>
            </a:r>
            <a:r>
              <a:rPr lang="en-US" altLang="zh-CN" dirty="0" err="1"/>
              <a:t>a.logintcount</a:t>
            </a:r>
            <a:r>
              <a:rPr lang="en-US" altLang="zh-CN" dirty="0"/>
              <a:t>&gt;=2</a:t>
            </a:r>
          </a:p>
          <a:p>
            <a:pPr marL="0" indent="0">
              <a:buNone/>
            </a:pPr>
            <a:r>
              <a:rPr lang="en-US" altLang="zh-CN" dirty="0"/>
              <a:t>GROUP BY d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18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来张图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30371"/>
              </p:ext>
            </p:extLst>
          </p:nvPr>
        </p:nvGraphicFramePr>
        <p:xfrm>
          <a:off x="534670" y="2139526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日增长率？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20190302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20190303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20190304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7230" y="4629150"/>
            <a:ext cx="7338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举个栗子：</a:t>
            </a:r>
            <a:endParaRPr lang="en-US" altLang="zh-CN" dirty="0" smtClean="0"/>
          </a:p>
          <a:p>
            <a:r>
              <a:rPr lang="zh-CN" altLang="en-US" dirty="0"/>
              <a:t>求</a:t>
            </a:r>
            <a:r>
              <a:rPr lang="en-US" altLang="zh-CN" dirty="0" smtClean="0"/>
              <a:t> 3.2-----3.8 </a:t>
            </a:r>
            <a:r>
              <a:rPr lang="zh-CN" altLang="en-US" dirty="0" smtClean="0"/>
              <a:t>的日活  日增长率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实际统计时，要多算出来</a:t>
            </a:r>
            <a:r>
              <a:rPr lang="en-US" altLang="zh-CN" dirty="0" smtClean="0"/>
              <a:t>2</a:t>
            </a:r>
            <a:r>
              <a:rPr lang="zh-CN" altLang="en-US" dirty="0" smtClean="0"/>
              <a:t>天 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头尾各加一天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0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具体的</a:t>
            </a:r>
            <a:r>
              <a:rPr lang="en-US" altLang="zh-CN" b="1" dirty="0" smtClean="0"/>
              <a:t>SQL </a:t>
            </a:r>
            <a:r>
              <a:rPr lang="zh-CN" altLang="en-US" b="1" dirty="0" smtClean="0"/>
              <a:t>（</a:t>
            </a:r>
            <a:r>
              <a:rPr lang="zh-CN" altLang="en-US" b="1" dirty="0"/>
              <a:t>有点长了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select DATE_ADD(a2.d,INTERVAL 1 day),a2.dau2,dau2/dau1 from (</a:t>
            </a:r>
          </a:p>
          <a:p>
            <a:pPr marL="0" indent="0">
              <a:buNone/>
            </a:pPr>
            <a:r>
              <a:rPr lang="en-US" altLang="zh-CN" dirty="0"/>
              <a:t>select a1.*, if(@pre='',0,@pre) as dau2,@pre:=dau1,@rownum:=@rownum+1 as </a:t>
            </a:r>
            <a:r>
              <a:rPr lang="en-US" altLang="zh-CN" dirty="0" err="1"/>
              <a:t>rownum</a:t>
            </a:r>
            <a:r>
              <a:rPr lang="en-US" altLang="zh-CN" dirty="0"/>
              <a:t> from </a:t>
            </a:r>
          </a:p>
          <a:p>
            <a:pPr marL="0" indent="0">
              <a:buNone/>
            </a:pPr>
            <a:r>
              <a:rPr lang="en-US" altLang="zh-CN" dirty="0"/>
              <a:t>(select  </a:t>
            </a:r>
            <a:r>
              <a:rPr lang="en-US" altLang="zh-CN" dirty="0" err="1"/>
              <a:t>d,count</a:t>
            </a:r>
            <a:r>
              <a:rPr lang="en-US" altLang="zh-CN" dirty="0"/>
              <a:t>(*) as dau1 from (</a:t>
            </a:r>
          </a:p>
          <a:p>
            <a:pPr marL="0" indent="0">
              <a:buNone/>
            </a:pPr>
            <a:r>
              <a:rPr lang="en-US" altLang="zh-CN" dirty="0"/>
              <a:t>select  </a:t>
            </a:r>
            <a:r>
              <a:rPr lang="en-US" altLang="zh-CN" dirty="0" err="1"/>
              <a:t>userid,DATE_FORMAT</a:t>
            </a:r>
            <a:r>
              <a:rPr lang="en-US" altLang="zh-CN" dirty="0"/>
              <a:t>(</a:t>
            </a:r>
            <a:r>
              <a:rPr lang="en-US" altLang="zh-CN" dirty="0" err="1"/>
              <a:t>logintime</a:t>
            </a:r>
            <a:r>
              <a:rPr lang="en-US" altLang="zh-CN" dirty="0"/>
              <a:t>,'%</a:t>
            </a:r>
            <a:r>
              <a:rPr lang="en-US" altLang="zh-CN" dirty="0" err="1"/>
              <a:t>Y%m%d</a:t>
            </a:r>
            <a:r>
              <a:rPr lang="en-US" altLang="zh-CN" dirty="0"/>
              <a:t>') as </a:t>
            </a:r>
            <a:r>
              <a:rPr lang="en-US" altLang="zh-CN" dirty="0" err="1"/>
              <a:t>d,count</a:t>
            </a:r>
            <a:r>
              <a:rPr lang="en-US" altLang="zh-CN" dirty="0"/>
              <a:t>(*) as </a:t>
            </a:r>
            <a:r>
              <a:rPr lang="en-US" altLang="zh-CN" dirty="0" err="1"/>
              <a:t>logintcount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from </a:t>
            </a:r>
            <a:r>
              <a:rPr lang="en-US" altLang="zh-CN" dirty="0" err="1"/>
              <a:t>user_login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logintime</a:t>
            </a:r>
            <a:r>
              <a:rPr lang="en-US" altLang="zh-CN" dirty="0"/>
              <a:t>&gt;='2019-03-01' and </a:t>
            </a:r>
            <a:r>
              <a:rPr lang="en-US" altLang="zh-CN" dirty="0" err="1"/>
              <a:t>logintime</a:t>
            </a:r>
            <a:r>
              <a:rPr lang="en-US" altLang="zh-CN" dirty="0"/>
              <a:t>&lt;DATE_ADD('2019-03-02',INTERVAL 8 day)</a:t>
            </a:r>
          </a:p>
          <a:p>
            <a:pPr marL="0" indent="0">
              <a:buNone/>
            </a:pPr>
            <a:r>
              <a:rPr lang="en-US" altLang="zh-CN" dirty="0"/>
              <a:t>GROUP BY </a:t>
            </a:r>
            <a:r>
              <a:rPr lang="en-US" altLang="zh-CN" dirty="0" err="1"/>
              <a:t>userid,DATE_FORMAT</a:t>
            </a:r>
            <a:r>
              <a:rPr lang="en-US" altLang="zh-CN" dirty="0"/>
              <a:t>(</a:t>
            </a:r>
            <a:r>
              <a:rPr lang="en-US" altLang="zh-CN" dirty="0" err="1"/>
              <a:t>logintime</a:t>
            </a:r>
            <a:r>
              <a:rPr lang="en-US" altLang="zh-CN" dirty="0"/>
              <a:t>,'%</a:t>
            </a:r>
            <a:r>
              <a:rPr lang="en-US" altLang="zh-CN" dirty="0" err="1"/>
              <a:t>Y%m%d</a:t>
            </a:r>
            <a:r>
              <a:rPr lang="en-US" altLang="zh-CN" dirty="0"/>
              <a:t>') ) a where </a:t>
            </a:r>
            <a:r>
              <a:rPr lang="en-US" altLang="zh-CN" dirty="0" err="1"/>
              <a:t>a.logintcount</a:t>
            </a:r>
            <a:r>
              <a:rPr lang="en-US" altLang="zh-CN" dirty="0"/>
              <a:t>&gt;=2</a:t>
            </a:r>
          </a:p>
          <a:p>
            <a:pPr marL="0" indent="0">
              <a:buNone/>
            </a:pPr>
            <a:r>
              <a:rPr lang="en-US" altLang="zh-CN" dirty="0"/>
              <a:t>GROUP BY d order by d </a:t>
            </a:r>
            <a:r>
              <a:rPr lang="en-US" altLang="zh-CN" dirty="0" err="1"/>
              <a:t>desc</a:t>
            </a:r>
            <a:r>
              <a:rPr lang="en-US" altLang="zh-CN" dirty="0"/>
              <a:t> ) a1,(select @pre:='',@</a:t>
            </a:r>
            <a:r>
              <a:rPr lang="en-US" altLang="zh-CN" dirty="0" err="1"/>
              <a:t>rownum</a:t>
            </a:r>
            <a:r>
              <a:rPr lang="en-US" altLang="zh-CN" dirty="0"/>
              <a:t>:=0) b1 ) a2 where a2.rownum&gt;2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94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9185</TotalTime>
  <Words>363</Words>
  <Application>Microsoft Office PowerPoint</Application>
  <PresentationFormat>自定义</PresentationFormat>
  <Paragraphs>61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3_Office 主题​​</vt:lpstr>
      <vt:lpstr>PowerPoint 演示文稿</vt:lpstr>
      <vt:lpstr> </vt:lpstr>
      <vt:lpstr>活跃用户</vt:lpstr>
      <vt:lpstr>上节课</vt:lpstr>
      <vt:lpstr>最终的结果如下</vt:lpstr>
      <vt:lpstr>来张图</vt:lpstr>
      <vt:lpstr>具体的SQL （有点长了）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1133</cp:revision>
  <dcterms:created xsi:type="dcterms:W3CDTF">2016-05-22T15:40:23Z</dcterms:created>
  <dcterms:modified xsi:type="dcterms:W3CDTF">2019-05-06T10:32:33Z</dcterms:modified>
</cp:coreProperties>
</file>