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2"/>
  </p:notesMasterIdLst>
  <p:sldIdLst>
    <p:sldId id="265" r:id="rId3"/>
    <p:sldId id="314" r:id="rId4"/>
    <p:sldId id="320" r:id="rId5"/>
    <p:sldId id="328" r:id="rId6"/>
    <p:sldId id="332" r:id="rId7"/>
    <p:sldId id="333" r:id="rId8"/>
    <p:sldId id="334" r:id="rId9"/>
    <p:sldId id="335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-12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SQL</a:t>
            </a:r>
            <a:r>
              <a:rPr lang="zh-CN" altLang="en-US" sz="4800" dirty="0">
                <a:latin typeface="新宋体" panose="02010609030101010101" pitchFamily="49" charset="-122"/>
                <a:ea typeface="新宋体" panose="02010609030101010101" pitchFamily="49" charset="-122"/>
              </a:rPr>
              <a:t>思维</a:t>
            </a:r>
            <a:r>
              <a:rPr lang="zh-CN" altLang="en-US" sz="4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训练</a:t>
            </a:r>
            <a:r>
              <a:rPr lang="en-US" altLang="zh-CN" sz="4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(2)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593" y="2796607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 </a:t>
            </a:r>
            <a:r>
              <a:rPr lang="zh-CN" altLang="en-US" sz="3600" dirty="0" smtClean="0"/>
              <a:t> </a:t>
            </a:r>
            <a:r>
              <a:rPr lang="zh-CN" altLang="en-US" sz="3600" dirty="0" smtClean="0"/>
              <a:t>统计月活人数</a:t>
            </a:r>
            <a:r>
              <a:rPr lang="zh-CN" altLang="en-US" sz="3600" dirty="0" smtClean="0"/>
              <a:t>、日活缓存表的使用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活跃用户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不同的行业、产品都有不同的定义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1</a:t>
            </a:r>
            <a:r>
              <a:rPr lang="zh-CN" altLang="en-US" dirty="0" smtClean="0"/>
              <a:t>、门户网站： 一周内至少登录并评论或点赞 一次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2</a:t>
            </a:r>
            <a:r>
              <a:rPr lang="zh-CN" altLang="en-US" dirty="0" smtClean="0"/>
              <a:t>、游戏类。每天登录 </a:t>
            </a:r>
            <a:r>
              <a:rPr lang="en-US" altLang="zh-CN" dirty="0" smtClean="0"/>
              <a:t>1-2</a:t>
            </a:r>
            <a:r>
              <a:rPr lang="zh-CN" altLang="en-US" dirty="0" smtClean="0"/>
              <a:t>次，游戏在线时长超过</a:t>
            </a:r>
            <a:r>
              <a:rPr lang="en-US" altLang="zh-CN" dirty="0" smtClean="0"/>
              <a:t>xxx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3</a:t>
            </a:r>
            <a:r>
              <a:rPr lang="zh-CN" altLang="en-US" dirty="0" smtClean="0"/>
              <a:t>、社交应用 ：每天都有登录，且超过</a:t>
            </a:r>
            <a:r>
              <a:rPr lang="en-US" altLang="zh-CN" dirty="0" smtClean="0"/>
              <a:t>1-2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0444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上节课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我们</a:t>
            </a:r>
            <a:r>
              <a:rPr lang="zh-CN" altLang="en-US" dirty="0" smtClean="0">
                <a:solidFill>
                  <a:srgbClr val="FF0000"/>
                </a:solidFill>
              </a:rPr>
              <a:t>自说自话</a:t>
            </a:r>
            <a:r>
              <a:rPr lang="zh-CN" altLang="en-US" dirty="0" smtClean="0"/>
              <a:t>的定义了：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凡是 每天登录超过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次的（</a:t>
            </a:r>
            <a:r>
              <a:rPr lang="en-US" altLang="zh-CN" dirty="0" smtClean="0"/>
              <a:t>&gt;=2</a:t>
            </a:r>
            <a:r>
              <a:rPr lang="zh-CN" altLang="en-US" dirty="0" smtClean="0"/>
              <a:t>）</a:t>
            </a:r>
            <a:r>
              <a:rPr lang="zh-CN" altLang="en-US" dirty="0"/>
              <a:t>，</a:t>
            </a:r>
            <a:r>
              <a:rPr lang="zh-CN" altLang="en-US" dirty="0" smtClean="0"/>
              <a:t>计入我们的日活用户</a:t>
            </a:r>
            <a:endParaRPr lang="en-US" altLang="zh-CN" dirty="0"/>
          </a:p>
          <a:p>
            <a:pPr marL="0" indent="0"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157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回顾下之前的</a:t>
            </a:r>
            <a:r>
              <a:rPr lang="en-US" altLang="zh-CN" b="1" dirty="0" smtClean="0"/>
              <a:t>SQL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 smtClean="0"/>
              <a:t>获取指定日期范围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天数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 日活人数 。（以下是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月份日活人数）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select  </a:t>
            </a:r>
            <a:r>
              <a:rPr lang="en-US" altLang="zh-CN" dirty="0" err="1"/>
              <a:t>d,count</a:t>
            </a:r>
            <a:r>
              <a:rPr lang="en-US" altLang="zh-CN" dirty="0"/>
              <a:t>(*) as dau1 from (</a:t>
            </a:r>
          </a:p>
          <a:p>
            <a:pPr marL="0" indent="0">
              <a:buNone/>
            </a:pPr>
            <a:r>
              <a:rPr lang="en-US" altLang="zh-CN" dirty="0"/>
              <a:t>select  </a:t>
            </a:r>
            <a:r>
              <a:rPr lang="en-US" altLang="zh-CN" dirty="0" err="1"/>
              <a:t>userid,DATE_FORMAT</a:t>
            </a:r>
            <a:r>
              <a:rPr lang="en-US" altLang="zh-CN" dirty="0"/>
              <a:t>(</a:t>
            </a:r>
            <a:r>
              <a:rPr lang="en-US" altLang="zh-CN" dirty="0" err="1"/>
              <a:t>logintime</a:t>
            </a:r>
            <a:r>
              <a:rPr lang="en-US" altLang="zh-CN" dirty="0"/>
              <a:t>,'%</a:t>
            </a:r>
            <a:r>
              <a:rPr lang="en-US" altLang="zh-CN" dirty="0" err="1"/>
              <a:t>Y%m%d</a:t>
            </a:r>
            <a:r>
              <a:rPr lang="en-US" altLang="zh-CN" dirty="0"/>
              <a:t>') as </a:t>
            </a:r>
            <a:r>
              <a:rPr lang="en-US" altLang="zh-CN" dirty="0" err="1"/>
              <a:t>d,count</a:t>
            </a:r>
            <a:r>
              <a:rPr lang="en-US" altLang="zh-CN" dirty="0"/>
              <a:t>(*) as </a:t>
            </a:r>
            <a:r>
              <a:rPr lang="en-US" altLang="zh-CN" dirty="0" err="1"/>
              <a:t>logintcount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from </a:t>
            </a:r>
            <a:r>
              <a:rPr lang="en-US" altLang="zh-CN" dirty="0" err="1"/>
              <a:t>user_login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where </a:t>
            </a:r>
            <a:r>
              <a:rPr lang="en-US" altLang="zh-CN" dirty="0" err="1">
                <a:solidFill>
                  <a:srgbClr val="FF0000"/>
                </a:solidFill>
              </a:rPr>
              <a:t>logintime</a:t>
            </a:r>
            <a:r>
              <a:rPr lang="en-US" altLang="zh-CN" dirty="0">
                <a:solidFill>
                  <a:srgbClr val="FF0000"/>
                </a:solidFill>
              </a:rPr>
              <a:t>&gt;='2019-02-01' and </a:t>
            </a:r>
            <a:r>
              <a:rPr lang="en-US" altLang="zh-CN" dirty="0" err="1">
                <a:solidFill>
                  <a:srgbClr val="FF0000"/>
                </a:solidFill>
              </a:rPr>
              <a:t>logintime</a:t>
            </a:r>
            <a:r>
              <a:rPr lang="en-US" altLang="zh-CN" dirty="0">
                <a:solidFill>
                  <a:srgbClr val="FF0000"/>
                </a:solidFill>
              </a:rPr>
              <a:t>&lt;'2019-03-01'  </a:t>
            </a:r>
          </a:p>
          <a:p>
            <a:pPr marL="0" indent="0">
              <a:buNone/>
            </a:pPr>
            <a:r>
              <a:rPr lang="en-US" altLang="zh-CN" dirty="0"/>
              <a:t>GROUP BY </a:t>
            </a:r>
            <a:r>
              <a:rPr lang="en-US" altLang="zh-CN" dirty="0" err="1"/>
              <a:t>userid,DATE_FORMAT</a:t>
            </a:r>
            <a:r>
              <a:rPr lang="en-US" altLang="zh-CN" dirty="0"/>
              <a:t>(</a:t>
            </a:r>
            <a:r>
              <a:rPr lang="en-US" altLang="zh-CN" dirty="0" err="1"/>
              <a:t>logintime</a:t>
            </a:r>
            <a:r>
              <a:rPr lang="en-US" altLang="zh-CN" dirty="0"/>
              <a:t>,'%</a:t>
            </a:r>
            <a:r>
              <a:rPr lang="en-US" altLang="zh-CN" dirty="0" err="1"/>
              <a:t>Y%m%d</a:t>
            </a:r>
            <a:r>
              <a:rPr lang="en-US" altLang="zh-CN" dirty="0"/>
              <a:t>') ) a where </a:t>
            </a:r>
            <a:r>
              <a:rPr lang="en-US" altLang="zh-CN" dirty="0" err="1">
                <a:solidFill>
                  <a:srgbClr val="FF0000"/>
                </a:solidFill>
              </a:rPr>
              <a:t>a.logintcount</a:t>
            </a:r>
            <a:r>
              <a:rPr lang="en-US" altLang="zh-CN" dirty="0">
                <a:solidFill>
                  <a:srgbClr val="FF0000"/>
                </a:solidFill>
              </a:rPr>
              <a:t>&gt;=2</a:t>
            </a:r>
          </a:p>
          <a:p>
            <a:pPr marL="0" indent="0">
              <a:buNone/>
            </a:pPr>
            <a:r>
              <a:rPr lang="en-US" altLang="zh-CN" dirty="0"/>
              <a:t>GROUP BY d order by d </a:t>
            </a:r>
            <a:r>
              <a:rPr lang="en-US" altLang="zh-CN" dirty="0" err="1"/>
              <a:t>desc</a:t>
            </a:r>
            <a:r>
              <a:rPr lang="en-US" altLang="zh-CN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943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所谓的月活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 smtClean="0"/>
              <a:t>就是把日活的人数累加 就可以了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select DATE_FORMAT(d,'%</a:t>
            </a:r>
            <a:r>
              <a:rPr lang="en-US" altLang="zh-CN" dirty="0" err="1"/>
              <a:t>Y%m</a:t>
            </a:r>
            <a:r>
              <a:rPr lang="en-US" altLang="zh-CN" dirty="0"/>
              <a:t>'), sum(dau1) from (</a:t>
            </a:r>
          </a:p>
          <a:p>
            <a:pPr marL="0" indent="0">
              <a:buNone/>
            </a:pPr>
            <a:r>
              <a:rPr lang="en-US" altLang="zh-CN" dirty="0"/>
              <a:t> select  </a:t>
            </a:r>
            <a:r>
              <a:rPr lang="en-US" altLang="zh-CN" dirty="0" err="1"/>
              <a:t>d,count</a:t>
            </a:r>
            <a:r>
              <a:rPr lang="en-US" altLang="zh-CN" dirty="0"/>
              <a:t>(*) as dau1 from (</a:t>
            </a:r>
          </a:p>
          <a:p>
            <a:pPr marL="0" indent="0">
              <a:buNone/>
            </a:pPr>
            <a:r>
              <a:rPr lang="en-US" altLang="zh-CN" dirty="0"/>
              <a:t>select  </a:t>
            </a:r>
            <a:r>
              <a:rPr lang="en-US" altLang="zh-CN" dirty="0" err="1"/>
              <a:t>userid,DATE_FORMAT</a:t>
            </a:r>
            <a:r>
              <a:rPr lang="en-US" altLang="zh-CN" dirty="0"/>
              <a:t>(</a:t>
            </a:r>
            <a:r>
              <a:rPr lang="en-US" altLang="zh-CN" dirty="0" err="1"/>
              <a:t>logintime</a:t>
            </a:r>
            <a:r>
              <a:rPr lang="en-US" altLang="zh-CN" dirty="0"/>
              <a:t>,'%</a:t>
            </a:r>
            <a:r>
              <a:rPr lang="en-US" altLang="zh-CN" dirty="0" err="1"/>
              <a:t>Y%m%d</a:t>
            </a:r>
            <a:r>
              <a:rPr lang="en-US" altLang="zh-CN" dirty="0"/>
              <a:t>') as </a:t>
            </a:r>
            <a:r>
              <a:rPr lang="en-US" altLang="zh-CN" dirty="0" err="1"/>
              <a:t>d,count</a:t>
            </a:r>
            <a:r>
              <a:rPr lang="en-US" altLang="zh-CN" dirty="0"/>
              <a:t>(*) as </a:t>
            </a:r>
            <a:r>
              <a:rPr lang="en-US" altLang="zh-CN" dirty="0" err="1"/>
              <a:t>logintcount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from </a:t>
            </a:r>
            <a:r>
              <a:rPr lang="en-US" altLang="zh-CN" dirty="0" err="1"/>
              <a:t>user_login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where </a:t>
            </a:r>
            <a:r>
              <a:rPr lang="en-US" altLang="zh-CN" dirty="0" err="1"/>
              <a:t>logintime</a:t>
            </a:r>
            <a:r>
              <a:rPr lang="en-US" altLang="zh-CN" dirty="0"/>
              <a:t>&gt;='2019-01-01' and </a:t>
            </a:r>
            <a:r>
              <a:rPr lang="en-US" altLang="zh-CN" dirty="0" err="1"/>
              <a:t>logintime</a:t>
            </a:r>
            <a:r>
              <a:rPr lang="en-US" altLang="zh-CN" dirty="0"/>
              <a:t>&lt;'2019-04-01'  </a:t>
            </a:r>
          </a:p>
          <a:p>
            <a:pPr marL="0" indent="0">
              <a:buNone/>
            </a:pPr>
            <a:r>
              <a:rPr lang="en-US" altLang="zh-CN" dirty="0"/>
              <a:t>GROUP BY </a:t>
            </a:r>
            <a:r>
              <a:rPr lang="en-US" altLang="zh-CN" dirty="0" err="1"/>
              <a:t>userid,DATE_FORMAT</a:t>
            </a:r>
            <a:r>
              <a:rPr lang="en-US" altLang="zh-CN" dirty="0"/>
              <a:t>(</a:t>
            </a:r>
            <a:r>
              <a:rPr lang="en-US" altLang="zh-CN" dirty="0" err="1"/>
              <a:t>logintime</a:t>
            </a:r>
            <a:r>
              <a:rPr lang="en-US" altLang="zh-CN" dirty="0"/>
              <a:t>,'%</a:t>
            </a:r>
            <a:r>
              <a:rPr lang="en-US" altLang="zh-CN" dirty="0" err="1"/>
              <a:t>Y%m%d</a:t>
            </a:r>
            <a:r>
              <a:rPr lang="en-US" altLang="zh-CN" dirty="0"/>
              <a:t>')  ) a where </a:t>
            </a:r>
            <a:r>
              <a:rPr lang="en-US" altLang="zh-CN" dirty="0" err="1"/>
              <a:t>a.logintcount</a:t>
            </a:r>
            <a:r>
              <a:rPr lang="en-US" altLang="zh-CN" dirty="0"/>
              <a:t>&gt;=2</a:t>
            </a:r>
          </a:p>
          <a:p>
            <a:pPr marL="0" indent="0">
              <a:buNone/>
            </a:pPr>
            <a:r>
              <a:rPr lang="en-US" altLang="zh-CN" dirty="0"/>
              <a:t>GROUP BY d order by d </a:t>
            </a:r>
            <a:r>
              <a:rPr lang="en-US" altLang="zh-CN" dirty="0" err="1"/>
              <a:t>desc</a:t>
            </a:r>
            <a:r>
              <a:rPr lang="en-US" altLang="zh-CN" dirty="0"/>
              <a:t> ) a </a:t>
            </a:r>
          </a:p>
          <a:p>
            <a:pPr marL="0" indent="0">
              <a:buNone/>
            </a:pPr>
            <a:r>
              <a:rPr lang="en-US" altLang="zh-CN" dirty="0"/>
              <a:t>GROUP BY DATE_FORMAT(d,'%</a:t>
            </a:r>
            <a:r>
              <a:rPr lang="en-US" altLang="zh-CN" dirty="0" err="1"/>
              <a:t>Y%m</a:t>
            </a:r>
            <a:r>
              <a:rPr lang="en-US" altLang="zh-CN" dirty="0"/>
              <a:t>')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797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缓存表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实际上 过去的 日活人数 是不会变了。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所以一般我们会创建一个 表，存各个天数的日活数据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insert into </a:t>
            </a:r>
            <a:r>
              <a:rPr lang="en-US" altLang="zh-CN" dirty="0" err="1">
                <a:solidFill>
                  <a:srgbClr val="FF0000"/>
                </a:solidFill>
              </a:rPr>
              <a:t>user_dau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d,c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</a:p>
          <a:p>
            <a:pPr marL="0" indent="0">
              <a:buNone/>
            </a:pPr>
            <a:r>
              <a:rPr lang="en-US" altLang="zh-CN" dirty="0"/>
              <a:t> select  </a:t>
            </a:r>
            <a:r>
              <a:rPr lang="en-US" altLang="zh-CN" dirty="0" err="1"/>
              <a:t>d,count</a:t>
            </a:r>
            <a:r>
              <a:rPr lang="en-US" altLang="zh-CN" dirty="0"/>
              <a:t>(*) as dau1 from (</a:t>
            </a:r>
          </a:p>
          <a:p>
            <a:pPr marL="0" indent="0">
              <a:buNone/>
            </a:pPr>
            <a:r>
              <a:rPr lang="en-US" altLang="zh-CN" dirty="0"/>
              <a:t>select  </a:t>
            </a:r>
            <a:r>
              <a:rPr lang="en-US" altLang="zh-CN" dirty="0" err="1"/>
              <a:t>userid,DATE_FORMAT</a:t>
            </a:r>
            <a:r>
              <a:rPr lang="en-US" altLang="zh-CN" dirty="0"/>
              <a:t>(</a:t>
            </a:r>
            <a:r>
              <a:rPr lang="en-US" altLang="zh-CN" dirty="0" err="1"/>
              <a:t>logintime</a:t>
            </a:r>
            <a:r>
              <a:rPr lang="en-US" altLang="zh-CN" dirty="0"/>
              <a:t>,'%</a:t>
            </a:r>
            <a:r>
              <a:rPr lang="en-US" altLang="zh-CN" dirty="0" err="1"/>
              <a:t>Y%m%d</a:t>
            </a:r>
            <a:r>
              <a:rPr lang="en-US" altLang="zh-CN" dirty="0"/>
              <a:t>') as </a:t>
            </a:r>
            <a:r>
              <a:rPr lang="en-US" altLang="zh-CN" dirty="0" err="1"/>
              <a:t>d,count</a:t>
            </a:r>
            <a:r>
              <a:rPr lang="en-US" altLang="zh-CN" dirty="0"/>
              <a:t>(*) as </a:t>
            </a:r>
            <a:r>
              <a:rPr lang="en-US" altLang="zh-CN" dirty="0" err="1"/>
              <a:t>logintcount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from </a:t>
            </a:r>
            <a:r>
              <a:rPr lang="en-US" altLang="zh-CN" dirty="0" err="1"/>
              <a:t>user_login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where </a:t>
            </a:r>
            <a:r>
              <a:rPr lang="en-US" altLang="zh-CN" dirty="0" err="1"/>
              <a:t>logintime</a:t>
            </a:r>
            <a:r>
              <a:rPr lang="en-US" altLang="zh-CN" dirty="0"/>
              <a:t>&gt;='2019-02-01' and </a:t>
            </a:r>
            <a:r>
              <a:rPr lang="en-US" altLang="zh-CN" dirty="0" err="1"/>
              <a:t>logintime</a:t>
            </a:r>
            <a:r>
              <a:rPr lang="en-US" altLang="zh-CN" dirty="0"/>
              <a:t>&lt;'2019-03-01'  </a:t>
            </a:r>
          </a:p>
          <a:p>
            <a:pPr marL="0" indent="0">
              <a:buNone/>
            </a:pPr>
            <a:r>
              <a:rPr lang="en-US" altLang="zh-CN" dirty="0"/>
              <a:t>GROUP BY </a:t>
            </a:r>
            <a:r>
              <a:rPr lang="en-US" altLang="zh-CN" dirty="0" err="1"/>
              <a:t>userid,DATE_FORMAT</a:t>
            </a:r>
            <a:r>
              <a:rPr lang="en-US" altLang="zh-CN" dirty="0"/>
              <a:t>(</a:t>
            </a:r>
            <a:r>
              <a:rPr lang="en-US" altLang="zh-CN" dirty="0" err="1"/>
              <a:t>logintime</a:t>
            </a:r>
            <a:r>
              <a:rPr lang="en-US" altLang="zh-CN" dirty="0"/>
              <a:t>,'%</a:t>
            </a:r>
            <a:r>
              <a:rPr lang="en-US" altLang="zh-CN" dirty="0" err="1"/>
              <a:t>Y%m%d</a:t>
            </a:r>
            <a:r>
              <a:rPr lang="en-US" altLang="zh-CN" dirty="0"/>
              <a:t>') ) a where </a:t>
            </a:r>
            <a:r>
              <a:rPr lang="en-US" altLang="zh-CN" dirty="0" err="1"/>
              <a:t>a.logintcount</a:t>
            </a:r>
            <a:r>
              <a:rPr lang="en-US" altLang="zh-CN" dirty="0"/>
              <a:t>&gt;=2</a:t>
            </a:r>
          </a:p>
          <a:p>
            <a:pPr marL="0" indent="0">
              <a:buNone/>
            </a:pPr>
            <a:r>
              <a:rPr lang="en-US" altLang="zh-CN" dirty="0"/>
              <a:t>GROUP BY d order by d </a:t>
            </a:r>
            <a:r>
              <a:rPr lang="en-US" altLang="zh-CN" dirty="0" err="1"/>
              <a:t>desc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755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为了能够反复插入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ON DUPLICATE KEY UPDATE c=values(c)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3447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9759</TotalTime>
  <Words>391</Words>
  <Application>Microsoft Office PowerPoint</Application>
  <PresentationFormat>自定义</PresentationFormat>
  <Paragraphs>57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3_Office 主题​​</vt:lpstr>
      <vt:lpstr>PowerPoint 演示文稿</vt:lpstr>
      <vt:lpstr> </vt:lpstr>
      <vt:lpstr>活跃用户</vt:lpstr>
      <vt:lpstr>上节课</vt:lpstr>
      <vt:lpstr>回顾下之前的SQL</vt:lpstr>
      <vt:lpstr>所谓的月活</vt:lpstr>
      <vt:lpstr>缓存表</vt:lpstr>
      <vt:lpstr>为了能够反复插入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1152</cp:revision>
  <dcterms:created xsi:type="dcterms:W3CDTF">2016-05-22T15:40:23Z</dcterms:created>
  <dcterms:modified xsi:type="dcterms:W3CDTF">2019-05-09T13:28:51Z</dcterms:modified>
</cp:coreProperties>
</file>