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8" r:id="rId5"/>
    <p:sldId id="332" r:id="rId6"/>
    <p:sldId id="333" r:id="rId7"/>
    <p:sldId id="336" r:id="rId8"/>
    <p:sldId id="337" r:id="rId9"/>
    <p:sldId id="33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留存率</a:t>
            </a:r>
            <a:r>
              <a:rPr lang="zh-CN" altLang="en-US" sz="3600" dirty="0" smtClean="0"/>
              <a:t>、指定日期的次日留存率计算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留存率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某</a:t>
            </a:r>
            <a:r>
              <a:rPr lang="zh-CN" altLang="en-US" dirty="0"/>
              <a:t>天进来一批新用户，有的用了一下就再也没回来过，有</a:t>
            </a:r>
            <a:r>
              <a:rPr lang="zh-CN" altLang="en-US" dirty="0" smtClean="0"/>
              <a:t>的用</a:t>
            </a:r>
            <a:r>
              <a:rPr lang="zh-CN" altLang="en-US" dirty="0"/>
              <a:t>过几次后也离开了，还有些在一定时间段里，能够一直持续活跃使用，这些一直保持活跃的我们称之为留存用户。留存用户占这批次新增用户的比例，就是留存率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一般有</a:t>
            </a:r>
            <a:r>
              <a:rPr lang="en-US" altLang="zh-CN" dirty="0" smtClean="0"/>
              <a:t>: (</a:t>
            </a:r>
            <a:r>
              <a:rPr lang="zh-CN" altLang="en-US" dirty="0" smtClean="0"/>
              <a:t>摘录自百度百科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次日留存率：（当天新增的用户中，在注册的第</a:t>
            </a:r>
            <a:r>
              <a:rPr lang="en-US" altLang="zh-CN" dirty="0"/>
              <a:t>2</a:t>
            </a:r>
            <a:r>
              <a:rPr lang="zh-CN" altLang="en-US" dirty="0"/>
              <a:t>天还登录的用户数）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日留存率：（第一天新增用户中，在注册的第</a:t>
            </a:r>
            <a:r>
              <a:rPr lang="en-US" altLang="zh-CN" dirty="0"/>
              <a:t>3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日留存率：（第一天新增的用户中，在注册的第</a:t>
            </a:r>
            <a:r>
              <a:rPr lang="en-US" altLang="zh-CN" dirty="0"/>
              <a:t>7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30</a:t>
            </a:r>
            <a:r>
              <a:rPr lang="zh-CN" altLang="en-US" dirty="0"/>
              <a:t>日留存率：（第一天新增的用户中，在注册的第</a:t>
            </a:r>
            <a:r>
              <a:rPr lang="en-US" altLang="zh-CN" dirty="0"/>
              <a:t>30</a:t>
            </a:r>
            <a:r>
              <a:rPr lang="zh-CN" altLang="en-US" dirty="0"/>
              <a:t>天还有登录的用户数）</a:t>
            </a:r>
            <a:r>
              <a:rPr lang="en-US" altLang="zh-CN" dirty="0"/>
              <a:t>/</a:t>
            </a:r>
            <a:r>
              <a:rPr lang="zh-CN" altLang="en-US" dirty="0"/>
              <a:t>第一天新增总用户数。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举个栗子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假设我们要获取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2019</a:t>
            </a:r>
            <a:r>
              <a:rPr lang="en-US" altLang="zh-CN" dirty="0" smtClean="0"/>
              <a:t>-03-01 </a:t>
            </a:r>
            <a:r>
              <a:rPr lang="zh-CN" altLang="en-US" dirty="0" smtClean="0"/>
              <a:t>的次日留存率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 smtClean="0"/>
              <a:t>分两步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、计算</a:t>
            </a:r>
            <a:r>
              <a:rPr lang="en-US" altLang="zh-CN" dirty="0" smtClean="0"/>
              <a:t>2019-03-01</a:t>
            </a:r>
            <a:r>
              <a:rPr lang="zh-CN" altLang="en-US" dirty="0" smtClean="0"/>
              <a:t>的注册人数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、计算</a:t>
            </a:r>
            <a:r>
              <a:rPr lang="en-US" altLang="zh-CN" dirty="0" smtClean="0"/>
              <a:t>2019-03-02</a:t>
            </a:r>
            <a:r>
              <a:rPr lang="zh-CN" altLang="en-US" dirty="0" smtClean="0"/>
              <a:t>的登陆人数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2019-03-01</a:t>
            </a:r>
            <a:r>
              <a:rPr lang="zh-CN" altLang="en-US" dirty="0"/>
              <a:t>的注册人数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count(*)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addtime</a:t>
            </a:r>
            <a:r>
              <a:rPr lang="en-US" altLang="zh-CN" dirty="0" smtClean="0"/>
              <a:t>&gt;='2019-03-01'</a:t>
            </a:r>
          </a:p>
          <a:p>
            <a:pPr marL="0" indent="0">
              <a:buNone/>
            </a:pPr>
            <a:r>
              <a:rPr lang="en-US" altLang="zh-CN" dirty="0" smtClean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79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2019-03-02</a:t>
            </a:r>
            <a:r>
              <a:rPr lang="zh-CN" altLang="en-US" dirty="0"/>
              <a:t>的登陆人数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count(*) from (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userid,count</a:t>
            </a:r>
            <a:r>
              <a:rPr lang="en-US" altLang="zh-CN" dirty="0"/>
              <a:t>(*) 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</a:t>
            </a:r>
            <a:r>
              <a:rPr lang="en-US" altLang="zh-CN" dirty="0" smtClean="0"/>
              <a:t>'2019-03-02' </a:t>
            </a:r>
            <a:r>
              <a:rPr lang="en-US" altLang="zh-CN" dirty="0"/>
              <a:t>and </a:t>
            </a:r>
            <a:r>
              <a:rPr lang="en-US" altLang="zh-CN" dirty="0" err="1"/>
              <a:t>logintime</a:t>
            </a:r>
            <a:r>
              <a:rPr lang="en-US" altLang="zh-CN" dirty="0"/>
              <a:t>&lt;</a:t>
            </a:r>
            <a:r>
              <a:rPr lang="en-US" altLang="zh-CN" dirty="0" smtClean="0"/>
              <a:t>'2019-03-03'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</a:t>
            </a:r>
            <a:r>
              <a:rPr lang="en-US" altLang="zh-CN" dirty="0"/>
              <a:t>  ) </a:t>
            </a:r>
            <a:r>
              <a:rPr lang="en-US" altLang="zh-CN" dirty="0" smtClean="0"/>
              <a:t>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这样是不够的，因为必须过滤出 </a:t>
            </a:r>
            <a:r>
              <a:rPr lang="en-US" altLang="zh-CN" dirty="0" smtClean="0"/>
              <a:t>3-1</a:t>
            </a:r>
            <a:r>
              <a:rPr lang="zh-CN" altLang="en-US" dirty="0" smtClean="0"/>
              <a:t>号注册的人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1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接上页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count(*) from (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userid,count</a:t>
            </a:r>
            <a:r>
              <a:rPr lang="en-US" altLang="zh-CN" dirty="0"/>
              <a:t>(*) 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</a:t>
            </a:r>
            <a:r>
              <a:rPr lang="en-US" altLang="zh-CN" dirty="0" smtClean="0"/>
              <a:t>'2019-03-02' </a:t>
            </a:r>
            <a:r>
              <a:rPr lang="en-US" altLang="zh-CN" dirty="0"/>
              <a:t>and </a:t>
            </a:r>
            <a:r>
              <a:rPr lang="en-US" altLang="zh-CN" dirty="0" err="1"/>
              <a:t>logintime</a:t>
            </a:r>
            <a:r>
              <a:rPr lang="en-US" altLang="zh-CN" dirty="0"/>
              <a:t>&lt;</a:t>
            </a:r>
            <a:r>
              <a:rPr lang="en-US" altLang="zh-CN" dirty="0" smtClean="0"/>
              <a:t>'2019-03-03'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userid</a:t>
            </a:r>
            <a:r>
              <a:rPr lang="en-US" altLang="zh-CN" dirty="0"/>
              <a:t> in (select </a:t>
            </a:r>
            <a:r>
              <a:rPr lang="en-US" altLang="zh-CN" dirty="0" err="1"/>
              <a:t>userid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&lt;'2019-03-02')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</a:t>
            </a:r>
            <a:r>
              <a:rPr lang="en-US" altLang="zh-CN" dirty="0"/>
              <a:t>  ) 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直接出结果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select  </a:t>
            </a:r>
            <a:r>
              <a:rPr lang="en-US" altLang="zh-CN" dirty="0" err="1"/>
              <a:t>logincount</a:t>
            </a:r>
            <a:r>
              <a:rPr lang="en-US" altLang="zh-CN" dirty="0"/>
              <a:t>/</a:t>
            </a:r>
            <a:r>
              <a:rPr lang="en-US" altLang="zh-CN" dirty="0" err="1"/>
              <a:t>regcount</a:t>
            </a:r>
            <a:r>
              <a:rPr lang="en-US" altLang="zh-CN" dirty="0"/>
              <a:t>   from </a:t>
            </a:r>
          </a:p>
          <a:p>
            <a:pPr marL="0" indent="0">
              <a:buNone/>
            </a:pPr>
            <a:r>
              <a:rPr lang="en-US" altLang="zh-CN" dirty="0"/>
              <a:t> (select count(*) as </a:t>
            </a:r>
            <a:r>
              <a:rPr lang="en-US" altLang="zh-CN" dirty="0" err="1"/>
              <a:t>regcount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 ) a ,(select count(*) as </a:t>
            </a:r>
            <a:r>
              <a:rPr lang="en-US" altLang="zh-CN" dirty="0" err="1"/>
              <a:t>logincount</a:t>
            </a:r>
            <a:r>
              <a:rPr lang="en-US" altLang="zh-CN" dirty="0"/>
              <a:t>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userid,count</a:t>
            </a:r>
            <a:r>
              <a:rPr lang="en-US" altLang="zh-CN" dirty="0"/>
              <a:t>(*)  from </a:t>
            </a:r>
            <a:r>
              <a:rPr lang="en-US" altLang="zh-CN" dirty="0" err="1"/>
              <a:t>user_login</a:t>
            </a:r>
            <a:r>
              <a:rPr lang="en-US" altLang="zh-CN" dirty="0"/>
              <a:t> 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&gt;='2019-03-02'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&lt;'2019-03-03'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userid</a:t>
            </a:r>
            <a:r>
              <a:rPr lang="en-US" altLang="zh-CN" dirty="0"/>
              <a:t> in ( select </a:t>
            </a:r>
            <a:r>
              <a:rPr lang="en-US" altLang="zh-CN" dirty="0" err="1"/>
              <a:t>userid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&gt;='2019-03-01'</a:t>
            </a:r>
          </a:p>
          <a:p>
            <a:pPr marL="0" indent="0">
              <a:buNone/>
            </a:pPr>
            <a:r>
              <a:rPr lang="en-US" altLang="zh-CN" dirty="0"/>
              <a:t>and 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&lt;'2019-03-02')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</a:t>
            </a:r>
            <a:r>
              <a:rPr lang="en-US" altLang="zh-CN" dirty="0"/>
              <a:t> ) a) 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5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469</Words>
  <Application>Microsoft Office PowerPoint</Application>
  <PresentationFormat>自定义</PresentationFormat>
  <Paragraphs>54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PowerPoint 演示文稿</vt:lpstr>
      <vt:lpstr> </vt:lpstr>
      <vt:lpstr>留存率</vt:lpstr>
      <vt:lpstr>举个栗子</vt:lpstr>
      <vt:lpstr>SQL</vt:lpstr>
      <vt:lpstr>SQL</vt:lpstr>
      <vt:lpstr>接上页</vt:lpstr>
      <vt:lpstr>直接出结果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1166</cp:revision>
  <dcterms:created xsi:type="dcterms:W3CDTF">2016-05-22T15:40:23Z</dcterms:created>
  <dcterms:modified xsi:type="dcterms:W3CDTF">2019-05-23T07:47:05Z</dcterms:modified>
</cp:coreProperties>
</file>