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3.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57" r:id="rId3"/>
    <p:sldId id="259" r:id="rId4"/>
    <p:sldId id="268" r:id="rId5"/>
    <p:sldId id="260" r:id="rId6"/>
    <p:sldId id="261" r:id="rId7"/>
    <p:sldId id="262" r:id="rId8"/>
    <p:sldId id="269"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32BB8-2635-4524-B3EA-053F2B6C0D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9C3294-FFDE-476A-ADFD-C95ECDD3FF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B9AE49-3D53-447B-B618-EC866233EFBB}"/>
              </a:ext>
            </a:extLst>
          </p:cNvPr>
          <p:cNvSpPr>
            <a:spLocks noGrp="1"/>
          </p:cNvSpPr>
          <p:nvPr>
            <p:ph type="dt" sz="half" idx="10"/>
          </p:nvPr>
        </p:nvSpPr>
        <p:spPr/>
        <p:txBody>
          <a:bodyPr/>
          <a:lstStyle/>
          <a:p>
            <a:fld id="{F2798F71-58D4-426C-8BD9-1598C07AF61A}" type="datetimeFigureOut">
              <a:rPr lang="en-US" smtClean="0"/>
              <a:t>6/12/2023</a:t>
            </a:fld>
            <a:endParaRPr lang="en-US"/>
          </a:p>
        </p:txBody>
      </p:sp>
      <p:sp>
        <p:nvSpPr>
          <p:cNvPr id="5" name="Footer Placeholder 4">
            <a:extLst>
              <a:ext uri="{FF2B5EF4-FFF2-40B4-BE49-F238E27FC236}">
                <a16:creationId xmlns:a16="http://schemas.microsoft.com/office/drawing/2014/main" id="{BE54FD41-F256-4AB0-85FD-41A9507579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59D227-03ED-4050-955C-5A0388266761}"/>
              </a:ext>
            </a:extLst>
          </p:cNvPr>
          <p:cNvSpPr>
            <a:spLocks noGrp="1"/>
          </p:cNvSpPr>
          <p:nvPr>
            <p:ph type="sldNum" sz="quarter" idx="12"/>
          </p:nvPr>
        </p:nvSpPr>
        <p:spPr/>
        <p:txBody>
          <a:bodyPr/>
          <a:lstStyle/>
          <a:p>
            <a:fld id="{1DF4E02B-6A87-4555-9751-B3767743110F}" type="slidenum">
              <a:rPr lang="en-US" smtClean="0"/>
              <a:t>‹#›</a:t>
            </a:fld>
            <a:endParaRPr lang="en-US"/>
          </a:p>
        </p:txBody>
      </p:sp>
    </p:spTree>
    <p:extLst>
      <p:ext uri="{BB962C8B-B14F-4D97-AF65-F5344CB8AC3E}">
        <p14:creationId xmlns:p14="http://schemas.microsoft.com/office/powerpoint/2010/main" val="2919293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02268-0E79-43C0-988B-2A08245277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5CB857-2895-45C5-8C46-D6C2FD0334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19FCDB-CD9D-44E4-8DD6-0E17B5687D8D}"/>
              </a:ext>
            </a:extLst>
          </p:cNvPr>
          <p:cNvSpPr>
            <a:spLocks noGrp="1"/>
          </p:cNvSpPr>
          <p:nvPr>
            <p:ph type="dt" sz="half" idx="10"/>
          </p:nvPr>
        </p:nvSpPr>
        <p:spPr/>
        <p:txBody>
          <a:bodyPr/>
          <a:lstStyle/>
          <a:p>
            <a:fld id="{F2798F71-58D4-426C-8BD9-1598C07AF61A}" type="datetimeFigureOut">
              <a:rPr lang="en-US" smtClean="0"/>
              <a:t>6/12/2023</a:t>
            </a:fld>
            <a:endParaRPr lang="en-US"/>
          </a:p>
        </p:txBody>
      </p:sp>
      <p:sp>
        <p:nvSpPr>
          <p:cNvPr id="5" name="Footer Placeholder 4">
            <a:extLst>
              <a:ext uri="{FF2B5EF4-FFF2-40B4-BE49-F238E27FC236}">
                <a16:creationId xmlns:a16="http://schemas.microsoft.com/office/drawing/2014/main" id="{DF3FBC4F-DC29-4DCF-902F-4ED746A3E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09C466-E0EB-4C6D-8747-92B40DEC7486}"/>
              </a:ext>
            </a:extLst>
          </p:cNvPr>
          <p:cNvSpPr>
            <a:spLocks noGrp="1"/>
          </p:cNvSpPr>
          <p:nvPr>
            <p:ph type="sldNum" sz="quarter" idx="12"/>
          </p:nvPr>
        </p:nvSpPr>
        <p:spPr/>
        <p:txBody>
          <a:bodyPr/>
          <a:lstStyle/>
          <a:p>
            <a:fld id="{1DF4E02B-6A87-4555-9751-B3767743110F}" type="slidenum">
              <a:rPr lang="en-US" smtClean="0"/>
              <a:t>‹#›</a:t>
            </a:fld>
            <a:endParaRPr lang="en-US"/>
          </a:p>
        </p:txBody>
      </p:sp>
    </p:spTree>
    <p:extLst>
      <p:ext uri="{BB962C8B-B14F-4D97-AF65-F5344CB8AC3E}">
        <p14:creationId xmlns:p14="http://schemas.microsoft.com/office/powerpoint/2010/main" val="2758233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EC051B-117D-4A83-A1F3-245D1D5D3F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EB11EB-CB37-40D7-B497-D45828366E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C58645-EEEC-49DD-87AA-DBD8EAFB543D}"/>
              </a:ext>
            </a:extLst>
          </p:cNvPr>
          <p:cNvSpPr>
            <a:spLocks noGrp="1"/>
          </p:cNvSpPr>
          <p:nvPr>
            <p:ph type="dt" sz="half" idx="10"/>
          </p:nvPr>
        </p:nvSpPr>
        <p:spPr/>
        <p:txBody>
          <a:bodyPr/>
          <a:lstStyle/>
          <a:p>
            <a:fld id="{F2798F71-58D4-426C-8BD9-1598C07AF61A}" type="datetimeFigureOut">
              <a:rPr lang="en-US" smtClean="0"/>
              <a:t>6/12/2023</a:t>
            </a:fld>
            <a:endParaRPr lang="en-US"/>
          </a:p>
        </p:txBody>
      </p:sp>
      <p:sp>
        <p:nvSpPr>
          <p:cNvPr id="5" name="Footer Placeholder 4">
            <a:extLst>
              <a:ext uri="{FF2B5EF4-FFF2-40B4-BE49-F238E27FC236}">
                <a16:creationId xmlns:a16="http://schemas.microsoft.com/office/drawing/2014/main" id="{BD7AAFBB-3806-4B37-A689-5D19EE413E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A87E47-4099-42D8-B5DC-636305FB891E}"/>
              </a:ext>
            </a:extLst>
          </p:cNvPr>
          <p:cNvSpPr>
            <a:spLocks noGrp="1"/>
          </p:cNvSpPr>
          <p:nvPr>
            <p:ph type="sldNum" sz="quarter" idx="12"/>
          </p:nvPr>
        </p:nvSpPr>
        <p:spPr/>
        <p:txBody>
          <a:bodyPr/>
          <a:lstStyle/>
          <a:p>
            <a:fld id="{1DF4E02B-6A87-4555-9751-B3767743110F}" type="slidenum">
              <a:rPr lang="en-US" smtClean="0"/>
              <a:t>‹#›</a:t>
            </a:fld>
            <a:endParaRPr lang="en-US"/>
          </a:p>
        </p:txBody>
      </p:sp>
    </p:spTree>
    <p:extLst>
      <p:ext uri="{BB962C8B-B14F-4D97-AF65-F5344CB8AC3E}">
        <p14:creationId xmlns:p14="http://schemas.microsoft.com/office/powerpoint/2010/main" val="3162665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F7C4D-D0E8-475A-8E53-A1E0896155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71018B-743C-4D31-8199-95E77D6ECD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3CF374-D408-4C65-A8D0-7AF0EFE0416F}"/>
              </a:ext>
            </a:extLst>
          </p:cNvPr>
          <p:cNvSpPr>
            <a:spLocks noGrp="1"/>
          </p:cNvSpPr>
          <p:nvPr>
            <p:ph type="dt" sz="half" idx="10"/>
          </p:nvPr>
        </p:nvSpPr>
        <p:spPr/>
        <p:txBody>
          <a:bodyPr/>
          <a:lstStyle/>
          <a:p>
            <a:fld id="{F2798F71-58D4-426C-8BD9-1598C07AF61A}" type="datetimeFigureOut">
              <a:rPr lang="en-US" smtClean="0"/>
              <a:t>6/12/2023</a:t>
            </a:fld>
            <a:endParaRPr lang="en-US"/>
          </a:p>
        </p:txBody>
      </p:sp>
      <p:sp>
        <p:nvSpPr>
          <p:cNvPr id="5" name="Footer Placeholder 4">
            <a:extLst>
              <a:ext uri="{FF2B5EF4-FFF2-40B4-BE49-F238E27FC236}">
                <a16:creationId xmlns:a16="http://schemas.microsoft.com/office/drawing/2014/main" id="{3AFB9422-31A4-4E0C-B89E-C2087064AE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BA1AFA-7024-4D51-8BBE-506B1FE2C89A}"/>
              </a:ext>
            </a:extLst>
          </p:cNvPr>
          <p:cNvSpPr>
            <a:spLocks noGrp="1"/>
          </p:cNvSpPr>
          <p:nvPr>
            <p:ph type="sldNum" sz="quarter" idx="12"/>
          </p:nvPr>
        </p:nvSpPr>
        <p:spPr/>
        <p:txBody>
          <a:bodyPr/>
          <a:lstStyle/>
          <a:p>
            <a:fld id="{1DF4E02B-6A87-4555-9751-B3767743110F}" type="slidenum">
              <a:rPr lang="en-US" smtClean="0"/>
              <a:t>‹#›</a:t>
            </a:fld>
            <a:endParaRPr lang="en-US"/>
          </a:p>
        </p:txBody>
      </p:sp>
    </p:spTree>
    <p:extLst>
      <p:ext uri="{BB962C8B-B14F-4D97-AF65-F5344CB8AC3E}">
        <p14:creationId xmlns:p14="http://schemas.microsoft.com/office/powerpoint/2010/main" val="2836149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BE599-BC32-4E3A-87ED-2EA64389B4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43B437-1C6F-4B64-B36E-2329D0DE43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5BDA75-A80B-4C3A-ADD7-1E990AFB5A81}"/>
              </a:ext>
            </a:extLst>
          </p:cNvPr>
          <p:cNvSpPr>
            <a:spLocks noGrp="1"/>
          </p:cNvSpPr>
          <p:nvPr>
            <p:ph type="dt" sz="half" idx="10"/>
          </p:nvPr>
        </p:nvSpPr>
        <p:spPr/>
        <p:txBody>
          <a:bodyPr/>
          <a:lstStyle/>
          <a:p>
            <a:fld id="{F2798F71-58D4-426C-8BD9-1598C07AF61A}" type="datetimeFigureOut">
              <a:rPr lang="en-US" smtClean="0"/>
              <a:t>6/12/2023</a:t>
            </a:fld>
            <a:endParaRPr lang="en-US"/>
          </a:p>
        </p:txBody>
      </p:sp>
      <p:sp>
        <p:nvSpPr>
          <p:cNvPr id="5" name="Footer Placeholder 4">
            <a:extLst>
              <a:ext uri="{FF2B5EF4-FFF2-40B4-BE49-F238E27FC236}">
                <a16:creationId xmlns:a16="http://schemas.microsoft.com/office/drawing/2014/main" id="{E5E9E02C-E503-4345-A317-B5C4B1044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357857-3BE6-41CF-9857-39CEBC292C5A}"/>
              </a:ext>
            </a:extLst>
          </p:cNvPr>
          <p:cNvSpPr>
            <a:spLocks noGrp="1"/>
          </p:cNvSpPr>
          <p:nvPr>
            <p:ph type="sldNum" sz="quarter" idx="12"/>
          </p:nvPr>
        </p:nvSpPr>
        <p:spPr/>
        <p:txBody>
          <a:bodyPr/>
          <a:lstStyle/>
          <a:p>
            <a:fld id="{1DF4E02B-6A87-4555-9751-B3767743110F}" type="slidenum">
              <a:rPr lang="en-US" smtClean="0"/>
              <a:t>‹#›</a:t>
            </a:fld>
            <a:endParaRPr lang="en-US"/>
          </a:p>
        </p:txBody>
      </p:sp>
    </p:spTree>
    <p:extLst>
      <p:ext uri="{BB962C8B-B14F-4D97-AF65-F5344CB8AC3E}">
        <p14:creationId xmlns:p14="http://schemas.microsoft.com/office/powerpoint/2010/main" val="4037642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114F-4CE0-4494-A9FC-AA0FEE0C50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EE5357-130C-4642-923A-3314A8524A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7EEB32-D47A-4495-A844-16EE064ADA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C7953E-FF54-4081-8976-A9B736F22A1E}"/>
              </a:ext>
            </a:extLst>
          </p:cNvPr>
          <p:cNvSpPr>
            <a:spLocks noGrp="1"/>
          </p:cNvSpPr>
          <p:nvPr>
            <p:ph type="dt" sz="half" idx="10"/>
          </p:nvPr>
        </p:nvSpPr>
        <p:spPr/>
        <p:txBody>
          <a:bodyPr/>
          <a:lstStyle/>
          <a:p>
            <a:fld id="{F2798F71-58D4-426C-8BD9-1598C07AF61A}" type="datetimeFigureOut">
              <a:rPr lang="en-US" smtClean="0"/>
              <a:t>6/12/2023</a:t>
            </a:fld>
            <a:endParaRPr lang="en-US"/>
          </a:p>
        </p:txBody>
      </p:sp>
      <p:sp>
        <p:nvSpPr>
          <p:cNvPr id="6" name="Footer Placeholder 5">
            <a:extLst>
              <a:ext uri="{FF2B5EF4-FFF2-40B4-BE49-F238E27FC236}">
                <a16:creationId xmlns:a16="http://schemas.microsoft.com/office/drawing/2014/main" id="{7F235D82-425B-4D09-AB75-958B0B5388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C4E51A-598A-474D-A636-354CE0DEB02A}"/>
              </a:ext>
            </a:extLst>
          </p:cNvPr>
          <p:cNvSpPr>
            <a:spLocks noGrp="1"/>
          </p:cNvSpPr>
          <p:nvPr>
            <p:ph type="sldNum" sz="quarter" idx="12"/>
          </p:nvPr>
        </p:nvSpPr>
        <p:spPr/>
        <p:txBody>
          <a:bodyPr/>
          <a:lstStyle/>
          <a:p>
            <a:fld id="{1DF4E02B-6A87-4555-9751-B3767743110F}" type="slidenum">
              <a:rPr lang="en-US" smtClean="0"/>
              <a:t>‹#›</a:t>
            </a:fld>
            <a:endParaRPr lang="en-US"/>
          </a:p>
        </p:txBody>
      </p:sp>
    </p:spTree>
    <p:extLst>
      <p:ext uri="{BB962C8B-B14F-4D97-AF65-F5344CB8AC3E}">
        <p14:creationId xmlns:p14="http://schemas.microsoft.com/office/powerpoint/2010/main" val="431915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65856-967E-4231-BE2B-C230ECF576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239FCD-D228-47B5-AF51-8AEADD9602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EC04D3-172D-4E9C-9EB7-13ABE9CC92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457B92-AB8F-4C3A-A092-318D31C824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3D8BCB-0A06-4BC8-AA78-94024E9A82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D8399C-D3F3-4C83-B779-40BF2FC8BD16}"/>
              </a:ext>
            </a:extLst>
          </p:cNvPr>
          <p:cNvSpPr>
            <a:spLocks noGrp="1"/>
          </p:cNvSpPr>
          <p:nvPr>
            <p:ph type="dt" sz="half" idx="10"/>
          </p:nvPr>
        </p:nvSpPr>
        <p:spPr/>
        <p:txBody>
          <a:bodyPr/>
          <a:lstStyle/>
          <a:p>
            <a:fld id="{F2798F71-58D4-426C-8BD9-1598C07AF61A}" type="datetimeFigureOut">
              <a:rPr lang="en-US" smtClean="0"/>
              <a:t>6/12/2023</a:t>
            </a:fld>
            <a:endParaRPr lang="en-US"/>
          </a:p>
        </p:txBody>
      </p:sp>
      <p:sp>
        <p:nvSpPr>
          <p:cNvPr id="8" name="Footer Placeholder 7">
            <a:extLst>
              <a:ext uri="{FF2B5EF4-FFF2-40B4-BE49-F238E27FC236}">
                <a16:creationId xmlns:a16="http://schemas.microsoft.com/office/drawing/2014/main" id="{FB1C437D-844C-42C6-B2F9-CE84448CEE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C9C4B8-E6B7-4D76-A71F-FC3A68603BB3}"/>
              </a:ext>
            </a:extLst>
          </p:cNvPr>
          <p:cNvSpPr>
            <a:spLocks noGrp="1"/>
          </p:cNvSpPr>
          <p:nvPr>
            <p:ph type="sldNum" sz="quarter" idx="12"/>
          </p:nvPr>
        </p:nvSpPr>
        <p:spPr/>
        <p:txBody>
          <a:bodyPr/>
          <a:lstStyle/>
          <a:p>
            <a:fld id="{1DF4E02B-6A87-4555-9751-B3767743110F}" type="slidenum">
              <a:rPr lang="en-US" smtClean="0"/>
              <a:t>‹#›</a:t>
            </a:fld>
            <a:endParaRPr lang="en-US"/>
          </a:p>
        </p:txBody>
      </p:sp>
    </p:spTree>
    <p:extLst>
      <p:ext uri="{BB962C8B-B14F-4D97-AF65-F5344CB8AC3E}">
        <p14:creationId xmlns:p14="http://schemas.microsoft.com/office/powerpoint/2010/main" val="241157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9F9FE-B0A5-4C5F-A7C3-76D95B2383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1178BA-B765-4832-A3A8-EC1AEA38B7F2}"/>
              </a:ext>
            </a:extLst>
          </p:cNvPr>
          <p:cNvSpPr>
            <a:spLocks noGrp="1"/>
          </p:cNvSpPr>
          <p:nvPr>
            <p:ph type="dt" sz="half" idx="10"/>
          </p:nvPr>
        </p:nvSpPr>
        <p:spPr/>
        <p:txBody>
          <a:bodyPr/>
          <a:lstStyle/>
          <a:p>
            <a:fld id="{F2798F71-58D4-426C-8BD9-1598C07AF61A}" type="datetimeFigureOut">
              <a:rPr lang="en-US" smtClean="0"/>
              <a:t>6/12/2023</a:t>
            </a:fld>
            <a:endParaRPr lang="en-US"/>
          </a:p>
        </p:txBody>
      </p:sp>
      <p:sp>
        <p:nvSpPr>
          <p:cNvPr id="4" name="Footer Placeholder 3">
            <a:extLst>
              <a:ext uri="{FF2B5EF4-FFF2-40B4-BE49-F238E27FC236}">
                <a16:creationId xmlns:a16="http://schemas.microsoft.com/office/drawing/2014/main" id="{25832A67-5D66-4AF9-A85C-0AA088978F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1983D4-10B3-4519-8A9B-B124F4BC538E}"/>
              </a:ext>
            </a:extLst>
          </p:cNvPr>
          <p:cNvSpPr>
            <a:spLocks noGrp="1"/>
          </p:cNvSpPr>
          <p:nvPr>
            <p:ph type="sldNum" sz="quarter" idx="12"/>
          </p:nvPr>
        </p:nvSpPr>
        <p:spPr/>
        <p:txBody>
          <a:bodyPr/>
          <a:lstStyle/>
          <a:p>
            <a:fld id="{1DF4E02B-6A87-4555-9751-B3767743110F}" type="slidenum">
              <a:rPr lang="en-US" smtClean="0"/>
              <a:t>‹#›</a:t>
            </a:fld>
            <a:endParaRPr lang="en-US"/>
          </a:p>
        </p:txBody>
      </p:sp>
    </p:spTree>
    <p:extLst>
      <p:ext uri="{BB962C8B-B14F-4D97-AF65-F5344CB8AC3E}">
        <p14:creationId xmlns:p14="http://schemas.microsoft.com/office/powerpoint/2010/main" val="3079362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7DC8C7-56BA-4B13-B4B5-181A741503C0}"/>
              </a:ext>
            </a:extLst>
          </p:cNvPr>
          <p:cNvSpPr>
            <a:spLocks noGrp="1"/>
          </p:cNvSpPr>
          <p:nvPr>
            <p:ph type="dt" sz="half" idx="10"/>
          </p:nvPr>
        </p:nvSpPr>
        <p:spPr/>
        <p:txBody>
          <a:bodyPr/>
          <a:lstStyle/>
          <a:p>
            <a:fld id="{F2798F71-58D4-426C-8BD9-1598C07AF61A}" type="datetimeFigureOut">
              <a:rPr lang="en-US" smtClean="0"/>
              <a:t>6/12/2023</a:t>
            </a:fld>
            <a:endParaRPr lang="en-US"/>
          </a:p>
        </p:txBody>
      </p:sp>
      <p:sp>
        <p:nvSpPr>
          <p:cNvPr id="3" name="Footer Placeholder 2">
            <a:extLst>
              <a:ext uri="{FF2B5EF4-FFF2-40B4-BE49-F238E27FC236}">
                <a16:creationId xmlns:a16="http://schemas.microsoft.com/office/drawing/2014/main" id="{7C7221D2-DEBD-48AD-8F3B-D8D08B1A99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B00DB0-C405-4C3D-AE40-5457923246AC}"/>
              </a:ext>
            </a:extLst>
          </p:cNvPr>
          <p:cNvSpPr>
            <a:spLocks noGrp="1"/>
          </p:cNvSpPr>
          <p:nvPr>
            <p:ph type="sldNum" sz="quarter" idx="12"/>
          </p:nvPr>
        </p:nvSpPr>
        <p:spPr/>
        <p:txBody>
          <a:bodyPr/>
          <a:lstStyle/>
          <a:p>
            <a:fld id="{1DF4E02B-6A87-4555-9751-B3767743110F}" type="slidenum">
              <a:rPr lang="en-US" smtClean="0"/>
              <a:t>‹#›</a:t>
            </a:fld>
            <a:endParaRPr lang="en-US"/>
          </a:p>
        </p:txBody>
      </p:sp>
    </p:spTree>
    <p:extLst>
      <p:ext uri="{BB962C8B-B14F-4D97-AF65-F5344CB8AC3E}">
        <p14:creationId xmlns:p14="http://schemas.microsoft.com/office/powerpoint/2010/main" val="3320354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56C59-C703-498E-A7DA-B5510399B9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FA31C1-00B2-4709-8A16-C882AD1F1F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49E938-5500-4AD3-84C8-8D4A22969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460A11-E250-4141-A468-C4230DC25543}"/>
              </a:ext>
            </a:extLst>
          </p:cNvPr>
          <p:cNvSpPr>
            <a:spLocks noGrp="1"/>
          </p:cNvSpPr>
          <p:nvPr>
            <p:ph type="dt" sz="half" idx="10"/>
          </p:nvPr>
        </p:nvSpPr>
        <p:spPr/>
        <p:txBody>
          <a:bodyPr/>
          <a:lstStyle/>
          <a:p>
            <a:fld id="{F2798F71-58D4-426C-8BD9-1598C07AF61A}" type="datetimeFigureOut">
              <a:rPr lang="en-US" smtClean="0"/>
              <a:t>6/12/2023</a:t>
            </a:fld>
            <a:endParaRPr lang="en-US"/>
          </a:p>
        </p:txBody>
      </p:sp>
      <p:sp>
        <p:nvSpPr>
          <p:cNvPr id="6" name="Footer Placeholder 5">
            <a:extLst>
              <a:ext uri="{FF2B5EF4-FFF2-40B4-BE49-F238E27FC236}">
                <a16:creationId xmlns:a16="http://schemas.microsoft.com/office/drawing/2014/main" id="{B65C0E8C-DD59-4C83-8001-8D178C7492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B53AD-46A4-4DBA-A595-2F94758EA639}"/>
              </a:ext>
            </a:extLst>
          </p:cNvPr>
          <p:cNvSpPr>
            <a:spLocks noGrp="1"/>
          </p:cNvSpPr>
          <p:nvPr>
            <p:ph type="sldNum" sz="quarter" idx="12"/>
          </p:nvPr>
        </p:nvSpPr>
        <p:spPr/>
        <p:txBody>
          <a:bodyPr/>
          <a:lstStyle/>
          <a:p>
            <a:fld id="{1DF4E02B-6A87-4555-9751-B3767743110F}" type="slidenum">
              <a:rPr lang="en-US" smtClean="0"/>
              <a:t>‹#›</a:t>
            </a:fld>
            <a:endParaRPr lang="en-US"/>
          </a:p>
        </p:txBody>
      </p:sp>
    </p:spTree>
    <p:extLst>
      <p:ext uri="{BB962C8B-B14F-4D97-AF65-F5344CB8AC3E}">
        <p14:creationId xmlns:p14="http://schemas.microsoft.com/office/powerpoint/2010/main" val="2099330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EFF6B-A6EE-4593-8B1E-DDAE58A818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07B232-4D65-43D0-BB8E-FD05E2CC5A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092E94-F9CA-4D74-9A71-E3646DAAE1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22E25-7F5E-4A10-B314-5F97F4B4C275}"/>
              </a:ext>
            </a:extLst>
          </p:cNvPr>
          <p:cNvSpPr>
            <a:spLocks noGrp="1"/>
          </p:cNvSpPr>
          <p:nvPr>
            <p:ph type="dt" sz="half" idx="10"/>
          </p:nvPr>
        </p:nvSpPr>
        <p:spPr/>
        <p:txBody>
          <a:bodyPr/>
          <a:lstStyle/>
          <a:p>
            <a:fld id="{F2798F71-58D4-426C-8BD9-1598C07AF61A}" type="datetimeFigureOut">
              <a:rPr lang="en-US" smtClean="0"/>
              <a:t>6/12/2023</a:t>
            </a:fld>
            <a:endParaRPr lang="en-US"/>
          </a:p>
        </p:txBody>
      </p:sp>
      <p:sp>
        <p:nvSpPr>
          <p:cNvPr id="6" name="Footer Placeholder 5">
            <a:extLst>
              <a:ext uri="{FF2B5EF4-FFF2-40B4-BE49-F238E27FC236}">
                <a16:creationId xmlns:a16="http://schemas.microsoft.com/office/drawing/2014/main" id="{16D72113-EA6A-475E-9BDF-E659654085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F0C43F-E409-4296-858E-D1285757A12E}"/>
              </a:ext>
            </a:extLst>
          </p:cNvPr>
          <p:cNvSpPr>
            <a:spLocks noGrp="1"/>
          </p:cNvSpPr>
          <p:nvPr>
            <p:ph type="sldNum" sz="quarter" idx="12"/>
          </p:nvPr>
        </p:nvSpPr>
        <p:spPr/>
        <p:txBody>
          <a:bodyPr/>
          <a:lstStyle/>
          <a:p>
            <a:fld id="{1DF4E02B-6A87-4555-9751-B3767743110F}" type="slidenum">
              <a:rPr lang="en-US" smtClean="0"/>
              <a:t>‹#›</a:t>
            </a:fld>
            <a:endParaRPr lang="en-US"/>
          </a:p>
        </p:txBody>
      </p:sp>
    </p:spTree>
    <p:extLst>
      <p:ext uri="{BB962C8B-B14F-4D97-AF65-F5344CB8AC3E}">
        <p14:creationId xmlns:p14="http://schemas.microsoft.com/office/powerpoint/2010/main" val="796672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ABE461-50FD-4BD2-B9DF-B95704EE87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F14A5-CD07-4C16-821A-CD80A9421F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E2C681-2D44-4816-A720-1C7B5464B1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798F71-58D4-426C-8BD9-1598C07AF61A}" type="datetimeFigureOut">
              <a:rPr lang="en-US" smtClean="0"/>
              <a:t>6/12/2023</a:t>
            </a:fld>
            <a:endParaRPr lang="en-US"/>
          </a:p>
        </p:txBody>
      </p:sp>
      <p:sp>
        <p:nvSpPr>
          <p:cNvPr id="5" name="Footer Placeholder 4">
            <a:extLst>
              <a:ext uri="{FF2B5EF4-FFF2-40B4-BE49-F238E27FC236}">
                <a16:creationId xmlns:a16="http://schemas.microsoft.com/office/drawing/2014/main" id="{CAD1B6D2-1FFA-4B34-A698-DA57230239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9DC058-A0C3-43D6-ADD3-7E41AB6C3A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F4E02B-6A87-4555-9751-B3767743110F}" type="slidenum">
              <a:rPr lang="en-US" smtClean="0"/>
              <a:t>‹#›</a:t>
            </a:fld>
            <a:endParaRPr lang="en-US"/>
          </a:p>
        </p:txBody>
      </p:sp>
    </p:spTree>
    <p:extLst>
      <p:ext uri="{BB962C8B-B14F-4D97-AF65-F5344CB8AC3E}">
        <p14:creationId xmlns:p14="http://schemas.microsoft.com/office/powerpoint/2010/main" val="331861559"/>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6000"/>
            <a:lum/>
          </a:blip>
          <a:srcRect/>
          <a:stretch>
            <a:fillRect l="-4000" r="-4000"/>
          </a:stretch>
        </a:blipFill>
        <a:effectLst/>
      </p:bgPr>
    </p:bg>
    <p:spTree>
      <p:nvGrpSpPr>
        <p:cNvPr id="1" name=""/>
        <p:cNvGrpSpPr/>
        <p:nvPr/>
      </p:nvGrpSpPr>
      <p:grpSpPr>
        <a:xfrm>
          <a:off x="0" y="0"/>
          <a:ext cx="0" cy="0"/>
          <a:chOff x="0" y="0"/>
          <a:chExt cx="0" cy="0"/>
        </a:xfrm>
      </p:grpSpPr>
      <p:pic>
        <p:nvPicPr>
          <p:cNvPr id="1026" name="Picture 2" descr="unity là gì">
            <a:extLst>
              <a:ext uri="{FF2B5EF4-FFF2-40B4-BE49-F238E27FC236}">
                <a16:creationId xmlns:a16="http://schemas.microsoft.com/office/drawing/2014/main" id="{C343C280-D8F1-4BBA-BABF-7FED96DBF9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4" y="0"/>
            <a:ext cx="12192238"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8EC2F9A-99EB-4CC0-B69D-67B35EAAEC91}"/>
              </a:ext>
            </a:extLst>
          </p:cNvPr>
          <p:cNvSpPr txBox="1"/>
          <p:nvPr/>
        </p:nvSpPr>
        <p:spPr>
          <a:xfrm>
            <a:off x="2541863" y="364529"/>
            <a:ext cx="6904141" cy="954107"/>
          </a:xfrm>
          <a:prstGeom prst="rect">
            <a:avLst/>
          </a:prstGeom>
          <a:noFill/>
          <a:ln>
            <a:noFill/>
          </a:ln>
        </p:spPr>
        <p:txBody>
          <a:bodyPr wrap="square" rtlCol="0">
            <a:spAutoFit/>
          </a:bodyPr>
          <a:lstStyle/>
          <a:p>
            <a:pPr algn="ctr"/>
            <a:r>
              <a:rPr lang="en-US" sz="28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Báo cáo đề tài</a:t>
            </a:r>
          </a:p>
          <a:p>
            <a:pPr algn="ctr"/>
            <a:r>
              <a:rPr lang="en-US" sz="2800" b="1"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Môn</a:t>
            </a:r>
            <a:r>
              <a:rPr lang="en-US" sz="28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LẬP TRÌNH GAME 3D VỚI UNITY</a:t>
            </a:r>
          </a:p>
        </p:txBody>
      </p:sp>
      <p:sp>
        <p:nvSpPr>
          <p:cNvPr id="11" name="TextBox 10">
            <a:extLst>
              <a:ext uri="{FF2B5EF4-FFF2-40B4-BE49-F238E27FC236}">
                <a16:creationId xmlns:a16="http://schemas.microsoft.com/office/drawing/2014/main" id="{655FB873-BEA6-4D77-9DF2-461646EA7262}"/>
              </a:ext>
            </a:extLst>
          </p:cNvPr>
          <p:cNvSpPr txBox="1"/>
          <p:nvPr/>
        </p:nvSpPr>
        <p:spPr>
          <a:xfrm>
            <a:off x="3028425" y="4677589"/>
            <a:ext cx="6904140" cy="1815882"/>
          </a:xfrm>
          <a:prstGeom prst="rect">
            <a:avLst/>
          </a:prstGeom>
          <a:noFill/>
        </p:spPr>
        <p:txBody>
          <a:bodyPr wrap="square" rtlCol="0">
            <a:spAutoFit/>
          </a:bodyPr>
          <a:lstStyle/>
          <a:p>
            <a:r>
              <a:rPr lang="en-US" sz="2800">
                <a:solidFill>
                  <a:schemeClr val="tx2">
                    <a:lumMod val="50000"/>
                  </a:schemeClr>
                </a:solidFill>
                <a:latin typeface="Times New Roman" panose="02020603050405020304" pitchFamily="18" charset="0"/>
                <a:cs typeface="Times New Roman" panose="02020603050405020304" pitchFamily="18" charset="0"/>
              </a:rPr>
              <a:t>Giáo viên hướng dẫn:    ThS. Đỗ Duy Cốp</a:t>
            </a:r>
          </a:p>
          <a:p>
            <a:r>
              <a:rPr lang="en-US" sz="2800">
                <a:solidFill>
                  <a:schemeClr val="tx2">
                    <a:lumMod val="50000"/>
                  </a:schemeClr>
                </a:solidFill>
                <a:latin typeface="Times New Roman" panose="02020603050405020304" pitchFamily="18" charset="0"/>
                <a:cs typeface="Times New Roman" panose="02020603050405020304" pitchFamily="18" charset="0"/>
              </a:rPr>
              <a:t>Sinh </a:t>
            </a:r>
            <a:r>
              <a:rPr lang="en-US" sz="2800" err="1">
                <a:solidFill>
                  <a:schemeClr val="tx2">
                    <a:lumMod val="50000"/>
                  </a:schemeClr>
                </a:solidFill>
                <a:latin typeface="Times New Roman" panose="02020603050405020304" pitchFamily="18" charset="0"/>
                <a:cs typeface="Times New Roman" panose="02020603050405020304" pitchFamily="18" charset="0"/>
              </a:rPr>
              <a:t>viên</a:t>
            </a:r>
            <a:r>
              <a:rPr lang="en-US" sz="2800">
                <a:solidFill>
                  <a:schemeClr val="tx2">
                    <a:lumMod val="50000"/>
                  </a:schemeClr>
                </a:solidFill>
                <a:latin typeface="Times New Roman" panose="02020603050405020304" pitchFamily="18" charset="0"/>
                <a:cs typeface="Times New Roman" panose="02020603050405020304" pitchFamily="18" charset="0"/>
              </a:rPr>
              <a:t> </a:t>
            </a:r>
            <a:r>
              <a:rPr lang="en-US" sz="2800" err="1">
                <a:solidFill>
                  <a:schemeClr val="tx2">
                    <a:lumMod val="50000"/>
                  </a:schemeClr>
                </a:solidFill>
                <a:latin typeface="Times New Roman" panose="02020603050405020304" pitchFamily="18" charset="0"/>
                <a:cs typeface="Times New Roman" panose="02020603050405020304" pitchFamily="18" charset="0"/>
              </a:rPr>
              <a:t>thực</a:t>
            </a:r>
            <a:r>
              <a:rPr lang="en-US" sz="2800">
                <a:solidFill>
                  <a:schemeClr val="tx2">
                    <a:lumMod val="50000"/>
                  </a:schemeClr>
                </a:solidFill>
                <a:latin typeface="Times New Roman" panose="02020603050405020304" pitchFamily="18" charset="0"/>
                <a:cs typeface="Times New Roman" panose="02020603050405020304" pitchFamily="18" charset="0"/>
              </a:rPr>
              <a:t> </a:t>
            </a:r>
            <a:r>
              <a:rPr lang="en-US" sz="2800" err="1">
                <a:solidFill>
                  <a:schemeClr val="tx2">
                    <a:lumMod val="50000"/>
                  </a:schemeClr>
                </a:solidFill>
                <a:latin typeface="Times New Roman" panose="02020603050405020304" pitchFamily="18" charset="0"/>
                <a:cs typeface="Times New Roman" panose="02020603050405020304" pitchFamily="18" charset="0"/>
              </a:rPr>
              <a:t>hiện</a:t>
            </a:r>
            <a:r>
              <a:rPr lang="en-US" sz="2800">
                <a:solidFill>
                  <a:schemeClr val="tx2">
                    <a:lumMod val="50000"/>
                  </a:schemeClr>
                </a:solidFill>
                <a:latin typeface="Times New Roman" panose="02020603050405020304" pitchFamily="18" charset="0"/>
                <a:cs typeface="Times New Roman" panose="02020603050405020304" pitchFamily="18" charset="0"/>
              </a:rPr>
              <a:t>:       Phạm </a:t>
            </a:r>
            <a:r>
              <a:rPr lang="en-US" sz="2800" err="1">
                <a:solidFill>
                  <a:schemeClr val="tx2">
                    <a:lumMod val="50000"/>
                  </a:schemeClr>
                </a:solidFill>
                <a:latin typeface="Times New Roman" panose="02020603050405020304" pitchFamily="18" charset="0"/>
                <a:cs typeface="Times New Roman" panose="02020603050405020304" pitchFamily="18" charset="0"/>
              </a:rPr>
              <a:t>Sỹ</a:t>
            </a:r>
            <a:r>
              <a:rPr lang="en-US" sz="2800">
                <a:solidFill>
                  <a:schemeClr val="tx2">
                    <a:lumMod val="50000"/>
                  </a:schemeClr>
                </a:solidFill>
                <a:latin typeface="Times New Roman" panose="02020603050405020304" pitchFamily="18" charset="0"/>
                <a:cs typeface="Times New Roman" panose="02020603050405020304" pitchFamily="18" charset="0"/>
              </a:rPr>
              <a:t> Quang</a:t>
            </a:r>
          </a:p>
          <a:p>
            <a:r>
              <a:rPr lang="en-US" sz="2800">
                <a:solidFill>
                  <a:schemeClr val="tx2">
                    <a:lumMod val="50000"/>
                  </a:schemeClr>
                </a:solidFill>
                <a:latin typeface="Times New Roman" panose="02020603050405020304" pitchFamily="18" charset="0"/>
                <a:cs typeface="Times New Roman" panose="02020603050405020304" pitchFamily="18" charset="0"/>
              </a:rPr>
              <a:t>MSSV:                           K195480106018</a:t>
            </a:r>
          </a:p>
          <a:p>
            <a:r>
              <a:rPr lang="en-US" sz="2800">
                <a:solidFill>
                  <a:schemeClr val="tx2">
                    <a:lumMod val="50000"/>
                  </a:schemeClr>
                </a:solidFill>
                <a:latin typeface="Times New Roman" panose="02020603050405020304" pitchFamily="18" charset="0"/>
                <a:cs typeface="Times New Roman" panose="02020603050405020304" pitchFamily="18" charset="0"/>
              </a:rPr>
              <a:t>Lớp:                               55KMT</a:t>
            </a:r>
          </a:p>
        </p:txBody>
      </p:sp>
    </p:spTree>
    <p:extLst>
      <p:ext uri="{BB962C8B-B14F-4D97-AF65-F5344CB8AC3E}">
        <p14:creationId xmlns:p14="http://schemas.microsoft.com/office/powerpoint/2010/main" val="4077113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D6E8690F-AA69-4402-AA46-ACCBDA93DD86}"/>
              </a:ext>
            </a:extLst>
          </p:cNvPr>
          <p:cNvGrpSpPr/>
          <p:nvPr/>
        </p:nvGrpSpPr>
        <p:grpSpPr>
          <a:xfrm>
            <a:off x="374609" y="1230010"/>
            <a:ext cx="4206240" cy="4397979"/>
            <a:chOff x="374609" y="1230010"/>
            <a:chExt cx="4206240" cy="4397979"/>
          </a:xfrm>
        </p:grpSpPr>
        <p:grpSp>
          <p:nvGrpSpPr>
            <p:cNvPr id="20" name="Group 19">
              <a:extLst>
                <a:ext uri="{FF2B5EF4-FFF2-40B4-BE49-F238E27FC236}">
                  <a16:creationId xmlns:a16="http://schemas.microsoft.com/office/drawing/2014/main" id="{DB3DFB87-F46B-4A27-9647-ED7C69E95F38}"/>
                </a:ext>
              </a:extLst>
            </p:cNvPr>
            <p:cNvGrpSpPr/>
            <p:nvPr/>
          </p:nvGrpSpPr>
          <p:grpSpPr>
            <a:xfrm>
              <a:off x="374609" y="1230010"/>
              <a:ext cx="4206240" cy="4397979"/>
              <a:chOff x="1151849" y="1230010"/>
              <a:chExt cx="4206240" cy="4397979"/>
            </a:xfrm>
          </p:grpSpPr>
          <p:sp>
            <p:nvSpPr>
              <p:cNvPr id="17" name="Arc 16">
                <a:extLst>
                  <a:ext uri="{FF2B5EF4-FFF2-40B4-BE49-F238E27FC236}">
                    <a16:creationId xmlns:a16="http://schemas.microsoft.com/office/drawing/2014/main" id="{608F72C7-D950-4559-AB68-7C5F7B68D45C}"/>
                  </a:ext>
                </a:extLst>
              </p:cNvPr>
              <p:cNvSpPr/>
              <p:nvPr/>
            </p:nvSpPr>
            <p:spPr>
              <a:xfrm>
                <a:off x="1151849" y="1285565"/>
                <a:ext cx="4206240" cy="4286868"/>
              </a:xfrm>
              <a:prstGeom prst="arc">
                <a:avLst>
                  <a:gd name="adj1" fmla="val 16200000"/>
                  <a:gd name="adj2" fmla="val 5370112"/>
                </a:avLst>
              </a:prstGeom>
              <a:ln>
                <a:solidFill>
                  <a:schemeClr val="tx1"/>
                </a:solidFill>
                <a:prstDash val="lg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a:extLst>
                  <a:ext uri="{FF2B5EF4-FFF2-40B4-BE49-F238E27FC236}">
                    <a16:creationId xmlns:a16="http://schemas.microsoft.com/office/drawing/2014/main" id="{9EF2432D-7CC0-4165-B877-201F5AC12AAF}"/>
                  </a:ext>
                </a:extLst>
              </p:cNvPr>
              <p:cNvSpPr/>
              <p:nvPr/>
            </p:nvSpPr>
            <p:spPr>
              <a:xfrm>
                <a:off x="3198003" y="1230010"/>
                <a:ext cx="113932" cy="1111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C89AB25-9907-4389-ADB4-EC729904AF5F}"/>
                  </a:ext>
                </a:extLst>
              </p:cNvPr>
              <p:cNvSpPr/>
              <p:nvPr/>
            </p:nvSpPr>
            <p:spPr>
              <a:xfrm>
                <a:off x="3254969" y="5516879"/>
                <a:ext cx="113932" cy="1111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1773DDB1-AFD3-4557-AF0B-626B47CC1299}"/>
                </a:ext>
              </a:extLst>
            </p:cNvPr>
            <p:cNvGrpSpPr/>
            <p:nvPr/>
          </p:nvGrpSpPr>
          <p:grpSpPr>
            <a:xfrm>
              <a:off x="1106129" y="1828800"/>
              <a:ext cx="2926080" cy="3200400"/>
              <a:chOff x="1106129" y="1828800"/>
              <a:chExt cx="2926080" cy="3200400"/>
            </a:xfrm>
          </p:grpSpPr>
          <p:grpSp>
            <p:nvGrpSpPr>
              <p:cNvPr id="14" name="Group 13">
                <a:extLst>
                  <a:ext uri="{FF2B5EF4-FFF2-40B4-BE49-F238E27FC236}">
                    <a16:creationId xmlns:a16="http://schemas.microsoft.com/office/drawing/2014/main" id="{AC6FEF2E-85D8-4CD0-818F-E0867D15C04F}"/>
                  </a:ext>
                </a:extLst>
              </p:cNvPr>
              <p:cNvGrpSpPr/>
              <p:nvPr/>
            </p:nvGrpSpPr>
            <p:grpSpPr>
              <a:xfrm>
                <a:off x="1106129" y="1828800"/>
                <a:ext cx="2926080" cy="3200400"/>
                <a:chOff x="4724400" y="1828800"/>
                <a:chExt cx="2926080" cy="3200400"/>
              </a:xfrm>
            </p:grpSpPr>
            <p:grpSp>
              <p:nvGrpSpPr>
                <p:cNvPr id="13" name="Group 12">
                  <a:extLst>
                    <a:ext uri="{FF2B5EF4-FFF2-40B4-BE49-F238E27FC236}">
                      <a16:creationId xmlns:a16="http://schemas.microsoft.com/office/drawing/2014/main" id="{394DCF71-CDF6-4A40-92EA-71718D8C6ED0}"/>
                    </a:ext>
                  </a:extLst>
                </p:cNvPr>
                <p:cNvGrpSpPr/>
                <p:nvPr/>
              </p:nvGrpSpPr>
              <p:grpSpPr>
                <a:xfrm>
                  <a:off x="6096000" y="1828800"/>
                  <a:ext cx="1554480" cy="3200400"/>
                  <a:chOff x="6096000" y="1617406"/>
                  <a:chExt cx="1727404" cy="3623188"/>
                </a:xfrm>
              </p:grpSpPr>
              <p:sp>
                <p:nvSpPr>
                  <p:cNvPr id="10" name="Freeform: Shape 9">
                    <a:extLst>
                      <a:ext uri="{FF2B5EF4-FFF2-40B4-BE49-F238E27FC236}">
                        <a16:creationId xmlns:a16="http://schemas.microsoft.com/office/drawing/2014/main" id="{22D23785-8545-407D-B429-688E86F4804B}"/>
                      </a:ext>
                    </a:extLst>
                  </p:cNvPr>
                  <p:cNvSpPr/>
                  <p:nvPr/>
                </p:nvSpPr>
                <p:spPr>
                  <a:xfrm>
                    <a:off x="6096000" y="1617406"/>
                    <a:ext cx="1727404" cy="1811594"/>
                  </a:xfrm>
                  <a:custGeom>
                    <a:avLst/>
                    <a:gdLst>
                      <a:gd name="connsiteX0" fmla="*/ 0 w 1123950"/>
                      <a:gd name="connsiteY0" fmla="*/ 0 h 1123950"/>
                      <a:gd name="connsiteX1" fmla="*/ 1123950 w 1123950"/>
                      <a:gd name="connsiteY1" fmla="*/ 1123950 h 1123950"/>
                      <a:gd name="connsiteX2" fmla="*/ 0 w 1123950"/>
                      <a:gd name="connsiteY2" fmla="*/ 1123950 h 1123950"/>
                    </a:gdLst>
                    <a:ahLst/>
                    <a:cxnLst>
                      <a:cxn ang="0">
                        <a:pos x="connsiteX0" y="connsiteY0"/>
                      </a:cxn>
                      <a:cxn ang="0">
                        <a:pos x="connsiteX1" y="connsiteY1"/>
                      </a:cxn>
                      <a:cxn ang="0">
                        <a:pos x="connsiteX2" y="connsiteY2"/>
                      </a:cxn>
                    </a:cxnLst>
                    <a:rect l="l" t="t" r="r" b="b"/>
                    <a:pathLst>
                      <a:path w="1123950" h="1123950">
                        <a:moveTo>
                          <a:pt x="0" y="0"/>
                        </a:moveTo>
                        <a:cubicBezTo>
                          <a:pt x="620740" y="0"/>
                          <a:pt x="1123950" y="503210"/>
                          <a:pt x="1123950" y="1123950"/>
                        </a:cubicBezTo>
                        <a:lnTo>
                          <a:pt x="0" y="1123950"/>
                        </a:lnTo>
                        <a:close/>
                      </a:path>
                    </a:pathLst>
                  </a:custGeom>
                  <a:solidFill>
                    <a:srgbClr val="0033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74EA59DD-7536-48F9-9F63-F05FC0C5C394}"/>
                      </a:ext>
                    </a:extLst>
                  </p:cNvPr>
                  <p:cNvSpPr/>
                  <p:nvPr/>
                </p:nvSpPr>
                <p:spPr>
                  <a:xfrm rot="5400000">
                    <a:off x="6053905" y="3471095"/>
                    <a:ext cx="1811594" cy="1727404"/>
                  </a:xfrm>
                  <a:custGeom>
                    <a:avLst/>
                    <a:gdLst>
                      <a:gd name="connsiteX0" fmla="*/ 0 w 1123950"/>
                      <a:gd name="connsiteY0" fmla="*/ 0 h 1123950"/>
                      <a:gd name="connsiteX1" fmla="*/ 1123950 w 1123950"/>
                      <a:gd name="connsiteY1" fmla="*/ 1123950 h 1123950"/>
                      <a:gd name="connsiteX2" fmla="*/ 0 w 1123950"/>
                      <a:gd name="connsiteY2" fmla="*/ 1123950 h 1123950"/>
                    </a:gdLst>
                    <a:ahLst/>
                    <a:cxnLst>
                      <a:cxn ang="0">
                        <a:pos x="connsiteX0" y="connsiteY0"/>
                      </a:cxn>
                      <a:cxn ang="0">
                        <a:pos x="connsiteX1" y="connsiteY1"/>
                      </a:cxn>
                      <a:cxn ang="0">
                        <a:pos x="connsiteX2" y="connsiteY2"/>
                      </a:cxn>
                    </a:cxnLst>
                    <a:rect l="l" t="t" r="r" b="b"/>
                    <a:pathLst>
                      <a:path w="1123950" h="1123950">
                        <a:moveTo>
                          <a:pt x="0" y="0"/>
                        </a:moveTo>
                        <a:cubicBezTo>
                          <a:pt x="620740" y="0"/>
                          <a:pt x="1123950" y="503210"/>
                          <a:pt x="1123950" y="1123950"/>
                        </a:cubicBezTo>
                        <a:lnTo>
                          <a:pt x="0" y="1123950"/>
                        </a:lnTo>
                        <a:close/>
                      </a:path>
                    </a:pathLst>
                  </a:custGeom>
                  <a:solidFill>
                    <a:srgbClr val="008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Oval 3">
                  <a:extLst>
                    <a:ext uri="{FF2B5EF4-FFF2-40B4-BE49-F238E27FC236}">
                      <a16:creationId xmlns:a16="http://schemas.microsoft.com/office/drawing/2014/main" id="{68118CAF-C196-4376-B7F5-161A21D11F92}"/>
                    </a:ext>
                  </a:extLst>
                </p:cNvPr>
                <p:cNvSpPr/>
                <p:nvPr/>
              </p:nvSpPr>
              <p:spPr>
                <a:xfrm>
                  <a:off x="4724400" y="2057400"/>
                  <a:ext cx="2743200" cy="2743200"/>
                </a:xfrm>
                <a:prstGeom prst="ellipse">
                  <a:avLst/>
                </a:prstGeom>
                <a:solidFill>
                  <a:schemeClr val="bg1"/>
                </a:solidFill>
                <a:ln>
                  <a:noFill/>
                </a:ln>
                <a:effectLst>
                  <a:outerShdw blurRad="127000" dist="38100" dir="2700000" sx="99000" sy="99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B259488D-C168-4334-AE7F-0E52A94D5E6B}"/>
                  </a:ext>
                </a:extLst>
              </p:cNvPr>
              <p:cNvSpPr txBox="1"/>
              <p:nvPr/>
            </p:nvSpPr>
            <p:spPr>
              <a:xfrm>
                <a:off x="1436949" y="2853902"/>
                <a:ext cx="2355839" cy="1200329"/>
              </a:xfrm>
              <a:prstGeom prst="rect">
                <a:avLst/>
              </a:prstGeom>
              <a:noFill/>
            </p:spPr>
            <p:txBody>
              <a:bodyPr wrap="square" rtlCol="0">
                <a:spAutoFit/>
              </a:bodyPr>
              <a:lstStyle/>
              <a:p>
                <a:r>
                  <a:rPr lang="en-US" sz="3600" dirty="0" err="1">
                    <a:latin typeface="Times New Roman" panose="02020603050405020304" pitchFamily="18" charset="0"/>
                    <a:cs typeface="Times New Roman" panose="02020603050405020304" pitchFamily="18" charset="0"/>
                  </a:rPr>
                  <a:t>Nội</a:t>
                </a:r>
                <a:r>
                  <a:rPr lang="en-US" sz="3600" dirty="0">
                    <a:latin typeface="Times New Roman" panose="02020603050405020304" pitchFamily="18" charset="0"/>
                    <a:cs typeface="Times New Roman" panose="02020603050405020304" pitchFamily="18" charset="0"/>
                  </a:rPr>
                  <a:t> dung </a:t>
                </a:r>
                <a:r>
                  <a:rPr lang="en-US" sz="3600" dirty="0" err="1">
                    <a:latin typeface="Times New Roman" panose="02020603050405020304" pitchFamily="18" charset="0"/>
                    <a:cs typeface="Times New Roman" panose="02020603050405020304" pitchFamily="18" charset="0"/>
                  </a:rPr>
                  <a:t>thuyết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trình</a:t>
                </a:r>
                <a:endParaRPr lang="en-US" sz="3600" dirty="0">
                  <a:latin typeface="Times New Roman" panose="02020603050405020304" pitchFamily="18" charset="0"/>
                  <a:cs typeface="Times New Roman" panose="02020603050405020304" pitchFamily="18" charset="0"/>
                </a:endParaRPr>
              </a:p>
            </p:txBody>
          </p:sp>
        </p:grpSp>
      </p:grpSp>
      <p:grpSp>
        <p:nvGrpSpPr>
          <p:cNvPr id="36" name="Group 35">
            <a:extLst>
              <a:ext uri="{FF2B5EF4-FFF2-40B4-BE49-F238E27FC236}">
                <a16:creationId xmlns:a16="http://schemas.microsoft.com/office/drawing/2014/main" id="{992E7D6A-33DC-4179-9EE8-C3F26D55CFBD}"/>
              </a:ext>
            </a:extLst>
          </p:cNvPr>
          <p:cNvGrpSpPr/>
          <p:nvPr/>
        </p:nvGrpSpPr>
        <p:grpSpPr>
          <a:xfrm>
            <a:off x="2756554" y="96447"/>
            <a:ext cx="5701277" cy="1288784"/>
            <a:chOff x="3616954" y="564159"/>
            <a:chExt cx="5701277" cy="1288784"/>
          </a:xfrm>
        </p:grpSpPr>
        <p:sp>
          <p:nvSpPr>
            <p:cNvPr id="21" name="Oval 20">
              <a:extLst>
                <a:ext uri="{FF2B5EF4-FFF2-40B4-BE49-F238E27FC236}">
                  <a16:creationId xmlns:a16="http://schemas.microsoft.com/office/drawing/2014/main" id="{3C40B17D-858B-429C-8424-A845D6FCAE80}"/>
                </a:ext>
              </a:extLst>
            </p:cNvPr>
            <p:cNvSpPr/>
            <p:nvPr/>
          </p:nvSpPr>
          <p:spPr>
            <a:xfrm>
              <a:off x="3616954" y="1576106"/>
              <a:ext cx="276837" cy="276837"/>
            </a:xfrm>
            <a:prstGeom prst="ellipse">
              <a:avLst/>
            </a:prstGeom>
            <a:solidFill>
              <a:srgbClr val="0D5F2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Rounded Corners 43">
              <a:extLst>
                <a:ext uri="{FF2B5EF4-FFF2-40B4-BE49-F238E27FC236}">
                  <a16:creationId xmlns:a16="http://schemas.microsoft.com/office/drawing/2014/main" id="{493AB29B-56EA-4CFC-AB89-280277262BC5}"/>
                </a:ext>
              </a:extLst>
            </p:cNvPr>
            <p:cNvSpPr/>
            <p:nvPr/>
          </p:nvSpPr>
          <p:spPr>
            <a:xfrm>
              <a:off x="5360565" y="564159"/>
              <a:ext cx="3957666" cy="822122"/>
            </a:xfrm>
            <a:prstGeom prst="roundRect">
              <a:avLst>
                <a:gd name="adj" fmla="val 50000"/>
              </a:avLst>
            </a:prstGeom>
            <a:solidFill>
              <a:schemeClr val="bg2">
                <a:lumMod val="75000"/>
              </a:schemeClr>
            </a:solidFill>
            <a:ln>
              <a:noFill/>
            </a:ln>
            <a:effectLst>
              <a:outerShdw blurRad="50800" dist="127000" dir="24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Giới thiệu về Game</a:t>
              </a:r>
              <a:endParaRPr lang="en-US" sz="3200" dirty="0">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59F006F6-3986-4E2E-B770-1B30D7FC1F6D}"/>
                </a:ext>
              </a:extLst>
            </p:cNvPr>
            <p:cNvGrpSpPr/>
            <p:nvPr/>
          </p:nvGrpSpPr>
          <p:grpSpPr>
            <a:xfrm>
              <a:off x="3853249" y="729842"/>
              <a:ext cx="1800931" cy="886806"/>
              <a:chOff x="3853249" y="729842"/>
              <a:chExt cx="1800931" cy="886806"/>
            </a:xfrm>
          </p:grpSpPr>
          <p:sp>
            <p:nvSpPr>
              <p:cNvPr id="26" name="Oval 25">
                <a:extLst>
                  <a:ext uri="{FF2B5EF4-FFF2-40B4-BE49-F238E27FC236}">
                    <a16:creationId xmlns:a16="http://schemas.microsoft.com/office/drawing/2014/main" id="{A9F3CA15-4487-41AD-9448-4944B615E761}"/>
                  </a:ext>
                </a:extLst>
              </p:cNvPr>
              <p:cNvSpPr/>
              <p:nvPr/>
            </p:nvSpPr>
            <p:spPr>
              <a:xfrm>
                <a:off x="5066950" y="729842"/>
                <a:ext cx="587230" cy="58723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noFill/>
                    </a:ln>
                    <a:solidFill>
                      <a:schemeClr val="tx1"/>
                    </a:solidFill>
                    <a:effectLst>
                      <a:outerShdw blurRad="38100" dist="19050" dir="2700000" algn="tl" rotWithShape="0">
                        <a:schemeClr val="dk1">
                          <a:alpha val="40000"/>
                        </a:schemeClr>
                      </a:outerShdw>
                    </a:effectLst>
                    <a:latin typeface="Franklin Gothic Medium" panose="020B0603020102020204" pitchFamily="34" charset="0"/>
                  </a:rPr>
                  <a:t>1</a:t>
                </a:r>
              </a:p>
            </p:txBody>
          </p:sp>
          <p:cxnSp>
            <p:nvCxnSpPr>
              <p:cNvPr id="31" name="Straight Connector 30">
                <a:extLst>
                  <a:ext uri="{FF2B5EF4-FFF2-40B4-BE49-F238E27FC236}">
                    <a16:creationId xmlns:a16="http://schemas.microsoft.com/office/drawing/2014/main" id="{DE595C71-A020-42CE-A713-D3394A5A0A0C}"/>
                  </a:ext>
                </a:extLst>
              </p:cNvPr>
              <p:cNvCxnSpPr>
                <a:cxnSpLocks/>
                <a:stCxn id="21" idx="7"/>
                <a:endCxn id="26" idx="2"/>
              </p:cNvCxnSpPr>
              <p:nvPr/>
            </p:nvCxnSpPr>
            <p:spPr>
              <a:xfrm flipV="1">
                <a:off x="3853249" y="1023457"/>
                <a:ext cx="1213701" cy="593191"/>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3" name="Group 2">
            <a:extLst>
              <a:ext uri="{FF2B5EF4-FFF2-40B4-BE49-F238E27FC236}">
                <a16:creationId xmlns:a16="http://schemas.microsoft.com/office/drawing/2014/main" id="{15089C8C-DCA1-48E8-BAF1-1CFA1C5B294E}"/>
              </a:ext>
            </a:extLst>
          </p:cNvPr>
          <p:cNvGrpSpPr/>
          <p:nvPr/>
        </p:nvGrpSpPr>
        <p:grpSpPr>
          <a:xfrm>
            <a:off x="4206550" y="1632011"/>
            <a:ext cx="7571861" cy="858201"/>
            <a:chOff x="4408644" y="2103090"/>
            <a:chExt cx="7571861" cy="858201"/>
          </a:xfrm>
        </p:grpSpPr>
        <p:sp>
          <p:nvSpPr>
            <p:cNvPr id="46" name="Rectangle: Rounded Corners 45">
              <a:extLst>
                <a:ext uri="{FF2B5EF4-FFF2-40B4-BE49-F238E27FC236}">
                  <a16:creationId xmlns:a16="http://schemas.microsoft.com/office/drawing/2014/main" id="{8881FC7A-7F87-4CC3-AA37-AFD21CA8EE86}"/>
                </a:ext>
              </a:extLst>
            </p:cNvPr>
            <p:cNvSpPr/>
            <p:nvPr/>
          </p:nvSpPr>
          <p:spPr>
            <a:xfrm>
              <a:off x="5947794" y="2103090"/>
              <a:ext cx="6032711" cy="822122"/>
            </a:xfrm>
            <a:prstGeom prst="roundRect">
              <a:avLst>
                <a:gd name="adj" fmla="val 47730"/>
              </a:avLst>
            </a:prstGeom>
            <a:solidFill>
              <a:schemeClr val="tx2">
                <a:lumMod val="40000"/>
                <a:lumOff val="60000"/>
              </a:schemeClr>
            </a:solidFill>
            <a:ln>
              <a:noFill/>
            </a:ln>
            <a:effectLst>
              <a:outerShdw blurRad="50800" dist="127000" dir="24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Cơ sở lý thuyết</a:t>
              </a:r>
              <a:endParaRPr lang="en-US" sz="3200" dirty="0">
                <a:latin typeface="Times New Roman" panose="02020603050405020304" pitchFamily="18" charset="0"/>
                <a:cs typeface="Times New Roman" panose="02020603050405020304" pitchFamily="18" charset="0"/>
              </a:endParaRPr>
            </a:p>
          </p:txBody>
        </p:sp>
        <p:sp>
          <p:nvSpPr>
            <p:cNvPr id="23" name="Oval 22">
              <a:extLst>
                <a:ext uri="{FF2B5EF4-FFF2-40B4-BE49-F238E27FC236}">
                  <a16:creationId xmlns:a16="http://schemas.microsoft.com/office/drawing/2014/main" id="{DDC0E856-894F-4DEB-B59B-62E04BD09AA0}"/>
                </a:ext>
              </a:extLst>
            </p:cNvPr>
            <p:cNvSpPr/>
            <p:nvPr/>
          </p:nvSpPr>
          <p:spPr>
            <a:xfrm>
              <a:off x="4408644" y="2684454"/>
              <a:ext cx="276837" cy="276837"/>
            </a:xfrm>
            <a:prstGeom prst="ellipse">
              <a:avLst/>
            </a:prstGeom>
            <a:solidFill>
              <a:srgbClr val="0D5F2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B1D3D3F8-AC2F-4813-9F50-F959465369AA}"/>
                </a:ext>
              </a:extLst>
            </p:cNvPr>
            <p:cNvGrpSpPr/>
            <p:nvPr/>
          </p:nvGrpSpPr>
          <p:grpSpPr>
            <a:xfrm>
              <a:off x="4685481" y="2226267"/>
              <a:ext cx="1508942" cy="596606"/>
              <a:chOff x="4685481" y="2226267"/>
              <a:chExt cx="1508942" cy="596606"/>
            </a:xfrm>
          </p:grpSpPr>
          <p:sp>
            <p:nvSpPr>
              <p:cNvPr id="28" name="Oval 27">
                <a:extLst>
                  <a:ext uri="{FF2B5EF4-FFF2-40B4-BE49-F238E27FC236}">
                    <a16:creationId xmlns:a16="http://schemas.microsoft.com/office/drawing/2014/main" id="{1D1CEC78-6BBC-4058-8175-8BFF0F0857CD}"/>
                  </a:ext>
                </a:extLst>
              </p:cNvPr>
              <p:cNvSpPr/>
              <p:nvPr/>
            </p:nvSpPr>
            <p:spPr>
              <a:xfrm>
                <a:off x="5607193" y="2226267"/>
                <a:ext cx="587230" cy="587230"/>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noFill/>
                    </a:ln>
                    <a:solidFill>
                      <a:schemeClr val="tx1"/>
                    </a:solidFill>
                    <a:effectLst>
                      <a:outerShdw blurRad="38100" dist="19050" dir="2700000" algn="tl" rotWithShape="0">
                        <a:schemeClr val="dk1">
                          <a:alpha val="40000"/>
                        </a:schemeClr>
                      </a:outerShdw>
                    </a:effectLst>
                    <a:latin typeface="Franklin Gothic Medium" panose="020B0603020102020204" pitchFamily="34" charset="0"/>
                  </a:rPr>
                  <a:t>2</a:t>
                </a:r>
              </a:p>
            </p:txBody>
          </p:sp>
          <p:cxnSp>
            <p:nvCxnSpPr>
              <p:cNvPr id="33" name="Straight Connector 32">
                <a:extLst>
                  <a:ext uri="{FF2B5EF4-FFF2-40B4-BE49-F238E27FC236}">
                    <a16:creationId xmlns:a16="http://schemas.microsoft.com/office/drawing/2014/main" id="{84B5DAC2-138F-48F0-97F9-7E3A4F292F62}"/>
                  </a:ext>
                </a:extLst>
              </p:cNvPr>
              <p:cNvCxnSpPr>
                <a:cxnSpLocks/>
                <a:stCxn id="23" idx="6"/>
                <a:endCxn id="28" idx="2"/>
              </p:cNvCxnSpPr>
              <p:nvPr/>
            </p:nvCxnSpPr>
            <p:spPr>
              <a:xfrm flipV="1">
                <a:off x="4685481" y="2519882"/>
                <a:ext cx="921712" cy="302991"/>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30" name="Group 29">
            <a:extLst>
              <a:ext uri="{FF2B5EF4-FFF2-40B4-BE49-F238E27FC236}">
                <a16:creationId xmlns:a16="http://schemas.microsoft.com/office/drawing/2014/main" id="{70260756-0C28-4062-8824-9BD55409CD20}"/>
              </a:ext>
            </a:extLst>
          </p:cNvPr>
          <p:cNvGrpSpPr/>
          <p:nvPr/>
        </p:nvGrpSpPr>
        <p:grpSpPr>
          <a:xfrm>
            <a:off x="4386531" y="3454066"/>
            <a:ext cx="7150403" cy="822122"/>
            <a:chOff x="4356328" y="3485649"/>
            <a:chExt cx="7150403" cy="822122"/>
          </a:xfrm>
        </p:grpSpPr>
        <p:sp>
          <p:nvSpPr>
            <p:cNvPr id="45" name="Rectangle: Rounded Corners 44">
              <a:extLst>
                <a:ext uri="{FF2B5EF4-FFF2-40B4-BE49-F238E27FC236}">
                  <a16:creationId xmlns:a16="http://schemas.microsoft.com/office/drawing/2014/main" id="{32B7AEF0-40B9-48BF-8F08-54ACA6F9A225}"/>
                </a:ext>
              </a:extLst>
            </p:cNvPr>
            <p:cNvSpPr/>
            <p:nvPr/>
          </p:nvSpPr>
          <p:spPr>
            <a:xfrm>
              <a:off x="5947795" y="3485649"/>
              <a:ext cx="5558936" cy="822122"/>
            </a:xfrm>
            <a:prstGeom prst="roundRect">
              <a:avLst>
                <a:gd name="adj" fmla="val 50000"/>
              </a:avLst>
            </a:prstGeom>
            <a:solidFill>
              <a:schemeClr val="accent1">
                <a:lumMod val="40000"/>
                <a:lumOff val="60000"/>
              </a:schemeClr>
            </a:solidFill>
            <a:ln>
              <a:noFill/>
            </a:ln>
            <a:effectLst>
              <a:outerShdw blurRad="50800" dist="127000" dir="24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Phân tích thiết kế</a:t>
              </a:r>
              <a:endParaRPr lang="en-US" sz="3200" dirty="0">
                <a:latin typeface="Times New Roman" panose="02020603050405020304" pitchFamily="18" charset="0"/>
                <a:cs typeface="Times New Roman" panose="02020603050405020304" pitchFamily="18" charset="0"/>
              </a:endParaRPr>
            </a:p>
          </p:txBody>
        </p:sp>
        <p:sp>
          <p:nvSpPr>
            <p:cNvPr id="25" name="Oval 24">
              <a:extLst>
                <a:ext uri="{FF2B5EF4-FFF2-40B4-BE49-F238E27FC236}">
                  <a16:creationId xmlns:a16="http://schemas.microsoft.com/office/drawing/2014/main" id="{6E352173-17C2-4119-B36E-16B77C590E53}"/>
                </a:ext>
              </a:extLst>
            </p:cNvPr>
            <p:cNvSpPr/>
            <p:nvPr/>
          </p:nvSpPr>
          <p:spPr>
            <a:xfrm>
              <a:off x="4356328" y="3896710"/>
              <a:ext cx="276837" cy="276837"/>
            </a:xfrm>
            <a:prstGeom prst="ellipse">
              <a:avLst/>
            </a:prstGeom>
            <a:solidFill>
              <a:srgbClr val="0D5F2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5AD30315-A292-4B2B-8AB7-164828EB0DC1}"/>
                </a:ext>
              </a:extLst>
            </p:cNvPr>
            <p:cNvGrpSpPr/>
            <p:nvPr/>
          </p:nvGrpSpPr>
          <p:grpSpPr>
            <a:xfrm>
              <a:off x="4633165" y="3586317"/>
              <a:ext cx="1608245" cy="587230"/>
              <a:chOff x="4633165" y="3586317"/>
              <a:chExt cx="1608245" cy="587230"/>
            </a:xfrm>
          </p:grpSpPr>
          <p:sp>
            <p:nvSpPr>
              <p:cNvPr id="29" name="Oval 28">
                <a:extLst>
                  <a:ext uri="{FF2B5EF4-FFF2-40B4-BE49-F238E27FC236}">
                    <a16:creationId xmlns:a16="http://schemas.microsoft.com/office/drawing/2014/main" id="{7EF05120-F637-4954-803D-B5DDA5419D0E}"/>
                  </a:ext>
                </a:extLst>
              </p:cNvPr>
              <p:cNvSpPr/>
              <p:nvPr/>
            </p:nvSpPr>
            <p:spPr>
              <a:xfrm>
                <a:off x="5654180" y="3586317"/>
                <a:ext cx="587230" cy="58723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noFill/>
                    </a:ln>
                    <a:solidFill>
                      <a:schemeClr val="tx1"/>
                    </a:solidFill>
                    <a:effectLst>
                      <a:outerShdw blurRad="38100" dist="19050" dir="2700000" algn="tl" rotWithShape="0">
                        <a:schemeClr val="dk1">
                          <a:alpha val="40000"/>
                        </a:schemeClr>
                      </a:outerShdw>
                    </a:effectLst>
                    <a:latin typeface="Franklin Gothic Medium" panose="020B0603020102020204" pitchFamily="34" charset="0"/>
                  </a:rPr>
                  <a:t>3</a:t>
                </a:r>
              </a:p>
            </p:txBody>
          </p:sp>
          <p:cxnSp>
            <p:nvCxnSpPr>
              <p:cNvPr id="35" name="Straight Connector 34">
                <a:extLst>
                  <a:ext uri="{FF2B5EF4-FFF2-40B4-BE49-F238E27FC236}">
                    <a16:creationId xmlns:a16="http://schemas.microsoft.com/office/drawing/2014/main" id="{F089EBB7-3777-462D-87A3-ADA9291C7300}"/>
                  </a:ext>
                </a:extLst>
              </p:cNvPr>
              <p:cNvCxnSpPr>
                <a:cxnSpLocks/>
                <a:stCxn id="25" idx="6"/>
                <a:endCxn id="29" idx="2"/>
              </p:cNvCxnSpPr>
              <p:nvPr/>
            </p:nvCxnSpPr>
            <p:spPr>
              <a:xfrm flipV="1">
                <a:off x="4633165" y="3879932"/>
                <a:ext cx="1021015" cy="155197"/>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32" name="Group 31">
            <a:extLst>
              <a:ext uri="{FF2B5EF4-FFF2-40B4-BE49-F238E27FC236}">
                <a16:creationId xmlns:a16="http://schemas.microsoft.com/office/drawing/2014/main" id="{7CFB6003-859D-42C5-A05E-C145D79A6A37}"/>
              </a:ext>
            </a:extLst>
          </p:cNvPr>
          <p:cNvGrpSpPr/>
          <p:nvPr/>
        </p:nvGrpSpPr>
        <p:grpSpPr>
          <a:xfrm>
            <a:off x="3200670" y="5105818"/>
            <a:ext cx="6966598" cy="822122"/>
            <a:chOff x="3557543" y="5221651"/>
            <a:chExt cx="6025920" cy="822122"/>
          </a:xfrm>
        </p:grpSpPr>
        <p:sp>
          <p:nvSpPr>
            <p:cNvPr id="47" name="Rectangle: Rounded Corners 46">
              <a:extLst>
                <a:ext uri="{FF2B5EF4-FFF2-40B4-BE49-F238E27FC236}">
                  <a16:creationId xmlns:a16="http://schemas.microsoft.com/office/drawing/2014/main" id="{CB518E1B-ADF5-420C-8EC5-B51007E18E47}"/>
                </a:ext>
              </a:extLst>
            </p:cNvPr>
            <p:cNvSpPr/>
            <p:nvPr/>
          </p:nvSpPr>
          <p:spPr>
            <a:xfrm>
              <a:off x="5625797" y="5221651"/>
              <a:ext cx="3957666" cy="822122"/>
            </a:xfrm>
            <a:prstGeom prst="roundRect">
              <a:avLst>
                <a:gd name="adj" fmla="val 50000"/>
              </a:avLst>
            </a:prstGeom>
            <a:solidFill>
              <a:schemeClr val="accent2">
                <a:lumMod val="40000"/>
                <a:lumOff val="60000"/>
              </a:schemeClr>
            </a:solidFill>
            <a:ln>
              <a:noFill/>
            </a:ln>
            <a:effectLst>
              <a:outerShdw blurRad="50800" dist="127000" dir="24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Xây dựng chương trình</a:t>
              </a:r>
              <a:endParaRPr lang="en-US" sz="3200" dirty="0">
                <a:latin typeface="Times New Roman" panose="02020603050405020304" pitchFamily="18" charset="0"/>
                <a:cs typeface="Times New Roman" panose="02020603050405020304" pitchFamily="18" charset="0"/>
              </a:endParaRPr>
            </a:p>
          </p:txBody>
        </p:sp>
        <p:sp>
          <p:nvSpPr>
            <p:cNvPr id="22" name="Oval 21">
              <a:extLst>
                <a:ext uri="{FF2B5EF4-FFF2-40B4-BE49-F238E27FC236}">
                  <a16:creationId xmlns:a16="http://schemas.microsoft.com/office/drawing/2014/main" id="{67093A84-47E5-43F4-90AD-5B5FD8C7129E}"/>
                </a:ext>
              </a:extLst>
            </p:cNvPr>
            <p:cNvSpPr/>
            <p:nvPr/>
          </p:nvSpPr>
          <p:spPr>
            <a:xfrm>
              <a:off x="3557543" y="5373132"/>
              <a:ext cx="276837" cy="276837"/>
            </a:xfrm>
            <a:prstGeom prst="ellipse">
              <a:avLst/>
            </a:prstGeom>
            <a:solidFill>
              <a:srgbClr val="0D5F2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AF884887-2226-4140-B69B-65AA224D7A00}"/>
                </a:ext>
              </a:extLst>
            </p:cNvPr>
            <p:cNvGrpSpPr/>
            <p:nvPr/>
          </p:nvGrpSpPr>
          <p:grpSpPr>
            <a:xfrm>
              <a:off x="3834380" y="5262056"/>
              <a:ext cx="2085032" cy="587230"/>
              <a:chOff x="3834380" y="5262056"/>
              <a:chExt cx="2085032" cy="587230"/>
            </a:xfrm>
          </p:grpSpPr>
          <p:sp>
            <p:nvSpPr>
              <p:cNvPr id="27" name="Oval 26">
                <a:extLst>
                  <a:ext uri="{FF2B5EF4-FFF2-40B4-BE49-F238E27FC236}">
                    <a16:creationId xmlns:a16="http://schemas.microsoft.com/office/drawing/2014/main" id="{1B6D6415-DD35-4E37-A29F-367E64B9B905}"/>
                  </a:ext>
                </a:extLst>
              </p:cNvPr>
              <p:cNvSpPr/>
              <p:nvPr/>
            </p:nvSpPr>
            <p:spPr>
              <a:xfrm>
                <a:off x="5332182" y="5262056"/>
                <a:ext cx="587230" cy="58723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Franklin Gothic Medium" panose="020B0603020102020204" pitchFamily="34" charset="0"/>
                  </a:rPr>
                  <a:t>4</a:t>
                </a:r>
              </a:p>
            </p:txBody>
          </p:sp>
          <p:cxnSp>
            <p:nvCxnSpPr>
              <p:cNvPr id="37" name="Straight Connector 36">
                <a:extLst>
                  <a:ext uri="{FF2B5EF4-FFF2-40B4-BE49-F238E27FC236}">
                    <a16:creationId xmlns:a16="http://schemas.microsoft.com/office/drawing/2014/main" id="{B582ACF9-649E-403A-9290-513560C484E2}"/>
                  </a:ext>
                </a:extLst>
              </p:cNvPr>
              <p:cNvCxnSpPr>
                <a:cxnSpLocks/>
                <a:stCxn id="22" idx="6"/>
                <a:endCxn id="27" idx="2"/>
              </p:cNvCxnSpPr>
              <p:nvPr/>
            </p:nvCxnSpPr>
            <p:spPr>
              <a:xfrm>
                <a:off x="3834380" y="5511551"/>
                <a:ext cx="1497802" cy="44120"/>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30814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1000"/>
                                        <p:tgtEl>
                                          <p:spTgt spid="30"/>
                                        </p:tgtEl>
                                      </p:cBhvr>
                                    </p:animEffect>
                                    <p:anim calcmode="lin" valueType="num">
                                      <p:cBhvr>
                                        <p:cTn id="22" dur="1000" fill="hold"/>
                                        <p:tgtEl>
                                          <p:spTgt spid="30"/>
                                        </p:tgtEl>
                                        <p:attrNameLst>
                                          <p:attrName>ppt_x</p:attrName>
                                        </p:attrNameLst>
                                      </p:cBhvr>
                                      <p:tavLst>
                                        <p:tav tm="0">
                                          <p:val>
                                            <p:strVal val="#ppt_x"/>
                                          </p:val>
                                        </p:tav>
                                        <p:tav tm="100000">
                                          <p:val>
                                            <p:strVal val="#ppt_x"/>
                                          </p:val>
                                        </p:tav>
                                      </p:tavLst>
                                    </p:anim>
                                    <p:anim calcmode="lin" valueType="num">
                                      <p:cBhvr>
                                        <p:cTn id="2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1000"/>
                                        <p:tgtEl>
                                          <p:spTgt spid="32"/>
                                        </p:tgtEl>
                                      </p:cBhvr>
                                    </p:animEffect>
                                    <p:anim calcmode="lin" valueType="num">
                                      <p:cBhvr>
                                        <p:cTn id="29" dur="1000" fill="hold"/>
                                        <p:tgtEl>
                                          <p:spTgt spid="32"/>
                                        </p:tgtEl>
                                        <p:attrNameLst>
                                          <p:attrName>ppt_x</p:attrName>
                                        </p:attrNameLst>
                                      </p:cBhvr>
                                      <p:tavLst>
                                        <p:tav tm="0">
                                          <p:val>
                                            <p:strVal val="#ppt_x"/>
                                          </p:val>
                                        </p:tav>
                                        <p:tav tm="100000">
                                          <p:val>
                                            <p:strVal val="#ppt_x"/>
                                          </p:val>
                                        </p:tav>
                                      </p:tavLst>
                                    </p:anim>
                                    <p:anim calcmode="lin" valueType="num">
                                      <p:cBhvr>
                                        <p:cTn id="30"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1D0EF-81F5-44EB-933C-F4DD1188501E}"/>
              </a:ext>
            </a:extLst>
          </p:cNvPr>
          <p:cNvSpPr txBox="1">
            <a:spLocks/>
          </p:cNvSpPr>
          <p:nvPr/>
        </p:nvSpPr>
        <p:spPr>
          <a:xfrm>
            <a:off x="1023458" y="152400"/>
            <a:ext cx="4738150" cy="8152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rgbClr val="FF0000"/>
                </a:solidFill>
                <a:latin typeface="Times New Roman" pitchFamily="18" charset="0"/>
                <a:cs typeface="Times New Roman" pitchFamily="18" charset="0"/>
              </a:rPr>
              <a:t>PHẦN</a:t>
            </a:r>
            <a:r>
              <a:rPr lang="vi-VN" sz="2800" b="1">
                <a:solidFill>
                  <a:srgbClr val="FF0000"/>
                </a:solidFill>
                <a:latin typeface="Times New Roman" pitchFamily="18" charset="0"/>
                <a:cs typeface="Times New Roman" pitchFamily="18" charset="0"/>
              </a:rPr>
              <a:t> I : </a:t>
            </a:r>
            <a:r>
              <a:rPr lang="en-US" sz="2800" b="1">
                <a:solidFill>
                  <a:srgbClr val="FF0000"/>
                </a:solidFill>
                <a:latin typeface="Times New Roman" pitchFamily="18" charset="0"/>
                <a:cs typeface="Times New Roman" pitchFamily="18" charset="0"/>
              </a:rPr>
              <a:t>Giới thiệu về Game</a:t>
            </a:r>
            <a:endParaRPr lang="en-US" sz="2800" b="1" dirty="0">
              <a:solidFill>
                <a:srgbClr val="FF0000"/>
              </a:solidFill>
              <a:latin typeface="Times New Roman" pitchFamily="18" charset="0"/>
              <a:cs typeface="Times New Roman" pitchFamily="18" charset="0"/>
            </a:endParaRPr>
          </a:p>
        </p:txBody>
      </p:sp>
      <p:grpSp>
        <p:nvGrpSpPr>
          <p:cNvPr id="6" name="Group 5">
            <a:extLst>
              <a:ext uri="{FF2B5EF4-FFF2-40B4-BE49-F238E27FC236}">
                <a16:creationId xmlns:a16="http://schemas.microsoft.com/office/drawing/2014/main" id="{6086EA63-7094-4C7C-810B-5C8E5AC09045}"/>
              </a:ext>
            </a:extLst>
          </p:cNvPr>
          <p:cNvGrpSpPr/>
          <p:nvPr/>
        </p:nvGrpSpPr>
        <p:grpSpPr>
          <a:xfrm>
            <a:off x="3942827" y="-1211247"/>
            <a:ext cx="7943264" cy="8807019"/>
            <a:chOff x="3942827" y="-1211247"/>
            <a:chExt cx="7943264" cy="8807019"/>
          </a:xfrm>
        </p:grpSpPr>
        <p:grpSp>
          <p:nvGrpSpPr>
            <p:cNvPr id="23" name="Group 22">
              <a:extLst>
                <a:ext uri="{FF2B5EF4-FFF2-40B4-BE49-F238E27FC236}">
                  <a16:creationId xmlns:a16="http://schemas.microsoft.com/office/drawing/2014/main" id="{D84A7A4E-CA43-4D6B-9B82-B8D856A404E2}"/>
                </a:ext>
              </a:extLst>
            </p:cNvPr>
            <p:cNvGrpSpPr/>
            <p:nvPr/>
          </p:nvGrpSpPr>
          <p:grpSpPr>
            <a:xfrm>
              <a:off x="3942827" y="-1211247"/>
              <a:ext cx="7943264" cy="8807019"/>
              <a:chOff x="4634143" y="-1211247"/>
              <a:chExt cx="7251947" cy="8807019"/>
            </a:xfrm>
          </p:grpSpPr>
          <p:pic>
            <p:nvPicPr>
              <p:cNvPr id="17" name="Picture 16">
                <a:extLst>
                  <a:ext uri="{FF2B5EF4-FFF2-40B4-BE49-F238E27FC236}">
                    <a16:creationId xmlns:a16="http://schemas.microsoft.com/office/drawing/2014/main" id="{BB23E594-CD88-4762-A0F7-95CCD3561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4143" y="-1211247"/>
                <a:ext cx="7251947" cy="8807019"/>
              </a:xfrm>
              <a:prstGeom prst="rect">
                <a:avLst/>
              </a:prstGeom>
            </p:spPr>
          </p:pic>
          <p:sp>
            <p:nvSpPr>
              <p:cNvPr id="18" name="TextBox 17">
                <a:extLst>
                  <a:ext uri="{FF2B5EF4-FFF2-40B4-BE49-F238E27FC236}">
                    <a16:creationId xmlns:a16="http://schemas.microsoft.com/office/drawing/2014/main" id="{5116FCE1-3DBA-42AE-B4F8-C935B78C1D2C}"/>
                  </a:ext>
                </a:extLst>
              </p:cNvPr>
              <p:cNvSpPr txBox="1"/>
              <p:nvPr/>
            </p:nvSpPr>
            <p:spPr>
              <a:xfrm>
                <a:off x="6627179" y="481727"/>
                <a:ext cx="5086905" cy="2308324"/>
              </a:xfrm>
              <a:prstGeom prst="rect">
                <a:avLst/>
              </a:prstGeom>
              <a:noFill/>
            </p:spPr>
            <p:txBody>
              <a:bodyPr wrap="square" rtlCol="0">
                <a:spAutoFit/>
              </a:bodyPr>
              <a:lstStyle/>
              <a:p>
                <a:pPr algn="l"/>
                <a:r>
                  <a:rPr lang="vi-VN" b="1" i="0">
                    <a:effectLst/>
                    <a:latin typeface="+mj-lt"/>
                  </a:rPr>
                  <a:t>Cốt truyện Game</a:t>
                </a:r>
              </a:p>
              <a:p>
                <a:pPr algn="l"/>
                <a:r>
                  <a:rPr lang="vi-VN" b="0" i="0">
                    <a:effectLst/>
                    <a:latin typeface="+mj-lt"/>
                  </a:rPr>
                  <a:t>Game được xây dựng theo thể loại phiêu lưu mạo hiểm. Nội dung game là một hành trình của RoboCop, trong quá trình phiêu lưu để tìm kiếm kho báu, cậu đã vô tình lạc vào trong một hang động dưới lòng đất. Game sẽ là quá trình RoboCop tìm kiếm kho báu, tránh đi những cạm bẫy và tìm đường quay trở lại mặt đât.</a:t>
                </a:r>
              </a:p>
            </p:txBody>
          </p:sp>
        </p:grpSp>
        <p:sp>
          <p:nvSpPr>
            <p:cNvPr id="3" name="TextBox 2">
              <a:extLst>
                <a:ext uri="{FF2B5EF4-FFF2-40B4-BE49-F238E27FC236}">
                  <a16:creationId xmlns:a16="http://schemas.microsoft.com/office/drawing/2014/main" id="{E36E8E87-891F-4D9F-B2A0-8891C4FA69E9}"/>
                </a:ext>
              </a:extLst>
            </p:cNvPr>
            <p:cNvSpPr txBox="1"/>
            <p:nvPr/>
          </p:nvSpPr>
          <p:spPr>
            <a:xfrm>
              <a:off x="7147940" y="2744623"/>
              <a:ext cx="4026195"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Thể loại game: Phiêu lưu, nhập vai</a:t>
              </a:r>
            </a:p>
          </p:txBody>
        </p:sp>
      </p:grpSp>
    </p:spTree>
    <p:extLst>
      <p:ext uri="{BB962C8B-B14F-4D97-AF65-F5344CB8AC3E}">
        <p14:creationId xmlns:p14="http://schemas.microsoft.com/office/powerpoint/2010/main" val="1661448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1D0EF-81F5-44EB-933C-F4DD1188501E}"/>
              </a:ext>
            </a:extLst>
          </p:cNvPr>
          <p:cNvSpPr txBox="1">
            <a:spLocks/>
          </p:cNvSpPr>
          <p:nvPr/>
        </p:nvSpPr>
        <p:spPr>
          <a:xfrm>
            <a:off x="1023458" y="152400"/>
            <a:ext cx="4738150" cy="8152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rgbClr val="FF0000"/>
                </a:solidFill>
                <a:latin typeface="Times New Roman" pitchFamily="18" charset="0"/>
                <a:cs typeface="Times New Roman" pitchFamily="18" charset="0"/>
              </a:rPr>
              <a:t>PHẦN</a:t>
            </a:r>
            <a:r>
              <a:rPr lang="vi-VN" sz="2800" b="1">
                <a:solidFill>
                  <a:srgbClr val="FF0000"/>
                </a:solidFill>
                <a:latin typeface="Times New Roman" pitchFamily="18" charset="0"/>
                <a:cs typeface="Times New Roman" pitchFamily="18" charset="0"/>
              </a:rPr>
              <a:t> I : </a:t>
            </a:r>
            <a:r>
              <a:rPr lang="en-US" sz="2800" b="1">
                <a:solidFill>
                  <a:srgbClr val="FF0000"/>
                </a:solidFill>
                <a:latin typeface="Times New Roman" pitchFamily="18" charset="0"/>
                <a:cs typeface="Times New Roman" pitchFamily="18" charset="0"/>
              </a:rPr>
              <a:t>Giới thiệu về Game</a:t>
            </a:r>
            <a:endParaRPr lang="en-US" sz="2800" b="1" dirty="0">
              <a:solidFill>
                <a:srgbClr val="FF0000"/>
              </a:solidFill>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B2EB827F-501B-4F36-A92D-35CB68443D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4668" y="1686187"/>
            <a:ext cx="7098931" cy="3626072"/>
          </a:xfrm>
          <a:prstGeom prst="rect">
            <a:avLst/>
          </a:prstGeom>
        </p:spPr>
      </p:pic>
    </p:spTree>
    <p:extLst>
      <p:ext uri="{BB962C8B-B14F-4D97-AF65-F5344CB8AC3E}">
        <p14:creationId xmlns:p14="http://schemas.microsoft.com/office/powerpoint/2010/main" val="3659294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1D0EF-81F5-44EB-933C-F4DD1188501E}"/>
              </a:ext>
            </a:extLst>
          </p:cNvPr>
          <p:cNvSpPr txBox="1">
            <a:spLocks/>
          </p:cNvSpPr>
          <p:nvPr/>
        </p:nvSpPr>
        <p:spPr>
          <a:xfrm>
            <a:off x="1225118" y="152400"/>
            <a:ext cx="4536489" cy="8152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rgbClr val="FF0000"/>
                </a:solidFill>
                <a:latin typeface="Times New Roman" pitchFamily="18" charset="0"/>
                <a:cs typeface="Times New Roman" pitchFamily="18" charset="0"/>
              </a:rPr>
              <a:t>PHẦN</a:t>
            </a:r>
            <a:r>
              <a:rPr lang="vi-VN" sz="2800" b="1">
                <a:solidFill>
                  <a:srgbClr val="FF0000"/>
                </a:solidFill>
                <a:latin typeface="Times New Roman" pitchFamily="18" charset="0"/>
                <a:cs typeface="Times New Roman" pitchFamily="18" charset="0"/>
              </a:rPr>
              <a:t> I</a:t>
            </a:r>
            <a:r>
              <a:rPr lang="en-US" sz="2800" b="1">
                <a:solidFill>
                  <a:srgbClr val="FF0000"/>
                </a:solidFill>
                <a:latin typeface="Times New Roman" pitchFamily="18" charset="0"/>
                <a:cs typeface="Times New Roman" pitchFamily="18" charset="0"/>
              </a:rPr>
              <a:t>I: Cơ sở lý thuyết</a:t>
            </a:r>
            <a:endParaRPr lang="en-US" sz="2800" b="1" dirty="0">
              <a:solidFill>
                <a:srgbClr val="FF0000"/>
              </a:solidFill>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A0A5EF70-744C-4F89-A5E9-12CA67BFB113}"/>
              </a:ext>
            </a:extLst>
          </p:cNvPr>
          <p:cNvSpPr txBox="1"/>
          <p:nvPr/>
        </p:nvSpPr>
        <p:spPr>
          <a:xfrm>
            <a:off x="1291905" y="1275127"/>
            <a:ext cx="9420836" cy="1323439"/>
          </a:xfrm>
          <a:prstGeom prst="rect">
            <a:avLst/>
          </a:prstGeom>
          <a:noFill/>
        </p:spPr>
        <p:txBody>
          <a:bodyPr wrap="square" rtlCol="0">
            <a:spAutoFit/>
          </a:bodyPr>
          <a:lstStyle/>
          <a:p>
            <a:r>
              <a:rPr lang="vi-VN" sz="2000">
                <a:latin typeface="+mj-lt"/>
              </a:rPr>
              <a:t>Unity là một trong những Engine được giới làm game không chuyên cực kỳ ưa chuộng bời khả năng tuyệt vời của nó là phát triển trò chơi đa nên tảng. Ứng dụng có thể chạy được trên nhiều nền tảng khác nhau như: Windows, Mac OS, Android. Game cũng có thể chơi trên trình duyệt web thông qua plugin Unity Web Player.</a:t>
            </a:r>
            <a:endParaRPr lang="en-US" sz="2000">
              <a:latin typeface="+mj-lt"/>
            </a:endParaRPr>
          </a:p>
        </p:txBody>
      </p:sp>
      <p:grpSp>
        <p:nvGrpSpPr>
          <p:cNvPr id="10" name="Group 9">
            <a:extLst>
              <a:ext uri="{FF2B5EF4-FFF2-40B4-BE49-F238E27FC236}">
                <a16:creationId xmlns:a16="http://schemas.microsoft.com/office/drawing/2014/main" id="{2AE3B718-5BF9-48C4-BAFD-7105C277B858}"/>
              </a:ext>
            </a:extLst>
          </p:cNvPr>
          <p:cNvGrpSpPr/>
          <p:nvPr/>
        </p:nvGrpSpPr>
        <p:grpSpPr>
          <a:xfrm>
            <a:off x="1023456" y="2318186"/>
            <a:ext cx="10909276" cy="4504594"/>
            <a:chOff x="1023456" y="2318186"/>
            <a:chExt cx="10909276" cy="4504594"/>
          </a:xfrm>
        </p:grpSpPr>
        <p:pic>
          <p:nvPicPr>
            <p:cNvPr id="7" name="Picture 6">
              <a:extLst>
                <a:ext uri="{FF2B5EF4-FFF2-40B4-BE49-F238E27FC236}">
                  <a16:creationId xmlns:a16="http://schemas.microsoft.com/office/drawing/2014/main" id="{FDDAC0DE-4346-45CD-9B4E-E0A222DBB615}"/>
                </a:ext>
              </a:extLst>
            </p:cNvPr>
            <p:cNvPicPr>
              <a:picLocks noChangeAspect="1"/>
            </p:cNvPicPr>
            <p:nvPr/>
          </p:nvPicPr>
          <p:blipFill>
            <a:blip r:embed="rId2"/>
            <a:stretch>
              <a:fillRect/>
            </a:stretch>
          </p:blipFill>
          <p:spPr>
            <a:xfrm>
              <a:off x="7261418" y="2318186"/>
              <a:ext cx="4671314" cy="4359451"/>
            </a:xfrm>
            <a:prstGeom prst="rect">
              <a:avLst/>
            </a:prstGeom>
          </p:spPr>
        </p:pic>
        <p:pic>
          <p:nvPicPr>
            <p:cNvPr id="9" name="Picture 8">
              <a:extLst>
                <a:ext uri="{FF2B5EF4-FFF2-40B4-BE49-F238E27FC236}">
                  <a16:creationId xmlns:a16="http://schemas.microsoft.com/office/drawing/2014/main" id="{24115CBC-27B3-41AA-97A1-7FB230DFCD70}"/>
                </a:ext>
              </a:extLst>
            </p:cNvPr>
            <p:cNvPicPr>
              <a:picLocks noChangeAspect="1"/>
            </p:cNvPicPr>
            <p:nvPr/>
          </p:nvPicPr>
          <p:blipFill>
            <a:blip r:embed="rId3"/>
            <a:stretch>
              <a:fillRect/>
            </a:stretch>
          </p:blipFill>
          <p:spPr>
            <a:xfrm>
              <a:off x="1023456" y="2779686"/>
              <a:ext cx="6126893" cy="4043094"/>
            </a:xfrm>
            <a:prstGeom prst="rect">
              <a:avLst/>
            </a:prstGeom>
          </p:spPr>
        </p:pic>
      </p:grpSp>
    </p:spTree>
    <p:extLst>
      <p:ext uri="{BB962C8B-B14F-4D97-AF65-F5344CB8AC3E}">
        <p14:creationId xmlns:p14="http://schemas.microsoft.com/office/powerpoint/2010/main" val="921268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1D0EF-81F5-44EB-933C-F4DD1188501E}"/>
              </a:ext>
            </a:extLst>
          </p:cNvPr>
          <p:cNvSpPr txBox="1">
            <a:spLocks/>
          </p:cNvSpPr>
          <p:nvPr/>
        </p:nvSpPr>
        <p:spPr>
          <a:xfrm>
            <a:off x="1225118" y="152400"/>
            <a:ext cx="5459767" cy="8152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rgbClr val="FF0000"/>
                </a:solidFill>
                <a:latin typeface="Times New Roman" pitchFamily="18" charset="0"/>
                <a:cs typeface="Times New Roman" pitchFamily="18" charset="0"/>
              </a:rPr>
              <a:t>PHẦN</a:t>
            </a:r>
            <a:r>
              <a:rPr lang="vi-VN" sz="2800" b="1">
                <a:solidFill>
                  <a:srgbClr val="FF0000"/>
                </a:solidFill>
                <a:latin typeface="Times New Roman" pitchFamily="18" charset="0"/>
                <a:cs typeface="Times New Roman" pitchFamily="18" charset="0"/>
              </a:rPr>
              <a:t> I</a:t>
            </a:r>
            <a:r>
              <a:rPr lang="en-US" sz="2800" b="1">
                <a:solidFill>
                  <a:srgbClr val="FF0000"/>
                </a:solidFill>
                <a:latin typeface="Times New Roman" pitchFamily="18" charset="0"/>
                <a:cs typeface="Times New Roman" pitchFamily="18" charset="0"/>
              </a:rPr>
              <a:t>II</a:t>
            </a:r>
            <a:r>
              <a:rPr lang="vi-VN" sz="2800" b="1">
                <a:solidFill>
                  <a:srgbClr val="FF0000"/>
                </a:solidFill>
                <a:latin typeface="Times New Roman" pitchFamily="18" charset="0"/>
                <a:cs typeface="Times New Roman" pitchFamily="18" charset="0"/>
              </a:rPr>
              <a:t> : </a:t>
            </a:r>
            <a:r>
              <a:rPr lang="en-US" sz="2800" b="1">
                <a:solidFill>
                  <a:srgbClr val="FF0000"/>
                </a:solidFill>
                <a:latin typeface="Times New Roman" pitchFamily="18" charset="0"/>
                <a:cs typeface="Times New Roman" pitchFamily="18" charset="0"/>
              </a:rPr>
              <a:t>Phân tích thiết kế</a:t>
            </a:r>
            <a:endParaRPr lang="en-US" sz="2800" b="1" dirty="0">
              <a:solidFill>
                <a:srgbClr val="FF0000"/>
              </a:solidFill>
              <a:latin typeface="Times New Roman" pitchFamily="18" charset="0"/>
              <a:cs typeface="Times New Roman" pitchFamily="18" charset="0"/>
            </a:endParaRPr>
          </a:p>
        </p:txBody>
      </p:sp>
      <p:grpSp>
        <p:nvGrpSpPr>
          <p:cNvPr id="10" name="Group 9">
            <a:extLst>
              <a:ext uri="{FF2B5EF4-FFF2-40B4-BE49-F238E27FC236}">
                <a16:creationId xmlns:a16="http://schemas.microsoft.com/office/drawing/2014/main" id="{9C1AEF67-8A48-4FEA-A9F7-1BD01D2A97AC}"/>
              </a:ext>
            </a:extLst>
          </p:cNvPr>
          <p:cNvGrpSpPr/>
          <p:nvPr/>
        </p:nvGrpSpPr>
        <p:grpSpPr>
          <a:xfrm>
            <a:off x="1080134" y="1215434"/>
            <a:ext cx="10933259" cy="3872489"/>
            <a:chOff x="1080134" y="1215434"/>
            <a:chExt cx="10933259" cy="3872489"/>
          </a:xfrm>
        </p:grpSpPr>
        <p:pic>
          <p:nvPicPr>
            <p:cNvPr id="4" name="Picture 3">
              <a:extLst>
                <a:ext uri="{FF2B5EF4-FFF2-40B4-BE49-F238E27FC236}">
                  <a16:creationId xmlns:a16="http://schemas.microsoft.com/office/drawing/2014/main" id="{39AA1E0D-0105-4493-A4E8-6E99AE9F4262}"/>
                </a:ext>
              </a:extLst>
            </p:cNvPr>
            <p:cNvPicPr>
              <a:picLocks noChangeAspect="1"/>
            </p:cNvPicPr>
            <p:nvPr/>
          </p:nvPicPr>
          <p:blipFill>
            <a:blip r:embed="rId2"/>
            <a:stretch>
              <a:fillRect/>
            </a:stretch>
          </p:blipFill>
          <p:spPr>
            <a:xfrm>
              <a:off x="1080134" y="1215434"/>
              <a:ext cx="6016952" cy="2982119"/>
            </a:xfrm>
            <a:prstGeom prst="rect">
              <a:avLst/>
            </a:prstGeom>
          </p:spPr>
        </p:pic>
        <p:pic>
          <p:nvPicPr>
            <p:cNvPr id="9" name="Picture 8">
              <a:extLst>
                <a:ext uri="{FF2B5EF4-FFF2-40B4-BE49-F238E27FC236}">
                  <a16:creationId xmlns:a16="http://schemas.microsoft.com/office/drawing/2014/main" id="{4AEA717C-7A89-4735-82D5-902ADB7DDF1E}"/>
                </a:ext>
              </a:extLst>
            </p:cNvPr>
            <p:cNvPicPr>
              <a:picLocks noChangeAspect="1"/>
            </p:cNvPicPr>
            <p:nvPr/>
          </p:nvPicPr>
          <p:blipFill>
            <a:blip r:embed="rId3"/>
            <a:stretch>
              <a:fillRect/>
            </a:stretch>
          </p:blipFill>
          <p:spPr>
            <a:xfrm>
              <a:off x="7436815" y="1215434"/>
              <a:ext cx="4576578" cy="3872489"/>
            </a:xfrm>
            <a:prstGeom prst="rect">
              <a:avLst/>
            </a:prstGeom>
          </p:spPr>
        </p:pic>
      </p:grpSp>
    </p:spTree>
    <p:extLst>
      <p:ext uri="{BB962C8B-B14F-4D97-AF65-F5344CB8AC3E}">
        <p14:creationId xmlns:p14="http://schemas.microsoft.com/office/powerpoint/2010/main" val="3917777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1D0EF-81F5-44EB-933C-F4DD1188501E}"/>
              </a:ext>
            </a:extLst>
          </p:cNvPr>
          <p:cNvSpPr txBox="1">
            <a:spLocks/>
          </p:cNvSpPr>
          <p:nvPr/>
        </p:nvSpPr>
        <p:spPr>
          <a:xfrm>
            <a:off x="1225118" y="152400"/>
            <a:ext cx="6039748" cy="8152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rgbClr val="FF0000"/>
                </a:solidFill>
                <a:latin typeface="Times New Roman" pitchFamily="18" charset="0"/>
                <a:cs typeface="Times New Roman" pitchFamily="18" charset="0"/>
              </a:rPr>
              <a:t>PHẦN</a:t>
            </a:r>
            <a:r>
              <a:rPr lang="vi-VN" sz="2800" b="1">
                <a:solidFill>
                  <a:srgbClr val="FF0000"/>
                </a:solidFill>
                <a:latin typeface="Times New Roman" pitchFamily="18" charset="0"/>
                <a:cs typeface="Times New Roman" pitchFamily="18" charset="0"/>
              </a:rPr>
              <a:t> I</a:t>
            </a:r>
            <a:r>
              <a:rPr lang="en-US" sz="2800" b="1">
                <a:solidFill>
                  <a:srgbClr val="FF0000"/>
                </a:solidFill>
                <a:latin typeface="Times New Roman" pitchFamily="18" charset="0"/>
                <a:cs typeface="Times New Roman" pitchFamily="18" charset="0"/>
              </a:rPr>
              <a:t>V</a:t>
            </a:r>
            <a:r>
              <a:rPr lang="vi-VN" sz="2800" b="1">
                <a:solidFill>
                  <a:srgbClr val="FF0000"/>
                </a:solidFill>
                <a:latin typeface="Times New Roman" pitchFamily="18" charset="0"/>
                <a:cs typeface="Times New Roman" pitchFamily="18" charset="0"/>
              </a:rPr>
              <a:t> : </a:t>
            </a:r>
            <a:r>
              <a:rPr lang="en-US" sz="2800" b="1">
                <a:solidFill>
                  <a:srgbClr val="FF0000"/>
                </a:solidFill>
                <a:latin typeface="Times New Roman" pitchFamily="18" charset="0"/>
                <a:cs typeface="Times New Roman" pitchFamily="18" charset="0"/>
              </a:rPr>
              <a:t>Xây dựng chương trình</a:t>
            </a:r>
            <a:endParaRPr lang="en-US" sz="2800" b="1" dirty="0">
              <a:solidFill>
                <a:srgbClr val="FF0000"/>
              </a:solidFill>
              <a:latin typeface="Times New Roman" pitchFamily="18" charset="0"/>
              <a:cs typeface="Times New Roman" pitchFamily="18" charset="0"/>
            </a:endParaRPr>
          </a:p>
        </p:txBody>
      </p:sp>
      <p:grpSp>
        <p:nvGrpSpPr>
          <p:cNvPr id="15" name="Group 14">
            <a:extLst>
              <a:ext uri="{FF2B5EF4-FFF2-40B4-BE49-F238E27FC236}">
                <a16:creationId xmlns:a16="http://schemas.microsoft.com/office/drawing/2014/main" id="{07D639A7-1D1E-4308-8B3E-802570480DE2}"/>
              </a:ext>
            </a:extLst>
          </p:cNvPr>
          <p:cNvGrpSpPr/>
          <p:nvPr/>
        </p:nvGrpSpPr>
        <p:grpSpPr>
          <a:xfrm>
            <a:off x="335559" y="1230979"/>
            <a:ext cx="11649889" cy="5506185"/>
            <a:chOff x="335559" y="1230979"/>
            <a:chExt cx="11649889" cy="5506185"/>
          </a:xfrm>
        </p:grpSpPr>
        <p:pic>
          <p:nvPicPr>
            <p:cNvPr id="4" name="Picture 3">
              <a:extLst>
                <a:ext uri="{FF2B5EF4-FFF2-40B4-BE49-F238E27FC236}">
                  <a16:creationId xmlns:a16="http://schemas.microsoft.com/office/drawing/2014/main" id="{17D919CD-7AB0-4C90-B203-707BFC5F973B}"/>
                </a:ext>
              </a:extLst>
            </p:cNvPr>
            <p:cNvPicPr>
              <a:picLocks noChangeAspect="1"/>
            </p:cNvPicPr>
            <p:nvPr/>
          </p:nvPicPr>
          <p:blipFill>
            <a:blip r:embed="rId2"/>
            <a:stretch>
              <a:fillRect/>
            </a:stretch>
          </p:blipFill>
          <p:spPr>
            <a:xfrm>
              <a:off x="335559" y="1230979"/>
              <a:ext cx="5848763" cy="2997072"/>
            </a:xfrm>
            <a:prstGeom prst="rect">
              <a:avLst/>
            </a:prstGeom>
          </p:spPr>
        </p:pic>
        <p:pic>
          <p:nvPicPr>
            <p:cNvPr id="8" name="Picture 7">
              <a:extLst>
                <a:ext uri="{FF2B5EF4-FFF2-40B4-BE49-F238E27FC236}">
                  <a16:creationId xmlns:a16="http://schemas.microsoft.com/office/drawing/2014/main" id="{BBE29C35-0E7B-467F-9DE3-E722AC4E5FE1}"/>
                </a:ext>
              </a:extLst>
            </p:cNvPr>
            <p:cNvPicPr>
              <a:picLocks noChangeAspect="1"/>
            </p:cNvPicPr>
            <p:nvPr/>
          </p:nvPicPr>
          <p:blipFill>
            <a:blip r:embed="rId3"/>
            <a:stretch>
              <a:fillRect/>
            </a:stretch>
          </p:blipFill>
          <p:spPr>
            <a:xfrm>
              <a:off x="6431526" y="1348425"/>
              <a:ext cx="5553922" cy="2835479"/>
            </a:xfrm>
            <a:prstGeom prst="rect">
              <a:avLst/>
            </a:prstGeom>
          </p:spPr>
        </p:pic>
        <p:pic>
          <p:nvPicPr>
            <p:cNvPr id="12" name="Picture 11">
              <a:extLst>
                <a:ext uri="{FF2B5EF4-FFF2-40B4-BE49-F238E27FC236}">
                  <a16:creationId xmlns:a16="http://schemas.microsoft.com/office/drawing/2014/main" id="{6C104FB8-8298-4D06-A426-84C8CDB514E7}"/>
                </a:ext>
              </a:extLst>
            </p:cNvPr>
            <p:cNvPicPr>
              <a:picLocks noChangeAspect="1"/>
            </p:cNvPicPr>
            <p:nvPr/>
          </p:nvPicPr>
          <p:blipFill>
            <a:blip r:embed="rId4"/>
            <a:stretch>
              <a:fillRect/>
            </a:stretch>
          </p:blipFill>
          <p:spPr>
            <a:xfrm>
              <a:off x="939566" y="4287534"/>
              <a:ext cx="4806295" cy="2449630"/>
            </a:xfrm>
            <a:prstGeom prst="rect">
              <a:avLst/>
            </a:prstGeom>
          </p:spPr>
        </p:pic>
        <p:pic>
          <p:nvPicPr>
            <p:cNvPr id="14" name="Picture 13">
              <a:extLst>
                <a:ext uri="{FF2B5EF4-FFF2-40B4-BE49-F238E27FC236}">
                  <a16:creationId xmlns:a16="http://schemas.microsoft.com/office/drawing/2014/main" id="{0CA0D4FD-F510-4D23-B618-0F5BE3571DC3}"/>
                </a:ext>
              </a:extLst>
            </p:cNvPr>
            <p:cNvPicPr>
              <a:picLocks noChangeAspect="1"/>
            </p:cNvPicPr>
            <p:nvPr/>
          </p:nvPicPr>
          <p:blipFill>
            <a:blip r:embed="rId5"/>
            <a:stretch>
              <a:fillRect/>
            </a:stretch>
          </p:blipFill>
          <p:spPr>
            <a:xfrm>
              <a:off x="7264866" y="4358719"/>
              <a:ext cx="3531097" cy="2136747"/>
            </a:xfrm>
            <a:prstGeom prst="rect">
              <a:avLst/>
            </a:prstGeom>
          </p:spPr>
        </p:pic>
      </p:grpSp>
    </p:spTree>
    <p:extLst>
      <p:ext uri="{BB962C8B-B14F-4D97-AF65-F5344CB8AC3E}">
        <p14:creationId xmlns:p14="http://schemas.microsoft.com/office/powerpoint/2010/main" val="3582779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1D0EF-81F5-44EB-933C-F4DD1188501E}"/>
              </a:ext>
            </a:extLst>
          </p:cNvPr>
          <p:cNvSpPr txBox="1">
            <a:spLocks/>
          </p:cNvSpPr>
          <p:nvPr/>
        </p:nvSpPr>
        <p:spPr>
          <a:xfrm>
            <a:off x="1225118" y="152400"/>
            <a:ext cx="6039748" cy="8152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rgbClr val="FF0000"/>
                </a:solidFill>
                <a:latin typeface="Times New Roman" pitchFamily="18" charset="0"/>
                <a:cs typeface="Times New Roman" pitchFamily="18" charset="0"/>
              </a:rPr>
              <a:t>PHẦN</a:t>
            </a:r>
            <a:r>
              <a:rPr lang="vi-VN" sz="2800" b="1">
                <a:solidFill>
                  <a:srgbClr val="FF0000"/>
                </a:solidFill>
                <a:latin typeface="Times New Roman" pitchFamily="18" charset="0"/>
                <a:cs typeface="Times New Roman" pitchFamily="18" charset="0"/>
              </a:rPr>
              <a:t> I</a:t>
            </a:r>
            <a:r>
              <a:rPr lang="en-US" sz="2800" b="1">
                <a:solidFill>
                  <a:srgbClr val="FF0000"/>
                </a:solidFill>
                <a:latin typeface="Times New Roman" pitchFamily="18" charset="0"/>
                <a:cs typeface="Times New Roman" pitchFamily="18" charset="0"/>
              </a:rPr>
              <a:t>V</a:t>
            </a:r>
            <a:r>
              <a:rPr lang="vi-VN" sz="2800" b="1">
                <a:solidFill>
                  <a:srgbClr val="FF0000"/>
                </a:solidFill>
                <a:latin typeface="Times New Roman" pitchFamily="18" charset="0"/>
                <a:cs typeface="Times New Roman" pitchFamily="18" charset="0"/>
              </a:rPr>
              <a:t> : </a:t>
            </a:r>
            <a:r>
              <a:rPr lang="en-US" sz="2800" b="1">
                <a:solidFill>
                  <a:srgbClr val="FF0000"/>
                </a:solidFill>
                <a:latin typeface="Times New Roman" pitchFamily="18" charset="0"/>
                <a:cs typeface="Times New Roman" pitchFamily="18" charset="0"/>
              </a:rPr>
              <a:t>Xây dựng chương trình</a:t>
            </a:r>
            <a:endParaRPr lang="en-US" sz="2800" b="1" dirty="0">
              <a:solidFill>
                <a:srgbClr val="FF0000"/>
              </a:solidFill>
              <a:latin typeface="Times New Roman" pitchFamily="18" charset="0"/>
              <a:cs typeface="Times New Roman" pitchFamily="18" charset="0"/>
            </a:endParaRPr>
          </a:p>
        </p:txBody>
      </p:sp>
      <p:grpSp>
        <p:nvGrpSpPr>
          <p:cNvPr id="13" name="Group 12">
            <a:extLst>
              <a:ext uri="{FF2B5EF4-FFF2-40B4-BE49-F238E27FC236}">
                <a16:creationId xmlns:a16="http://schemas.microsoft.com/office/drawing/2014/main" id="{B5BD552C-3A73-4A1F-822D-D0E4B92F6013}"/>
              </a:ext>
            </a:extLst>
          </p:cNvPr>
          <p:cNvGrpSpPr/>
          <p:nvPr/>
        </p:nvGrpSpPr>
        <p:grpSpPr>
          <a:xfrm>
            <a:off x="625261" y="899798"/>
            <a:ext cx="11206789" cy="5805802"/>
            <a:chOff x="625261" y="899798"/>
            <a:chExt cx="11206789" cy="5805802"/>
          </a:xfrm>
        </p:grpSpPr>
        <p:pic>
          <p:nvPicPr>
            <p:cNvPr id="6" name="Picture 5">
              <a:extLst>
                <a:ext uri="{FF2B5EF4-FFF2-40B4-BE49-F238E27FC236}">
                  <a16:creationId xmlns:a16="http://schemas.microsoft.com/office/drawing/2014/main" id="{4AA543A2-87AF-4A70-83F4-A5BAF858EBA8}"/>
                </a:ext>
              </a:extLst>
            </p:cNvPr>
            <p:cNvPicPr>
              <a:picLocks noChangeAspect="1"/>
            </p:cNvPicPr>
            <p:nvPr/>
          </p:nvPicPr>
          <p:blipFill>
            <a:blip r:embed="rId2"/>
            <a:stretch>
              <a:fillRect/>
            </a:stretch>
          </p:blipFill>
          <p:spPr>
            <a:xfrm>
              <a:off x="625261" y="967666"/>
              <a:ext cx="6004511" cy="2948361"/>
            </a:xfrm>
            <a:prstGeom prst="rect">
              <a:avLst/>
            </a:prstGeom>
          </p:spPr>
        </p:pic>
        <p:pic>
          <p:nvPicPr>
            <p:cNvPr id="9" name="Picture 8">
              <a:extLst>
                <a:ext uri="{FF2B5EF4-FFF2-40B4-BE49-F238E27FC236}">
                  <a16:creationId xmlns:a16="http://schemas.microsoft.com/office/drawing/2014/main" id="{0DB71C24-8B23-4AE3-87D3-9BB9255FACB6}"/>
                </a:ext>
              </a:extLst>
            </p:cNvPr>
            <p:cNvPicPr>
              <a:picLocks noChangeAspect="1"/>
            </p:cNvPicPr>
            <p:nvPr/>
          </p:nvPicPr>
          <p:blipFill>
            <a:blip r:embed="rId3"/>
            <a:stretch>
              <a:fillRect/>
            </a:stretch>
          </p:blipFill>
          <p:spPr>
            <a:xfrm>
              <a:off x="6835097" y="899798"/>
              <a:ext cx="4996953" cy="3084097"/>
            </a:xfrm>
            <a:prstGeom prst="rect">
              <a:avLst/>
            </a:prstGeom>
          </p:spPr>
        </p:pic>
        <p:pic>
          <p:nvPicPr>
            <p:cNvPr id="11" name="Picture 10">
              <a:extLst>
                <a:ext uri="{FF2B5EF4-FFF2-40B4-BE49-F238E27FC236}">
                  <a16:creationId xmlns:a16="http://schemas.microsoft.com/office/drawing/2014/main" id="{383ED38F-2EBB-47CD-9710-07F3DA4985C3}"/>
                </a:ext>
              </a:extLst>
            </p:cNvPr>
            <p:cNvPicPr>
              <a:picLocks noChangeAspect="1"/>
            </p:cNvPicPr>
            <p:nvPr/>
          </p:nvPicPr>
          <p:blipFill>
            <a:blip r:embed="rId4"/>
            <a:stretch>
              <a:fillRect/>
            </a:stretch>
          </p:blipFill>
          <p:spPr>
            <a:xfrm>
              <a:off x="4555222" y="4205738"/>
              <a:ext cx="3819418" cy="2499862"/>
            </a:xfrm>
            <a:prstGeom prst="rect">
              <a:avLst/>
            </a:prstGeom>
          </p:spPr>
        </p:pic>
      </p:grpSp>
    </p:spTree>
    <p:extLst>
      <p:ext uri="{BB962C8B-B14F-4D97-AF65-F5344CB8AC3E}">
        <p14:creationId xmlns:p14="http://schemas.microsoft.com/office/powerpoint/2010/main" val="2317540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6000"/>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4505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415</TotalTime>
  <Words>259</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Franklin Gothic Medium</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DV. Master</dc:creator>
  <cp:lastModifiedBy>DV. Master</cp:lastModifiedBy>
  <cp:revision>34</cp:revision>
  <dcterms:created xsi:type="dcterms:W3CDTF">2022-12-21T04:03:20Z</dcterms:created>
  <dcterms:modified xsi:type="dcterms:W3CDTF">2023-06-12T10:22:45Z</dcterms:modified>
</cp:coreProperties>
</file>