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4" r:id="rId3"/>
    <p:sldId id="26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E60"/>
    <a:srgbClr val="03C1AA"/>
    <a:srgbClr val="02A28F"/>
    <a:srgbClr val="016357"/>
    <a:srgbClr val="059592"/>
    <a:srgbClr val="03CDB5"/>
    <a:srgbClr val="04EED2"/>
    <a:srgbClr val="0DFBDF"/>
    <a:srgbClr val="3AFCE5"/>
    <a:srgbClr val="0290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F5A51-AC5F-4D8A-8551-891A0C58DA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81982E-54D3-4891-B32A-ACC8B3C9E7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E90F8-A455-4B03-97CF-8678C4895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5FE4-9C63-4182-A503-64B5B8E2A9C4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7E8A6-70BC-4682-8625-49F7E486F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C39EC-3538-4433-8037-779E0DA21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2B63-7208-4859-9243-C73F90E59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12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0B9AE-5F15-4BBF-B76D-F131DC5C5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9D7BDC-5707-4840-97D8-F1F08CD73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1A145-A48D-44BF-AAAE-28BBDB44C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5FE4-9C63-4182-A503-64B5B8E2A9C4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A86C4-73E7-4A31-B7A6-C14EA7D84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09161-C778-4F18-B3B3-59BDB051E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2B63-7208-4859-9243-C73F90E59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909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98C19B-9744-40EC-A7C3-0B95C28E0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D929EC-5E83-45F7-9C6F-AB8E6C566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90DDA-4813-4E67-BDCF-5421D59ED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5FE4-9C63-4182-A503-64B5B8E2A9C4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27F7F-4B4D-4531-978A-4B96DE699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80292-225C-4318-8E3A-4696028F4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2B63-7208-4859-9243-C73F90E59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5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1497F-C7DD-4706-A998-6446D5B4D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7D43F-3AA4-4A02-9A04-7960EA53D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81572-EA60-4BCA-950C-D16342647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5FE4-9C63-4182-A503-64B5B8E2A9C4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B5749-101F-4AFF-AE5A-8553A3CB4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1171D-9F67-404A-94C1-2174B758E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2B63-7208-4859-9243-C73F90E59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44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D99ED-17E7-4517-A4EA-A2FE53BFE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CB46C-C4A1-4A28-9422-D9A2C358E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8D323-9913-4BB7-A92B-131BC105D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5FE4-9C63-4182-A503-64B5B8E2A9C4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74A6F-27C9-4668-8EAC-6387620A0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9B815-8637-4C6C-AB68-B9AEE890C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2B63-7208-4859-9243-C73F90E59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34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DBAAD-38E1-4569-B8AC-AE81E063E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F4472-9877-4E42-BA73-F7A0943307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06F094-C4E7-43A0-89E6-2F6098004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A6C59-1BE8-41BF-93D5-E37C51335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5FE4-9C63-4182-A503-64B5B8E2A9C4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64B7A-35B7-4BB6-92FF-BF72B9DF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A0DAD-7803-4270-AA85-51B8ACF6D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2B63-7208-4859-9243-C73F90E59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96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5E4F8-AED3-4F03-BAEB-431FC7B22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18037-FC0B-49AC-BC04-EA3198C12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340049-E822-439A-ABD9-2D370C708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4FFC19-C588-4A76-B81B-5CE1E070F5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949267-14CE-4B1B-B3CE-AF653A32D3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96D04C-C9C7-4DC1-A0B5-2E97C951E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5FE4-9C63-4182-A503-64B5B8E2A9C4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4E2B7D-7287-4514-8B6D-ADCC6B51A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31C1F0-C2F3-4702-8024-2203630EB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2B63-7208-4859-9243-C73F90E59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79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A2FF9-04C1-4594-90A3-1EC3A4919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BA9F0E-5927-4AF8-A1B0-B6534AA28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5FE4-9C63-4182-A503-64B5B8E2A9C4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E7D91F-C1B7-4B76-8AA2-4EEA787E2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1B403-413F-4FA9-8E3C-222F5761D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2B63-7208-4859-9243-C73F90E59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28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641B51-B817-449C-8287-0D6F624D3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5FE4-9C63-4182-A503-64B5B8E2A9C4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696E3A-C58D-46DB-9F04-E1F4472A5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329EFE-2314-4C66-B2B9-3527E8E6F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2B63-7208-4859-9243-C73F90E59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88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ACBB7-2195-4BC2-83E4-1A330EE74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CC611-BD15-431B-8EF2-E05C5D518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2F6D61-D45D-4A01-B4C7-D917B465D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DC329-FE94-4CB2-ACB2-BF379EAE8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5FE4-9C63-4182-A503-64B5B8E2A9C4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7D3AF-87A3-4B54-A765-D9D4DBEB3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38230-F1C0-421C-9EC7-8C359C83A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2B63-7208-4859-9243-C73F90E59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6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45237-2B9E-4DB1-A1D8-B063FB949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37C87D-59BE-4B84-B7A6-74D387A509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A8398-B375-40D3-BF11-7F4C268B6E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140E9-1B4E-4EBB-AF84-54827B66A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5FE4-9C63-4182-A503-64B5B8E2A9C4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3BEA1-8823-4BCA-87B4-DFE88A41E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79DC9-3293-475E-A703-D22D7047C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2B63-7208-4859-9243-C73F90E59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537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182972-E749-4507-9D17-367873C9C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91FB5-4A5E-4211-B771-4B048EF5C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F4072-CF5D-4477-BC87-8A8B0FAFD2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15FE4-9C63-4182-A503-64B5B8E2A9C4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0E79E-2705-45B0-8C46-6DDFD94D06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C2128-5C67-4BDD-8394-054650294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22B63-7208-4859-9243-C73F90E59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30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E36F41-11F8-425D-8853-BFCBE89587E2}"/>
              </a:ext>
            </a:extLst>
          </p:cNvPr>
          <p:cNvSpPr/>
          <p:nvPr/>
        </p:nvSpPr>
        <p:spPr>
          <a:xfrm>
            <a:off x="2111033" y="3549162"/>
            <a:ext cx="1327638" cy="1327638"/>
          </a:xfrm>
          <a:prstGeom prst="rect">
            <a:avLst/>
          </a:prstGeom>
          <a:solidFill>
            <a:srgbClr val="919E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#919EAD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(145.158.173)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865309-C0FD-48DD-9530-014F21E63A3E}"/>
              </a:ext>
            </a:extLst>
          </p:cNvPr>
          <p:cNvSpPr/>
          <p:nvPr/>
        </p:nvSpPr>
        <p:spPr>
          <a:xfrm>
            <a:off x="3771607" y="1981201"/>
            <a:ext cx="1327638" cy="1327638"/>
          </a:xfrm>
          <a:prstGeom prst="rect">
            <a:avLst/>
          </a:prstGeom>
          <a:solidFill>
            <a:srgbClr val="0067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#006791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(0.103.145)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2D6B2E-DE6E-4E07-8CB0-0E008B43C7A6}"/>
              </a:ext>
            </a:extLst>
          </p:cNvPr>
          <p:cNvSpPr/>
          <p:nvPr/>
        </p:nvSpPr>
        <p:spPr>
          <a:xfrm>
            <a:off x="5432181" y="1981201"/>
            <a:ext cx="1327638" cy="1327638"/>
          </a:xfrm>
          <a:prstGeom prst="rect">
            <a:avLst/>
          </a:prstGeom>
          <a:solidFill>
            <a:srgbClr val="17B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#17B3D1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(23.179.209)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294BC5-0F49-4A8E-A4CE-1816E36D3A36}"/>
              </a:ext>
            </a:extLst>
          </p:cNvPr>
          <p:cNvSpPr/>
          <p:nvPr/>
        </p:nvSpPr>
        <p:spPr>
          <a:xfrm>
            <a:off x="5449179" y="3549162"/>
            <a:ext cx="1327638" cy="1327638"/>
          </a:xfrm>
          <a:prstGeom prst="rect">
            <a:avLst/>
          </a:prstGeom>
          <a:solidFill>
            <a:srgbClr val="A1C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r>
              <a:rPr lang="en-US" sz="1100" dirty="0"/>
              <a:t>#A1C7E7</a:t>
            </a:r>
          </a:p>
          <a:p>
            <a:pPr algn="ctr"/>
            <a:r>
              <a:rPr lang="en-US" sz="1100" dirty="0"/>
              <a:t>(161.199.231)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605449-4016-4B66-B498-A220A2B22951}"/>
              </a:ext>
            </a:extLst>
          </p:cNvPr>
          <p:cNvSpPr/>
          <p:nvPr/>
        </p:nvSpPr>
        <p:spPr>
          <a:xfrm>
            <a:off x="8770327" y="1981201"/>
            <a:ext cx="1327638" cy="1327638"/>
          </a:xfrm>
          <a:prstGeom prst="rect">
            <a:avLst/>
          </a:prstGeom>
          <a:solidFill>
            <a:srgbClr val="003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#003348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(0.51.72)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099587-AF31-4CB4-BD94-458E5B2EA1C5}"/>
              </a:ext>
            </a:extLst>
          </p:cNvPr>
          <p:cNvSpPr/>
          <p:nvPr/>
        </p:nvSpPr>
        <p:spPr>
          <a:xfrm>
            <a:off x="2111033" y="1981201"/>
            <a:ext cx="1327638" cy="1327638"/>
          </a:xfrm>
          <a:prstGeom prst="rect">
            <a:avLst/>
          </a:prstGeom>
          <a:solidFill>
            <a:srgbClr val="5E6D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#5E6D80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(94.109.128)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1F4DB2-20FD-420E-9DB1-BB8F4EAADB78}"/>
              </a:ext>
            </a:extLst>
          </p:cNvPr>
          <p:cNvSpPr/>
          <p:nvPr/>
        </p:nvSpPr>
        <p:spPr>
          <a:xfrm>
            <a:off x="3780106" y="3549162"/>
            <a:ext cx="1327638" cy="1327638"/>
          </a:xfrm>
          <a:prstGeom prst="rect">
            <a:avLst/>
          </a:prstGeom>
          <a:solidFill>
            <a:srgbClr val="008F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#008FC8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(0.142.200)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28BC0D-CC97-42A4-AC67-12D63D7BFEFC}"/>
              </a:ext>
            </a:extLst>
          </p:cNvPr>
          <p:cNvSpPr/>
          <p:nvPr/>
        </p:nvSpPr>
        <p:spPr>
          <a:xfrm>
            <a:off x="8770327" y="3549162"/>
            <a:ext cx="1327638" cy="1327638"/>
          </a:xfrm>
          <a:prstGeom prst="rect">
            <a:avLst/>
          </a:prstGeom>
          <a:solidFill>
            <a:srgbClr val="00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#004E60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(0.78.96)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716ECC-6539-42DE-9852-820955B0B07F}"/>
              </a:ext>
            </a:extLst>
          </p:cNvPr>
          <p:cNvSpPr/>
          <p:nvPr/>
        </p:nvSpPr>
        <p:spPr>
          <a:xfrm>
            <a:off x="7101254" y="1981201"/>
            <a:ext cx="1327638" cy="1327638"/>
          </a:xfrm>
          <a:prstGeom prst="rect">
            <a:avLst/>
          </a:prstGeom>
          <a:solidFill>
            <a:srgbClr val="0290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#00907B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(0.144.123)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3CBA508-B892-48E9-A99C-5383ABD94BC9}"/>
              </a:ext>
            </a:extLst>
          </p:cNvPr>
          <p:cNvSpPr/>
          <p:nvPr/>
        </p:nvSpPr>
        <p:spPr>
          <a:xfrm>
            <a:off x="7139971" y="3549162"/>
            <a:ext cx="1327638" cy="1327638"/>
          </a:xfrm>
          <a:prstGeom prst="rect">
            <a:avLst/>
          </a:prstGeom>
          <a:solidFill>
            <a:srgbClr val="03C1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#03C1AA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(3.193.170)</a:t>
            </a:r>
          </a:p>
        </p:txBody>
      </p:sp>
    </p:spTree>
    <p:extLst>
      <p:ext uri="{BB962C8B-B14F-4D97-AF65-F5344CB8AC3E}">
        <p14:creationId xmlns:p14="http://schemas.microsoft.com/office/powerpoint/2010/main" val="3095967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D1280B8-04BC-4C42-8581-A9E611E7D4FD}"/>
              </a:ext>
            </a:extLst>
          </p:cNvPr>
          <p:cNvGrpSpPr/>
          <p:nvPr/>
        </p:nvGrpSpPr>
        <p:grpSpPr>
          <a:xfrm>
            <a:off x="510563" y="419861"/>
            <a:ext cx="4483944" cy="1131289"/>
            <a:chOff x="475604" y="419863"/>
            <a:chExt cx="4483944" cy="113128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4727392-443F-449C-9D79-BAF1D624C44B}"/>
                </a:ext>
              </a:extLst>
            </p:cNvPr>
            <p:cNvSpPr/>
            <p:nvPr/>
          </p:nvSpPr>
          <p:spPr>
            <a:xfrm>
              <a:off x="475604" y="419863"/>
              <a:ext cx="1120955" cy="1131289"/>
            </a:xfrm>
            <a:prstGeom prst="rect">
              <a:avLst/>
            </a:prstGeom>
            <a:solidFill>
              <a:srgbClr val="A1C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#A1C7E7</a:t>
              </a:r>
            </a:p>
            <a:p>
              <a:pPr algn="ctr"/>
              <a:r>
                <a:rPr lang="en-US" sz="1100" dirty="0"/>
                <a:t>(161.199.231)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12274B-2EF2-4C78-B1BF-1E93C5A352CA}"/>
                </a:ext>
              </a:extLst>
            </p:cNvPr>
            <p:cNvSpPr/>
            <p:nvPr/>
          </p:nvSpPr>
          <p:spPr>
            <a:xfrm>
              <a:off x="1596558" y="419863"/>
              <a:ext cx="1120955" cy="1131289"/>
            </a:xfrm>
            <a:prstGeom prst="rect">
              <a:avLst/>
            </a:prstGeom>
            <a:solidFill>
              <a:srgbClr val="008F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#008FC8</a:t>
              </a:r>
            </a:p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(0.142.200)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6FB492D-CF57-4A2D-84BD-A712340056D3}"/>
                </a:ext>
              </a:extLst>
            </p:cNvPr>
            <p:cNvSpPr/>
            <p:nvPr/>
          </p:nvSpPr>
          <p:spPr>
            <a:xfrm>
              <a:off x="2717514" y="419863"/>
              <a:ext cx="1120955" cy="1131289"/>
            </a:xfrm>
            <a:prstGeom prst="rect">
              <a:avLst/>
            </a:prstGeom>
            <a:solidFill>
              <a:srgbClr val="0067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#006791</a:t>
              </a:r>
            </a:p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(0.103.145)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5297870-D747-4A6A-86EC-C7BB5A117005}"/>
                </a:ext>
              </a:extLst>
            </p:cNvPr>
            <p:cNvSpPr/>
            <p:nvPr/>
          </p:nvSpPr>
          <p:spPr>
            <a:xfrm>
              <a:off x="3838593" y="419863"/>
              <a:ext cx="1120955" cy="1131289"/>
            </a:xfrm>
            <a:prstGeom prst="rect">
              <a:avLst/>
            </a:prstGeom>
            <a:solidFill>
              <a:srgbClr val="0033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#003348</a:t>
              </a:r>
            </a:p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(0.51.72)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1A83560-2312-4971-86AA-BB9EDB53097F}"/>
              </a:ext>
            </a:extLst>
          </p:cNvPr>
          <p:cNvGrpSpPr/>
          <p:nvPr/>
        </p:nvGrpSpPr>
        <p:grpSpPr>
          <a:xfrm>
            <a:off x="493015" y="3342475"/>
            <a:ext cx="7815364" cy="1131292"/>
            <a:chOff x="491152" y="3370878"/>
            <a:chExt cx="7815364" cy="113129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419A241-6489-4AB0-B04A-1B14A0CCEC45}"/>
                </a:ext>
              </a:extLst>
            </p:cNvPr>
            <p:cNvSpPr/>
            <p:nvPr/>
          </p:nvSpPr>
          <p:spPr>
            <a:xfrm>
              <a:off x="1612107" y="3370878"/>
              <a:ext cx="1120955" cy="1131289"/>
            </a:xfrm>
            <a:prstGeom prst="rect">
              <a:avLst/>
            </a:prstGeom>
            <a:solidFill>
              <a:srgbClr val="919E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#919EAD</a:t>
              </a:r>
            </a:p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(145.158.173)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7C42A76-3710-4332-8E76-0504A6828E1D}"/>
                </a:ext>
              </a:extLst>
            </p:cNvPr>
            <p:cNvSpPr/>
            <p:nvPr/>
          </p:nvSpPr>
          <p:spPr>
            <a:xfrm>
              <a:off x="491152" y="3370881"/>
              <a:ext cx="1120955" cy="1131289"/>
            </a:xfrm>
            <a:prstGeom prst="rect">
              <a:avLst/>
            </a:prstGeom>
            <a:solidFill>
              <a:srgbClr val="5E6D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#5E6D80</a:t>
              </a:r>
            </a:p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(94.109.128)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682FCE1-8B46-4728-B5A3-14870684F2AF}"/>
                </a:ext>
              </a:extLst>
            </p:cNvPr>
            <p:cNvSpPr/>
            <p:nvPr/>
          </p:nvSpPr>
          <p:spPr>
            <a:xfrm>
              <a:off x="2725288" y="3370878"/>
              <a:ext cx="1120955" cy="1131289"/>
            </a:xfrm>
            <a:prstGeom prst="rect">
              <a:avLst/>
            </a:prstGeom>
            <a:solidFill>
              <a:srgbClr val="A1C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#A1C7E7</a:t>
              </a:r>
            </a:p>
            <a:p>
              <a:pPr algn="ctr"/>
              <a:r>
                <a:rPr lang="en-US" sz="1100" dirty="0"/>
                <a:t>(161.199.231)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457F8B6-00DA-4297-8C3D-83CC5A8EC3BB}"/>
                </a:ext>
              </a:extLst>
            </p:cNvPr>
            <p:cNvSpPr/>
            <p:nvPr/>
          </p:nvSpPr>
          <p:spPr>
            <a:xfrm>
              <a:off x="3838244" y="3370878"/>
              <a:ext cx="1120955" cy="1131289"/>
            </a:xfrm>
            <a:prstGeom prst="rect">
              <a:avLst/>
            </a:prstGeom>
            <a:solidFill>
              <a:srgbClr val="17B3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#17B3D1</a:t>
              </a:r>
            </a:p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(23.179.209)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E229E49-40A6-43A3-8014-9DB247911359}"/>
                </a:ext>
              </a:extLst>
            </p:cNvPr>
            <p:cNvSpPr/>
            <p:nvPr/>
          </p:nvSpPr>
          <p:spPr>
            <a:xfrm>
              <a:off x="4951425" y="3370878"/>
              <a:ext cx="1120955" cy="1131289"/>
            </a:xfrm>
            <a:prstGeom prst="rect">
              <a:avLst/>
            </a:prstGeom>
            <a:solidFill>
              <a:srgbClr val="008F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#008FC8</a:t>
              </a:r>
            </a:p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(0.142.200)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120B373-B894-43C5-9DAA-919FFF8A50F6}"/>
                </a:ext>
              </a:extLst>
            </p:cNvPr>
            <p:cNvSpPr/>
            <p:nvPr/>
          </p:nvSpPr>
          <p:spPr>
            <a:xfrm>
              <a:off x="6072380" y="3370878"/>
              <a:ext cx="1120955" cy="1131289"/>
            </a:xfrm>
            <a:prstGeom prst="rect">
              <a:avLst/>
            </a:prstGeom>
            <a:solidFill>
              <a:srgbClr val="0067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#006791</a:t>
              </a:r>
            </a:p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(0.103.145)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D92B4B1-0444-42FB-BE3E-A2AE7B209509}"/>
                </a:ext>
              </a:extLst>
            </p:cNvPr>
            <p:cNvSpPr/>
            <p:nvPr/>
          </p:nvSpPr>
          <p:spPr>
            <a:xfrm>
              <a:off x="7185561" y="3370878"/>
              <a:ext cx="1120955" cy="1131289"/>
            </a:xfrm>
            <a:prstGeom prst="rect">
              <a:avLst/>
            </a:prstGeom>
            <a:solidFill>
              <a:srgbClr val="0033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#003348</a:t>
              </a:r>
            </a:p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(0.51.72)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EF56E4B-342C-4242-9E9E-C7DCAAFF64C7}"/>
              </a:ext>
            </a:extLst>
          </p:cNvPr>
          <p:cNvGrpSpPr/>
          <p:nvPr/>
        </p:nvGrpSpPr>
        <p:grpSpPr>
          <a:xfrm>
            <a:off x="510563" y="1895368"/>
            <a:ext cx="5599647" cy="1131290"/>
            <a:chOff x="510563" y="1895371"/>
            <a:chExt cx="5599647" cy="113129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91B80E4-07FF-4A49-AC8E-178DA38D4D3C}"/>
                </a:ext>
              </a:extLst>
            </p:cNvPr>
            <p:cNvSpPr/>
            <p:nvPr/>
          </p:nvSpPr>
          <p:spPr>
            <a:xfrm>
              <a:off x="1626266" y="1895372"/>
              <a:ext cx="1120955" cy="1131289"/>
            </a:xfrm>
            <a:prstGeom prst="rect">
              <a:avLst/>
            </a:prstGeom>
            <a:solidFill>
              <a:srgbClr val="A1C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#A1C7E7</a:t>
              </a:r>
            </a:p>
            <a:p>
              <a:pPr algn="ctr"/>
              <a:r>
                <a:rPr lang="en-US" sz="1100" dirty="0"/>
                <a:t>(161.199.231)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D96A3EF-25CB-4611-82AA-C764FB06ACB2}"/>
                </a:ext>
              </a:extLst>
            </p:cNvPr>
            <p:cNvSpPr/>
            <p:nvPr/>
          </p:nvSpPr>
          <p:spPr>
            <a:xfrm>
              <a:off x="2747220" y="1895371"/>
              <a:ext cx="1120955" cy="1131289"/>
            </a:xfrm>
            <a:prstGeom prst="rect">
              <a:avLst/>
            </a:prstGeom>
            <a:solidFill>
              <a:srgbClr val="008F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#008FC8</a:t>
              </a:r>
            </a:p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(0.142.200)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C4468F6-4D9F-4068-8B8B-4D968FB8AADF}"/>
                </a:ext>
              </a:extLst>
            </p:cNvPr>
            <p:cNvSpPr/>
            <p:nvPr/>
          </p:nvSpPr>
          <p:spPr>
            <a:xfrm>
              <a:off x="3868176" y="1895371"/>
              <a:ext cx="1120955" cy="1131289"/>
            </a:xfrm>
            <a:prstGeom prst="rect">
              <a:avLst/>
            </a:prstGeom>
            <a:solidFill>
              <a:srgbClr val="0067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#006791</a:t>
              </a:r>
            </a:p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(0.103.145)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A8E4824-6E6A-454E-B99B-663A30949F9C}"/>
                </a:ext>
              </a:extLst>
            </p:cNvPr>
            <p:cNvSpPr/>
            <p:nvPr/>
          </p:nvSpPr>
          <p:spPr>
            <a:xfrm>
              <a:off x="4989255" y="1895371"/>
              <a:ext cx="1120955" cy="1131289"/>
            </a:xfrm>
            <a:prstGeom prst="rect">
              <a:avLst/>
            </a:prstGeom>
            <a:solidFill>
              <a:srgbClr val="0033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#003348</a:t>
              </a:r>
            </a:p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(0.51.72)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C4F3F49-5234-451F-816C-817A89FC3211}"/>
                </a:ext>
              </a:extLst>
            </p:cNvPr>
            <p:cNvSpPr/>
            <p:nvPr/>
          </p:nvSpPr>
          <p:spPr>
            <a:xfrm>
              <a:off x="510563" y="1895371"/>
              <a:ext cx="1120955" cy="1131289"/>
            </a:xfrm>
            <a:prstGeom prst="rect">
              <a:avLst/>
            </a:prstGeom>
            <a:solidFill>
              <a:srgbClr val="919E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#919EAD</a:t>
              </a:r>
            </a:p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(145.158.173)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7BC03102-AC45-4E1E-9494-7C319A17CB2C}"/>
              </a:ext>
            </a:extLst>
          </p:cNvPr>
          <p:cNvSpPr txBox="1"/>
          <p:nvPr/>
        </p:nvSpPr>
        <p:spPr>
          <a:xfrm>
            <a:off x="9212312" y="494676"/>
            <a:ext cx="2442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Mono Color Sample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059171A-4DC3-4719-B4B5-87A9868BF688}"/>
              </a:ext>
            </a:extLst>
          </p:cNvPr>
          <p:cNvSpPr/>
          <p:nvPr/>
        </p:nvSpPr>
        <p:spPr>
          <a:xfrm>
            <a:off x="1591650" y="4817982"/>
            <a:ext cx="1120955" cy="1131289"/>
          </a:xfrm>
          <a:prstGeom prst="rect">
            <a:avLst/>
          </a:prstGeom>
          <a:solidFill>
            <a:srgbClr val="919E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#919EAD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(145.158.173)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BE0986-BE9C-45EA-89F0-A8929822C66D}"/>
              </a:ext>
            </a:extLst>
          </p:cNvPr>
          <p:cNvSpPr/>
          <p:nvPr/>
        </p:nvSpPr>
        <p:spPr>
          <a:xfrm>
            <a:off x="2712605" y="4817982"/>
            <a:ext cx="1120955" cy="1131289"/>
          </a:xfrm>
          <a:prstGeom prst="rect">
            <a:avLst/>
          </a:prstGeom>
          <a:solidFill>
            <a:srgbClr val="0067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#006791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(0.103.145)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6032C44-6841-4FFB-8222-7F4EC836E103}"/>
              </a:ext>
            </a:extLst>
          </p:cNvPr>
          <p:cNvSpPr/>
          <p:nvPr/>
        </p:nvSpPr>
        <p:spPr>
          <a:xfrm>
            <a:off x="4956154" y="4817982"/>
            <a:ext cx="1120955" cy="1131289"/>
          </a:xfrm>
          <a:prstGeom prst="rect">
            <a:avLst/>
          </a:prstGeom>
          <a:solidFill>
            <a:srgbClr val="17B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#17B3D1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(23.179.209)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E2C8658-B4F4-4999-A13C-AA9547AE032A}"/>
              </a:ext>
            </a:extLst>
          </p:cNvPr>
          <p:cNvSpPr/>
          <p:nvPr/>
        </p:nvSpPr>
        <p:spPr>
          <a:xfrm>
            <a:off x="6075676" y="4817981"/>
            <a:ext cx="1120955" cy="1131289"/>
          </a:xfrm>
          <a:prstGeom prst="rect">
            <a:avLst/>
          </a:prstGeom>
          <a:solidFill>
            <a:srgbClr val="A1C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r>
              <a:rPr lang="en-US" sz="1100" dirty="0"/>
              <a:t>#A1C7E7</a:t>
            </a:r>
          </a:p>
          <a:p>
            <a:pPr algn="ctr"/>
            <a:r>
              <a:rPr lang="en-US" sz="1100" dirty="0"/>
              <a:t>(161.199.231)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BB2C767-92FF-4518-BAA2-D5BA3AEEE109}"/>
              </a:ext>
            </a:extLst>
          </p:cNvPr>
          <p:cNvSpPr/>
          <p:nvPr/>
        </p:nvSpPr>
        <p:spPr>
          <a:xfrm>
            <a:off x="10513523" y="4817981"/>
            <a:ext cx="1120955" cy="1131289"/>
          </a:xfrm>
          <a:prstGeom prst="rect">
            <a:avLst/>
          </a:prstGeom>
          <a:solidFill>
            <a:srgbClr val="003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#003348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(0.51.72)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8CDEF57-476D-4EA7-85FC-40B5D5CEFABC}"/>
              </a:ext>
            </a:extLst>
          </p:cNvPr>
          <p:cNvSpPr/>
          <p:nvPr/>
        </p:nvSpPr>
        <p:spPr>
          <a:xfrm>
            <a:off x="470695" y="4817982"/>
            <a:ext cx="1120955" cy="1131289"/>
          </a:xfrm>
          <a:prstGeom prst="rect">
            <a:avLst/>
          </a:prstGeom>
          <a:solidFill>
            <a:srgbClr val="5E6D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#5E6D80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(94.109.128)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999B515-2BE4-40CC-A081-2A2EE7594190}"/>
              </a:ext>
            </a:extLst>
          </p:cNvPr>
          <p:cNvSpPr/>
          <p:nvPr/>
        </p:nvSpPr>
        <p:spPr>
          <a:xfrm>
            <a:off x="3833684" y="4817982"/>
            <a:ext cx="1120955" cy="1131289"/>
          </a:xfrm>
          <a:prstGeom prst="rect">
            <a:avLst/>
          </a:prstGeom>
          <a:solidFill>
            <a:srgbClr val="008F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#008FC8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(0.142.200)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9FE6563-FE26-49B2-9997-5591B86CA16A}"/>
              </a:ext>
            </a:extLst>
          </p:cNvPr>
          <p:cNvSpPr/>
          <p:nvPr/>
        </p:nvSpPr>
        <p:spPr>
          <a:xfrm>
            <a:off x="8301189" y="4817982"/>
            <a:ext cx="1115082" cy="1131289"/>
          </a:xfrm>
          <a:prstGeom prst="rect">
            <a:avLst/>
          </a:prstGeom>
          <a:solidFill>
            <a:srgbClr val="0290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#00907B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(0.144.123)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B515127-8DD5-44F6-BC32-02C9D8A68D37}"/>
              </a:ext>
            </a:extLst>
          </p:cNvPr>
          <p:cNvSpPr/>
          <p:nvPr/>
        </p:nvSpPr>
        <p:spPr>
          <a:xfrm>
            <a:off x="7195198" y="4817981"/>
            <a:ext cx="1113181" cy="1131289"/>
          </a:xfrm>
          <a:prstGeom prst="rect">
            <a:avLst/>
          </a:prstGeom>
          <a:solidFill>
            <a:srgbClr val="03C1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#03C1AA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(3.193.170)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725FAEB-180A-43D5-A630-BF5FF593418E}"/>
              </a:ext>
            </a:extLst>
          </p:cNvPr>
          <p:cNvSpPr/>
          <p:nvPr/>
        </p:nvSpPr>
        <p:spPr>
          <a:xfrm>
            <a:off x="9411504" y="4817981"/>
            <a:ext cx="1102019" cy="1131289"/>
          </a:xfrm>
          <a:prstGeom prst="rect">
            <a:avLst/>
          </a:prstGeom>
          <a:solidFill>
            <a:srgbClr val="00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#004E60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(0.78.96)</a:t>
            </a:r>
          </a:p>
        </p:txBody>
      </p:sp>
    </p:spTree>
    <p:extLst>
      <p:ext uri="{BB962C8B-B14F-4D97-AF65-F5344CB8AC3E}">
        <p14:creationId xmlns:p14="http://schemas.microsoft.com/office/powerpoint/2010/main" val="2954963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1D88FE4-B9FE-4973-88FC-68A62F59B960}"/>
              </a:ext>
            </a:extLst>
          </p:cNvPr>
          <p:cNvSpPr txBox="1"/>
          <p:nvPr/>
        </p:nvSpPr>
        <p:spPr>
          <a:xfrm>
            <a:off x="476250" y="2958525"/>
            <a:ext cx="1571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Sample:</a:t>
            </a:r>
          </a:p>
          <a:p>
            <a:r>
              <a:rPr lang="en-US" sz="1600" b="1" dirty="0">
                <a:solidFill>
                  <a:schemeClr val="tx2"/>
                </a:solidFill>
              </a:rPr>
              <a:t>Mono 10 Colors </a:t>
            </a:r>
          </a:p>
        </p:txBody>
      </p:sp>
      <p:pic>
        <p:nvPicPr>
          <p:cNvPr id="16" name="Picture">
            <a:extLst>
              <a:ext uri="{FF2B5EF4-FFF2-40B4-BE49-F238E27FC236}">
                <a16:creationId xmlns:a16="http://schemas.microsoft.com/office/drawing/2014/main" id="{F2315F21-514C-40D1-BD88-410150D16B2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7315200" y="495300"/>
            <a:ext cx="4572000" cy="304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7" name="Picture">
            <a:extLst>
              <a:ext uri="{FF2B5EF4-FFF2-40B4-BE49-F238E27FC236}">
                <a16:creationId xmlns:a16="http://schemas.microsoft.com/office/drawing/2014/main" id="{9CDA740B-4B13-4416-AE69-947BEDD7E35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7315200" y="3543300"/>
            <a:ext cx="4572000" cy="304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96D9214-92CA-4227-862E-1B92B1ADA3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3140" y="495300"/>
            <a:ext cx="4136794" cy="29548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A9C191-6973-4E01-B56D-FE7C635F90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6200" y="3615004"/>
            <a:ext cx="4166814" cy="297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718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20193F3-8F67-4342-AADD-549189931291}"/>
              </a:ext>
            </a:extLst>
          </p:cNvPr>
          <p:cNvGrpSpPr/>
          <p:nvPr/>
        </p:nvGrpSpPr>
        <p:grpSpPr>
          <a:xfrm>
            <a:off x="294100" y="1932187"/>
            <a:ext cx="11603800" cy="3048000"/>
            <a:chOff x="291548" y="1932187"/>
            <a:chExt cx="11603800" cy="3048000"/>
          </a:xfrm>
        </p:grpSpPr>
        <p:pic>
          <p:nvPicPr>
            <p:cNvPr id="3" name="Picture">
              <a:extLst>
                <a:ext uri="{FF2B5EF4-FFF2-40B4-BE49-F238E27FC236}">
                  <a16:creationId xmlns:a16="http://schemas.microsoft.com/office/drawing/2014/main" id="{05BDD93F-8108-4318-A3AA-9A9CCCA266C0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 bwMode="auto">
            <a:xfrm>
              <a:off x="1921422" y="1932187"/>
              <a:ext cx="4572000" cy="3048000"/>
            </a:xfrm>
            <a:prstGeom prst="rect">
              <a:avLst/>
            </a:prstGeom>
            <a:noFill/>
            <a:ln w="9525">
              <a:noFill/>
              <a:headEnd/>
              <a:tailEnd/>
            </a:ln>
          </p:spPr>
        </p:pic>
        <p:pic>
          <p:nvPicPr>
            <p:cNvPr id="4" name="Picture">
              <a:extLst>
                <a:ext uri="{FF2B5EF4-FFF2-40B4-BE49-F238E27FC236}">
                  <a16:creationId xmlns:a16="http://schemas.microsoft.com/office/drawing/2014/main" id="{DB592B5F-AE10-42F9-85FF-422ED0D330D9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 bwMode="auto">
            <a:xfrm>
              <a:off x="7323348" y="1932187"/>
              <a:ext cx="4572000" cy="3048000"/>
            </a:xfrm>
            <a:prstGeom prst="rect">
              <a:avLst/>
            </a:prstGeom>
            <a:noFill/>
            <a:ln w="9525">
              <a:noFill/>
              <a:headEnd/>
              <a:tailEnd/>
            </a:ln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7DA007A-CD36-4FBA-B60F-AD3D746C036B}"/>
                </a:ext>
              </a:extLst>
            </p:cNvPr>
            <p:cNvSpPr txBox="1"/>
            <p:nvPr/>
          </p:nvSpPr>
          <p:spPr>
            <a:xfrm>
              <a:off x="291548" y="3163800"/>
              <a:ext cx="18817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tx2"/>
                  </a:solidFill>
                </a:rPr>
                <a:t>Sample:</a:t>
              </a:r>
            </a:p>
            <a:p>
              <a:r>
                <a:rPr lang="en-US" sz="1600" b="1" dirty="0">
                  <a:solidFill>
                    <a:schemeClr val="tx2"/>
                  </a:solidFill>
                </a:rPr>
                <a:t>7  Mono colors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9117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1591</TotalTime>
  <Words>193</Words>
  <Application>Microsoft Office PowerPoint</Application>
  <PresentationFormat>Widescreen</PresentationFormat>
  <Paragraphs>185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Youngeun Shin</dc:creator>
  <cp:lastModifiedBy>Youngeun Shin</cp:lastModifiedBy>
  <cp:revision>29</cp:revision>
  <dcterms:created xsi:type="dcterms:W3CDTF">2018-02-07T23:44:03Z</dcterms:created>
  <dcterms:modified xsi:type="dcterms:W3CDTF">2018-02-09T15:34:24Z</dcterms:modified>
</cp:coreProperties>
</file>