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B1315-3502-4AD7-925C-53A16E33E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5CDA4-9BCF-4A0D-9E18-CC9A8091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263B9-E27A-4284-A456-C2B4D2CA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E574F-842A-4163-8F71-0895C50D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78366-EB6A-498E-BCAA-4C2985C8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7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75F74-C456-45D0-8EA1-E65107CC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B5FC1-A852-4FA9-A6EA-1E5DCE834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4D762-D537-4A49-A2EC-B5A713B5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D4AEA-FE60-4FF3-9FDB-BACAE2BC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3E6CF-0509-42F2-8791-9727D6D3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2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438421-B9E6-4EF8-9C75-614DB908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0E9B66-BBF9-4AF2-A413-CE9CB3729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623A9-3CB9-426D-BF36-6272BF02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D5773-9A02-4F4F-822B-CCFF8B92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03EF7-E95A-4530-A025-CE9E914A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8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B544-7701-4EA0-9E37-0BEF43DB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EA5B1-C88F-41D2-B576-A3F557A4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C34DB-82E5-4B71-A5C2-D211D5FC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C18D-6650-4980-9995-C995836E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79121-3C86-47AD-98D4-2D45C27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9A0F-8615-47DA-A852-C1C375C3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4DFD9-55F5-47FC-A264-4B20277D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DE3C9-AF2D-4453-BBBD-D5A39BA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CD5A2-8FDA-4756-BD62-425335D7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84BAA-D385-4591-9C84-EF479E04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22AC7-D6BA-48CB-97CD-C3004B91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0E10E-A0A7-4365-AB44-FFE78FDA1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CDBDE-1C30-4691-9824-FD3ABC4E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23B48-4939-4C8E-944F-E23195C4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FC91E-5984-411B-96C3-8DB39212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3E22E-0D47-4050-95EA-908C720A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5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CFE1-0B4A-43AB-8491-BB5AF5C8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17FE9-8A3C-47DB-83E7-F24E9752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7750B-3447-4D65-A14C-D491918B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3C9490-88CA-4F3A-A321-328457D1B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F50EA5-5170-48BB-920D-C80A631AA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1A4680-293A-409A-8312-7827261B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D2086-A9BF-4575-ABFF-0E2E453F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16DA9-403B-4AA6-9477-58E1613B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6DEB-7744-4F5C-803F-62B7D3B3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06602-E762-41C0-A060-5A8C15F8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C55F02-EEA6-492B-AF46-CBAFCE8E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B4692-3752-4D2E-B4FE-E9F436D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3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D9984B-1D61-42BF-BFE0-1A1D21FD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AE700-E3E6-4884-AF19-8248391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40B18-9807-49DA-9C29-C437A3C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7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E6A56-BF8E-48B8-A757-BEC065B7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3D12E-1454-42B3-AEB8-2DFF862F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A3D53B-9688-43EB-B770-F63C103E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0AB60-E290-43DC-9BEB-3A7EE790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40989-01A3-473E-8243-C7F3A15B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6F2F2-772E-435D-AF85-A751E8E5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0906-EEFA-45FC-A2AB-CA0D8295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D7C5B-9A21-49FD-B5D8-548FD3840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B2F06-C8B3-4FD6-8D6D-F112AF95C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C7299-D94C-4494-A149-FF0C8176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1F88D-57A4-4371-A5B1-1256FD3C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2C0A7-9576-47DC-92C6-CEE253D2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4F8243-4A4E-4EF9-B9F5-52F2DDF4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DE407-FFFB-43DE-8580-319B61C8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D575A-CB09-483F-8293-838BF8FEE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7DED-9654-4DF8-BBF1-7FC71F61FC51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BD487-1DDE-44F3-BD5B-49AFABF6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6E734-8CD2-4A52-A227-A8FECEC6F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9FBB-9977-4D97-A9E9-7EC78FA71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6F714E7-2AC2-464C-8349-475B6CC21F38}"/>
              </a:ext>
            </a:extLst>
          </p:cNvPr>
          <p:cNvSpPr/>
          <p:nvPr/>
        </p:nvSpPr>
        <p:spPr>
          <a:xfrm>
            <a:off x="5888000" y="2671575"/>
            <a:ext cx="3275807" cy="226568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F79FDF1-86A9-4E43-8C02-CC8DCE199162}"/>
              </a:ext>
            </a:extLst>
          </p:cNvPr>
          <p:cNvSpPr/>
          <p:nvPr/>
        </p:nvSpPr>
        <p:spPr>
          <a:xfrm>
            <a:off x="5901177" y="2671576"/>
            <a:ext cx="2430012" cy="2265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3E4D0F-FAED-458B-AC3B-7826629972DE}"/>
              </a:ext>
            </a:extLst>
          </p:cNvPr>
          <p:cNvSpPr/>
          <p:nvPr/>
        </p:nvSpPr>
        <p:spPr>
          <a:xfrm>
            <a:off x="535948" y="937730"/>
            <a:ext cx="1939333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上位机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500587-D0F1-4C76-8608-D660C88122C0}"/>
              </a:ext>
            </a:extLst>
          </p:cNvPr>
          <p:cNvSpPr/>
          <p:nvPr/>
        </p:nvSpPr>
        <p:spPr>
          <a:xfrm>
            <a:off x="6263195" y="2869919"/>
            <a:ext cx="1939333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擦除接口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02244CA-599B-448E-B430-E90B96216BDE}"/>
              </a:ext>
            </a:extLst>
          </p:cNvPr>
          <p:cNvSpPr/>
          <p:nvPr/>
        </p:nvSpPr>
        <p:spPr>
          <a:xfrm>
            <a:off x="6263195" y="3492917"/>
            <a:ext cx="1939333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</a:t>
            </a:r>
            <a:r>
              <a:rPr lang="en-US" altLang="zh-CN" dirty="0"/>
              <a:t>app</a:t>
            </a:r>
            <a:r>
              <a:rPr lang="zh-CN" altLang="en-US" dirty="0"/>
              <a:t>接口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502C4B0-04C1-4F78-9C05-FF84A8C4AC5C}"/>
              </a:ext>
            </a:extLst>
          </p:cNvPr>
          <p:cNvSpPr/>
          <p:nvPr/>
        </p:nvSpPr>
        <p:spPr>
          <a:xfrm>
            <a:off x="6263195" y="4115915"/>
            <a:ext cx="1939333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校验接口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A9FAD46-FEFD-449A-8DB6-63909BED909A}"/>
              </a:ext>
            </a:extLst>
          </p:cNvPr>
          <p:cNvSpPr/>
          <p:nvPr/>
        </p:nvSpPr>
        <p:spPr>
          <a:xfrm>
            <a:off x="4330837" y="939519"/>
            <a:ext cx="1939333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r>
              <a:rPr lang="en-US" altLang="zh-CN" dirty="0"/>
              <a:t>FLASH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140E6F-E5A0-48E3-A971-35F3A39E9A4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475281" y="1249229"/>
            <a:ext cx="1855556" cy="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9175E9A-F18D-4D57-9DEE-3B5AE6A9556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70170" y="1251018"/>
            <a:ext cx="969666" cy="1420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4B560E0-9E9C-4CEA-97C2-0F580A8E9CB2}"/>
              </a:ext>
            </a:extLst>
          </p:cNvPr>
          <p:cNvSpPr/>
          <p:nvPr/>
        </p:nvSpPr>
        <p:spPr>
          <a:xfrm>
            <a:off x="6256845" y="5135598"/>
            <a:ext cx="1939333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跳转至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0362310-F2FA-4771-98C5-941437181036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rot="5400000">
            <a:off x="7031345" y="4934080"/>
            <a:ext cx="39668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F46BE3F-DDCC-4D06-A0E8-45CB7CEAD662}"/>
              </a:ext>
            </a:extLst>
          </p:cNvPr>
          <p:cNvSpPr txBox="1"/>
          <p:nvPr/>
        </p:nvSpPr>
        <p:spPr>
          <a:xfrm>
            <a:off x="8354186" y="273549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67BA7F1-4728-44E5-B2CA-064E7C4F9913}"/>
              </a:ext>
            </a:extLst>
          </p:cNvPr>
          <p:cNvSpPr txBox="1"/>
          <p:nvPr/>
        </p:nvSpPr>
        <p:spPr>
          <a:xfrm rot="16200000">
            <a:off x="5632759" y="3619750"/>
            <a:ext cx="9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FLASH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93F77783-6180-4FDE-84B4-CF31C84E8439}"/>
              </a:ext>
            </a:extLst>
          </p:cNvPr>
          <p:cNvCxnSpPr>
            <a:cxnSpLocks/>
          </p:cNvCxnSpPr>
          <p:nvPr/>
        </p:nvCxnSpPr>
        <p:spPr>
          <a:xfrm rot="10800000">
            <a:off x="5300503" y="1562517"/>
            <a:ext cx="587497" cy="2177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9B8677A-309C-4E9D-8E42-CC3B32151C53}"/>
              </a:ext>
            </a:extLst>
          </p:cNvPr>
          <p:cNvSpPr txBox="1"/>
          <p:nvPr/>
        </p:nvSpPr>
        <p:spPr>
          <a:xfrm>
            <a:off x="5271085" y="23661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备份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6E6C7F-BF5D-44F9-8C90-98B601DE61E2}"/>
              </a:ext>
            </a:extLst>
          </p:cNvPr>
          <p:cNvSpPr txBox="1"/>
          <p:nvPr/>
        </p:nvSpPr>
        <p:spPr>
          <a:xfrm>
            <a:off x="6365250" y="93773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升级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B38255-ACC5-4ABF-9AED-F78B0E05F58D}"/>
              </a:ext>
            </a:extLst>
          </p:cNvPr>
          <p:cNvSpPr txBox="1"/>
          <p:nvPr/>
        </p:nvSpPr>
        <p:spPr>
          <a:xfrm>
            <a:off x="2642274" y="93773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下载到</a:t>
            </a:r>
            <a:r>
              <a:rPr lang="en-US" altLang="zh-CN" dirty="0"/>
              <a:t>FLASH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59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泽润</dc:creator>
  <cp:lastModifiedBy>龙 泽润</cp:lastModifiedBy>
  <cp:revision>4</cp:revision>
  <dcterms:created xsi:type="dcterms:W3CDTF">2019-11-23T04:26:53Z</dcterms:created>
  <dcterms:modified xsi:type="dcterms:W3CDTF">2019-11-23T05:21:21Z</dcterms:modified>
</cp:coreProperties>
</file>