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4" r:id="rId4"/>
    <p:sldId id="266" r:id="rId5"/>
    <p:sldId id="267" r:id="rId6"/>
    <p:sldId id="265" r:id="rId7"/>
    <p:sldId id="269" r:id="rId8"/>
    <p:sldId id="268" r:id="rId9"/>
    <p:sldId id="259" r:id="rId10"/>
    <p:sldId id="262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72" r:id="rId21"/>
    <p:sldId id="291" r:id="rId22"/>
    <p:sldId id="288" r:id="rId23"/>
    <p:sldId id="315" r:id="rId24"/>
    <p:sldId id="273" r:id="rId25"/>
    <p:sldId id="292" r:id="rId26"/>
    <p:sldId id="313" r:id="rId27"/>
    <p:sldId id="274" r:id="rId28"/>
    <p:sldId id="293" r:id="rId29"/>
    <p:sldId id="301" r:id="rId30"/>
    <p:sldId id="300" r:id="rId31"/>
    <p:sldId id="299" r:id="rId32"/>
    <p:sldId id="302" r:id="rId33"/>
    <p:sldId id="303" r:id="rId34"/>
    <p:sldId id="310" r:id="rId35"/>
    <p:sldId id="314" r:id="rId36"/>
    <p:sldId id="275" r:id="rId37"/>
    <p:sldId id="308" r:id="rId38"/>
    <p:sldId id="312" r:id="rId39"/>
    <p:sldId id="306" r:id="rId40"/>
    <p:sldId id="316" r:id="rId41"/>
    <p:sldId id="276" r:id="rId42"/>
    <p:sldId id="307" r:id="rId43"/>
    <p:sldId id="304" r:id="rId44"/>
    <p:sldId id="305" r:id="rId45"/>
    <p:sldId id="311" r:id="rId46"/>
    <p:sldId id="317" r:id="rId47"/>
    <p:sldId id="277" r:id="rId48"/>
    <p:sldId id="309" r:id="rId49"/>
    <p:sldId id="296" r:id="rId50"/>
    <p:sldId id="270" r:id="rId51"/>
    <p:sldId id="263" r:id="rId52"/>
    <p:sldId id="294" r:id="rId53"/>
    <p:sldId id="29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clauses, not every query will have all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SELECT and FROM are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43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Wildcards are case sensitive as they are wrapped in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Wildcards are case sensitive as they are wrapped in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7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is wrong because where has the aggregate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 is wrong because you are grouping by the aggregate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 is wrong because having comes before group by (also makes no sense because filtering to one product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is wrong because where has the aggregate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 is wrong because you are grouping by the aggregate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 is wrong because having comes before group by (also makes no sense because filtering to one product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6 clauses, not every query will have all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SELECT and FROM are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of clauses matters! – Can order by go before having?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the indentation – good syntax! (as queries get larger this becomes super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these are not complete </a:t>
            </a:r>
            <a:r>
              <a:rPr lang="en-US" dirty="0" err="1"/>
              <a:t>sql</a:t>
            </a:r>
            <a:r>
              <a:rPr lang="en-US" dirty="0"/>
              <a:t> queries, only the select clauses from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</p:spTree>
    <p:extLst>
      <p:ext uri="{BB962C8B-B14F-4D97-AF65-F5344CB8AC3E}">
        <p14:creationId xmlns:p14="http://schemas.microsoft.com/office/powerpoint/2010/main" val="355533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000" i="1" dirty="0"/>
              <a:t>where clause </a:t>
            </a:r>
            <a:r>
              <a:rPr lang="en-US" sz="2000" dirty="0"/>
              <a:t>filters out unwanted rows of data based on </a:t>
            </a:r>
            <a:r>
              <a:rPr lang="en-US" sz="2000" i="1" dirty="0"/>
              <a:t>conditions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58195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Career (mention teaching before)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SQL usage</a:t>
            </a:r>
          </a:p>
          <a:p>
            <a:pPr lvl="1">
              <a:lnSpc>
                <a:spcPct val="2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By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Rollups?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 are nulls handled?</a:t>
            </a:r>
            <a:endParaRPr lang="en-US" sz="20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F662A-398A-41DD-BD32-D9A47C11DAE3}"/>
              </a:ext>
            </a:extLst>
          </p:cNvPr>
          <p:cNvSpPr txBox="1"/>
          <p:nvPr/>
        </p:nvSpPr>
        <p:spPr>
          <a:xfrm>
            <a:off x="6096000" y="230819"/>
            <a:ext cx="2470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Keep this here but probs not necessary to cover…</a:t>
            </a:r>
          </a:p>
        </p:txBody>
      </p:sp>
    </p:spTree>
    <p:extLst>
      <p:ext uri="{BB962C8B-B14F-4D97-AF65-F5344CB8AC3E}">
        <p14:creationId xmlns:p14="http://schemas.microsoft.com/office/powerpoint/2010/main" val="468218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40DBB-54FA-465C-A063-89696F87DE0A}"/>
              </a:ext>
            </a:extLst>
          </p:cNvPr>
          <p:cNvSpPr txBox="1"/>
          <p:nvPr/>
        </p:nvSpPr>
        <p:spPr>
          <a:xfrm>
            <a:off x="1448344" y="5450889"/>
            <a:ext cx="630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do a basic comparison with no group by, group by no </a:t>
            </a:r>
            <a:r>
              <a:rPr lang="en-US" dirty="0" err="1"/>
              <a:t>agg</a:t>
            </a:r>
            <a:r>
              <a:rPr lang="en-US" dirty="0"/>
              <a:t>, then group by with count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Examples of topics that will be covered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Structure (classes and labs) (demos will correspond with classes)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How to succeed (spend time coding and manipulating code, use deck as reference on concepts only) (avoiding putting code in deck is my philosophy)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Office hours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MYSQL…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group by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XXX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Should have it installed by now!</a:t>
            </a:r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848725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List functions here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860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Beef this up!!!!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61053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10881</TotalTime>
  <Words>1869</Words>
  <Application>Microsoft Office PowerPoint</Application>
  <PresentationFormat>Widescreen</PresentationFormat>
  <Paragraphs>368</Paragraphs>
  <Slides>53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The course</vt:lpstr>
      <vt:lpstr>MySQL Workbench</vt:lpstr>
      <vt:lpstr>Why should you learn SQL?</vt:lpstr>
      <vt:lpstr>What is SQL?</vt:lpstr>
      <vt:lpstr>What is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Select Clause</vt:lpstr>
      <vt:lpstr>Select Clause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Group By 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Review!</vt:lpstr>
      <vt:lpstr>Resources to Practice</vt:lpstr>
      <vt:lpstr>Thank You!</vt:lpstr>
      <vt:lpstr>Appendix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62</cp:revision>
  <dcterms:created xsi:type="dcterms:W3CDTF">2022-05-16T22:13:08Z</dcterms:created>
  <dcterms:modified xsi:type="dcterms:W3CDTF">2022-08-09T20:50:06Z</dcterms:modified>
</cp:coreProperties>
</file>