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4" r:id="rId3"/>
    <p:sldId id="257" r:id="rId4"/>
    <p:sldId id="357" r:id="rId5"/>
    <p:sldId id="328" r:id="rId6"/>
    <p:sldId id="333" r:id="rId7"/>
    <p:sldId id="337" r:id="rId8"/>
    <p:sldId id="347" r:id="rId9"/>
    <p:sldId id="349" r:id="rId10"/>
    <p:sldId id="341" r:id="rId11"/>
    <p:sldId id="288" r:id="rId12"/>
    <p:sldId id="336" r:id="rId13"/>
    <p:sldId id="358" r:id="rId14"/>
    <p:sldId id="359" r:id="rId15"/>
    <p:sldId id="356" r:id="rId16"/>
    <p:sldId id="352" r:id="rId17"/>
    <p:sldId id="353" r:id="rId18"/>
    <p:sldId id="354" r:id="rId19"/>
    <p:sldId id="355" r:id="rId20"/>
    <p:sldId id="342" r:id="rId21"/>
    <p:sldId id="318" r:id="rId22"/>
    <p:sldId id="319" r:id="rId23"/>
    <p:sldId id="320" r:id="rId24"/>
    <p:sldId id="3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3.7</a:t>
            </a:r>
          </a:p>
        </p:txBody>
      </p:sp>
    </p:spTree>
    <p:extLst>
      <p:ext uri="{BB962C8B-B14F-4D97-AF65-F5344CB8AC3E}">
        <p14:creationId xmlns:p14="http://schemas.microsoft.com/office/powerpoint/2010/main" val="387495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511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7033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33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Searched CASE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Set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7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Dividing by 0</a:t>
            </a:r>
          </a:p>
          <a:p>
            <a:r>
              <a:rPr lang="en-US" sz="2200" dirty="0"/>
              <a:t>Working with NULLS</a:t>
            </a:r>
          </a:p>
          <a:p>
            <a:r>
              <a:rPr lang="en-US" sz="2200" dirty="0"/>
              <a:t>Maybe take out?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7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Review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XXX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4550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List functions here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67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4757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3.4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3.5</a:t>
            </a:r>
          </a:p>
        </p:txBody>
      </p:sp>
    </p:spTree>
    <p:extLst>
      <p:ext uri="{BB962C8B-B14F-4D97-AF65-F5344CB8AC3E}">
        <p14:creationId xmlns:p14="http://schemas.microsoft.com/office/powerpoint/2010/main" val="72913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3.6</a:t>
            </a:r>
          </a:p>
        </p:txBody>
      </p:sp>
    </p:spTree>
    <p:extLst>
      <p:ext uri="{BB962C8B-B14F-4D97-AF65-F5344CB8AC3E}">
        <p14:creationId xmlns:p14="http://schemas.microsoft.com/office/powerpoint/2010/main" val="36253107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9555</TotalTime>
  <Words>477</Words>
  <Application>Microsoft Office PowerPoint</Application>
  <PresentationFormat>Widescreen</PresentationFormat>
  <Paragraphs>66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Demo Set 3.1</vt:lpstr>
      <vt:lpstr>Demo Set 3.2</vt:lpstr>
      <vt:lpstr>Demo Set 3.3</vt:lpstr>
      <vt:lpstr>Demo Set 3.4</vt:lpstr>
      <vt:lpstr>Demo Set 3.5</vt:lpstr>
      <vt:lpstr>Demo Set 3.6</vt:lpstr>
      <vt:lpstr>Demo Set 3.7</vt:lpstr>
      <vt:lpstr>Sub Queries</vt:lpstr>
      <vt:lpstr>Sub Queries</vt:lpstr>
      <vt:lpstr>Sub Query Uses</vt:lpstr>
      <vt:lpstr>Conditional Logic</vt:lpstr>
      <vt:lpstr>CASE Expressions</vt:lpstr>
      <vt:lpstr>Searched CASE Expressions</vt:lpstr>
      <vt:lpstr>Result Set Transformations</vt:lpstr>
      <vt:lpstr>Checking for Existence</vt:lpstr>
      <vt:lpstr>Additional Uses</vt:lpstr>
      <vt:lpstr>Review!</vt:lpstr>
      <vt:lpstr>Resources to Practice</vt:lpstr>
      <vt:lpstr>Thank You!</vt:lpstr>
      <vt:lpstr>Appendix</vt:lpstr>
      <vt:lpstr>XXX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65</cp:revision>
  <dcterms:created xsi:type="dcterms:W3CDTF">2022-05-16T22:13:08Z</dcterms:created>
  <dcterms:modified xsi:type="dcterms:W3CDTF">2022-08-07T23:33:13Z</dcterms:modified>
</cp:coreProperties>
</file>