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4" r:id="rId3"/>
    <p:sldId id="257" r:id="rId4"/>
    <p:sldId id="357" r:id="rId5"/>
    <p:sldId id="328" r:id="rId6"/>
    <p:sldId id="333" r:id="rId7"/>
    <p:sldId id="337" r:id="rId8"/>
    <p:sldId id="347" r:id="rId9"/>
    <p:sldId id="349" r:id="rId10"/>
    <p:sldId id="341" r:id="rId11"/>
    <p:sldId id="288" r:id="rId12"/>
    <p:sldId id="336" r:id="rId13"/>
    <p:sldId id="358" r:id="rId14"/>
    <p:sldId id="360" r:id="rId15"/>
    <p:sldId id="356" r:id="rId16"/>
    <p:sldId id="352" r:id="rId17"/>
    <p:sldId id="353" r:id="rId18"/>
    <p:sldId id="354" r:id="rId19"/>
    <p:sldId id="361" r:id="rId20"/>
    <p:sldId id="362" r:id="rId21"/>
    <p:sldId id="363" r:id="rId22"/>
    <p:sldId id="342" r:id="rId23"/>
    <p:sldId id="318" r:id="rId24"/>
    <p:sldId id="319" r:id="rId25"/>
    <p:sldId id="320" r:id="rId26"/>
    <p:sldId id="32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4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8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5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89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3" y="2404531"/>
            <a:ext cx="6933657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4.7</a:t>
            </a:r>
          </a:p>
        </p:txBody>
      </p:sp>
    </p:spTree>
    <p:extLst>
      <p:ext uri="{BB962C8B-B14F-4D97-AF65-F5344CB8AC3E}">
        <p14:creationId xmlns:p14="http://schemas.microsoft.com/office/powerpoint/2010/main" val="387495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Analytic Functions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Functions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511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624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Localized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233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502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Rankings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117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Analytic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676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22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Review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 and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491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Concatenation (If possible)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6200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839528" cy="4664629"/>
          </a:xfrm>
        </p:spPr>
        <p:txBody>
          <a:bodyPr>
            <a:normAutofit/>
          </a:bodyPr>
          <a:lstStyle/>
          <a:p>
            <a:r>
              <a:rPr lang="en-US" sz="2200" dirty="0"/>
              <a:t>XXX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8451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545503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XXX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839528" cy="4664629"/>
          </a:xfrm>
        </p:spPr>
        <p:txBody>
          <a:bodyPr>
            <a:normAutofit/>
          </a:bodyPr>
          <a:lstStyle/>
          <a:p>
            <a:r>
              <a:rPr lang="en-US" sz="2200" dirty="0"/>
              <a:t>List functions here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67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47574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4.1</a:t>
            </a:r>
          </a:p>
        </p:txBody>
      </p:sp>
    </p:spTree>
    <p:extLst>
      <p:ext uri="{BB962C8B-B14F-4D97-AF65-F5344CB8AC3E}">
        <p14:creationId xmlns:p14="http://schemas.microsoft.com/office/powerpoint/2010/main" val="75343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4.2</a:t>
            </a:r>
          </a:p>
        </p:txBody>
      </p:sp>
    </p:spTree>
    <p:extLst>
      <p:ext uri="{BB962C8B-B14F-4D97-AF65-F5344CB8AC3E}">
        <p14:creationId xmlns:p14="http://schemas.microsoft.com/office/powerpoint/2010/main" val="390605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4.3</a:t>
            </a:r>
          </a:p>
        </p:txBody>
      </p:sp>
    </p:spTree>
    <p:extLst>
      <p:ext uri="{BB962C8B-B14F-4D97-AF65-F5344CB8AC3E}">
        <p14:creationId xmlns:p14="http://schemas.microsoft.com/office/powerpoint/2010/main" val="408362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4.4</a:t>
            </a:r>
          </a:p>
        </p:txBody>
      </p:sp>
    </p:spTree>
    <p:extLst>
      <p:ext uri="{BB962C8B-B14F-4D97-AF65-F5344CB8AC3E}">
        <p14:creationId xmlns:p14="http://schemas.microsoft.com/office/powerpoint/2010/main" val="162502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4.5</a:t>
            </a:r>
          </a:p>
        </p:txBody>
      </p:sp>
    </p:spTree>
    <p:extLst>
      <p:ext uri="{BB962C8B-B14F-4D97-AF65-F5344CB8AC3E}">
        <p14:creationId xmlns:p14="http://schemas.microsoft.com/office/powerpoint/2010/main" val="72913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4.6</a:t>
            </a:r>
          </a:p>
        </p:txBody>
      </p:sp>
    </p:spTree>
    <p:extLst>
      <p:ext uri="{BB962C8B-B14F-4D97-AF65-F5344CB8AC3E}">
        <p14:creationId xmlns:p14="http://schemas.microsoft.com/office/powerpoint/2010/main" val="36253107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9597</TotalTime>
  <Words>711</Words>
  <Application>Microsoft Office PowerPoint</Application>
  <PresentationFormat>Widescreen</PresentationFormat>
  <Paragraphs>84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Review</vt:lpstr>
      <vt:lpstr>Demo Set 4.1</vt:lpstr>
      <vt:lpstr>Demo Set 4.2</vt:lpstr>
      <vt:lpstr>Demo Set 4.3</vt:lpstr>
      <vt:lpstr>Demo Set 4.4</vt:lpstr>
      <vt:lpstr>Demo Set 4.5</vt:lpstr>
      <vt:lpstr>Demo Set 4.6</vt:lpstr>
      <vt:lpstr>Demo Set 4.7</vt:lpstr>
      <vt:lpstr>Analytic Functions</vt:lpstr>
      <vt:lpstr>Analytic Functions Intro</vt:lpstr>
      <vt:lpstr>Window Functions</vt:lpstr>
      <vt:lpstr>Window Functions Cont.</vt:lpstr>
      <vt:lpstr>Localized Sorting</vt:lpstr>
      <vt:lpstr>Rank Functions</vt:lpstr>
      <vt:lpstr>Multiple Rankings</vt:lpstr>
      <vt:lpstr>Reporting Analytic Functions</vt:lpstr>
      <vt:lpstr>Window Frames</vt:lpstr>
      <vt:lpstr>Lag and Lead</vt:lpstr>
      <vt:lpstr>Group Concatenation (If possible)</vt:lpstr>
      <vt:lpstr>Review!</vt:lpstr>
      <vt:lpstr>Resources to Practice</vt:lpstr>
      <vt:lpstr>Thank You!</vt:lpstr>
      <vt:lpstr>Appendix</vt:lpstr>
      <vt:lpstr>XXX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67</cp:revision>
  <dcterms:created xsi:type="dcterms:W3CDTF">2022-05-16T22:13:08Z</dcterms:created>
  <dcterms:modified xsi:type="dcterms:W3CDTF">2022-08-18T15:17:16Z</dcterms:modified>
</cp:coreProperties>
</file>