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 smtClean="0"/>
              <a:t>怪獸電力房屋 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727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13648" y="2272553"/>
            <a:ext cx="10013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 分</a:t>
            </a:r>
            <a:r>
              <a:rPr lang="zh-TW" altLang="en-US" sz="3200" dirty="0"/>
              <a:t>析出新北市最耗電的地區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主標的為房屋及建築</a:t>
            </a:r>
            <a:r>
              <a:rPr lang="en-US" altLang="zh-TW" sz="3200" dirty="0" smtClean="0"/>
              <a:t>)</a:t>
            </a:r>
          </a:p>
          <a:p>
            <a:pPr marL="514350" indent="-514350">
              <a:buAutoNum type="arabicPeriod"/>
            </a:pP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 提出</a:t>
            </a:r>
            <a:r>
              <a:rPr lang="zh-TW" altLang="en-US" sz="3200" dirty="0"/>
              <a:t>一系列節電應用措施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482200" y="645459"/>
            <a:ext cx="3469645" cy="707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要解決的問題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440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0924" y="2055179"/>
            <a:ext cx="8001605" cy="37136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1.</a:t>
            </a:r>
            <a:r>
              <a:rPr lang="zh-TW" altLang="en-US" sz="3200" dirty="0">
                <a:solidFill>
                  <a:schemeClr val="tx1"/>
                </a:solidFill>
              </a:rPr>
              <a:t> 台灣電力公司 電力統計資料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2.</a:t>
            </a:r>
            <a:r>
              <a:rPr lang="zh-TW" altLang="en-US" sz="3200" dirty="0">
                <a:solidFill>
                  <a:schemeClr val="tx1"/>
                </a:solidFill>
              </a:rPr>
              <a:t> 火災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3.</a:t>
            </a:r>
            <a:r>
              <a:rPr lang="zh-TW" altLang="en-US" sz="3200" dirty="0">
                <a:solidFill>
                  <a:schemeClr val="tx1"/>
                </a:solidFill>
              </a:rPr>
              <a:t> 建照資料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4.</a:t>
            </a:r>
            <a:r>
              <a:rPr lang="zh-TW" altLang="en-US" sz="3200" dirty="0">
                <a:solidFill>
                  <a:schemeClr val="tx1"/>
                </a:solidFill>
              </a:rPr>
              <a:t> 人口統計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5.</a:t>
            </a:r>
            <a:r>
              <a:rPr lang="zh-TW" altLang="en-US" sz="3200" dirty="0">
                <a:solidFill>
                  <a:schemeClr val="tx1"/>
                </a:solidFill>
              </a:rPr>
              <a:t> 低度及代售房屋資料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416903" y="645459"/>
            <a:ext cx="3469645" cy="707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有怎樣的資料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5717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52079" y="2149308"/>
            <a:ext cx="8001605" cy="320262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1.</a:t>
            </a:r>
            <a:r>
              <a:rPr lang="zh-TW" altLang="en-US" sz="3200" dirty="0">
                <a:solidFill>
                  <a:schemeClr val="tx1"/>
                </a:solidFill>
              </a:rPr>
              <a:t> 市政府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2.</a:t>
            </a:r>
            <a:r>
              <a:rPr lang="zh-TW" altLang="en-US" sz="3200" dirty="0">
                <a:solidFill>
                  <a:schemeClr val="tx1"/>
                </a:solidFill>
              </a:rPr>
              <a:t> 台灣電力公司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3.</a:t>
            </a:r>
            <a:r>
              <a:rPr lang="zh-TW" altLang="en-US" sz="3200" dirty="0">
                <a:solidFill>
                  <a:schemeClr val="tx1"/>
                </a:solidFill>
              </a:rPr>
              <a:t> 電器相關業者</a:t>
            </a:r>
            <a:r>
              <a:rPr lang="en-US" altLang="zh-TW" sz="3200" dirty="0">
                <a:solidFill>
                  <a:schemeClr val="tx1"/>
                </a:solidFill>
              </a:rPr>
              <a:t>(</a:t>
            </a:r>
            <a:r>
              <a:rPr lang="zh-TW" altLang="en-US" sz="3200" dirty="0">
                <a:solidFill>
                  <a:schemeClr val="tx1"/>
                </a:solidFill>
              </a:rPr>
              <a:t>銷售</a:t>
            </a:r>
            <a:r>
              <a:rPr lang="en-US" altLang="zh-TW" sz="3200" dirty="0">
                <a:solidFill>
                  <a:schemeClr val="tx1"/>
                </a:solidFill>
              </a:rPr>
              <a:t>&amp;</a:t>
            </a:r>
            <a:r>
              <a:rPr lang="zh-TW" altLang="en-US" sz="3200" dirty="0">
                <a:solidFill>
                  <a:schemeClr val="tx1"/>
                </a:solidFill>
              </a:rPr>
              <a:t>維護</a:t>
            </a:r>
            <a:r>
              <a:rPr lang="en-US" altLang="zh-TW" sz="3200" dirty="0">
                <a:solidFill>
                  <a:schemeClr val="tx1"/>
                </a:solidFill>
              </a:rPr>
              <a:t>)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4.</a:t>
            </a:r>
            <a:r>
              <a:rPr lang="zh-TW" altLang="en-US" sz="3200" dirty="0">
                <a:solidFill>
                  <a:schemeClr val="tx1"/>
                </a:solidFill>
              </a:rPr>
              <a:t> 消費者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746810" y="779928"/>
            <a:ext cx="3012141" cy="707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預定使用者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0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887702" y="2377908"/>
            <a:ext cx="3032615" cy="13200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6000" dirty="0" smtClean="0">
                <a:solidFill>
                  <a:schemeClr val="tx1"/>
                </a:solidFill>
              </a:rPr>
              <a:t>END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91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Calisto MT</vt:lpstr>
      <vt:lpstr>Trebuchet MS</vt:lpstr>
      <vt:lpstr>Wingdings 2</vt:lpstr>
      <vt:lpstr>石板</vt:lpstr>
      <vt:lpstr>怪獸電力房屋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怪獸電力房屋</dc:title>
  <dc:creator>吳書韋</dc:creator>
  <cp:lastModifiedBy>吳書韋</cp:lastModifiedBy>
  <cp:revision>3</cp:revision>
  <dcterms:created xsi:type="dcterms:W3CDTF">2016-02-20T05:33:42Z</dcterms:created>
  <dcterms:modified xsi:type="dcterms:W3CDTF">2016-02-20T05:52:53Z</dcterms:modified>
</cp:coreProperties>
</file>