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8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3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6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06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2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6FD8-F182-B14A-A7E5-46250E53307A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3DC9-8D10-FF45-B1A4-F47074783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7200" y="-1100310"/>
            <a:ext cx="9418152" cy="9099308"/>
            <a:chOff x="457200" y="-1100310"/>
            <a:chExt cx="9418152" cy="9099308"/>
          </a:xfrm>
        </p:grpSpPr>
        <p:sp>
          <p:nvSpPr>
            <p:cNvPr id="22" name="Rectangle 21"/>
            <p:cNvSpPr/>
            <p:nvPr/>
          </p:nvSpPr>
          <p:spPr>
            <a:xfrm>
              <a:off x="5098957" y="1126945"/>
              <a:ext cx="4776395" cy="11510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56440" y="-1089131"/>
              <a:ext cx="2796994" cy="8175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Way Points</a:t>
              </a:r>
            </a:p>
            <a:p>
              <a:pPr algn="ctr"/>
              <a:r>
                <a:rPr kumimoji="1" lang="zh-CN" altLang="en-US" b="1" dirty="0" smtClean="0"/>
                <a:t>（</a:t>
              </a:r>
              <a:r>
                <a:rPr kumimoji="1" lang="en-US" altLang="zh-CN" b="1" dirty="0" smtClean="0"/>
                <a:t>goal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position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payload</a:t>
              </a:r>
              <a:r>
                <a:rPr kumimoji="1" lang="zh-CN" altLang="en-US" b="1" dirty="0" smtClean="0"/>
                <a:t>）</a:t>
              </a:r>
              <a:endParaRPr kumimoji="1" lang="en-US" altLang="zh-CN" b="1" dirty="0" smtClean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2344996" y="-271550"/>
              <a:ext cx="279698" cy="42761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83400" y="173546"/>
              <a:ext cx="1602889" cy="6992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/>
                <a:t>Trj</a:t>
              </a:r>
              <a:r>
                <a:rPr kumimoji="1" lang="en-US" altLang="zh-CN" b="1" dirty="0" smtClean="0"/>
                <a:t> Optimizer</a:t>
              </a:r>
              <a:endParaRPr kumimoji="1" lang="en-US" altLang="zh-CN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1368833"/>
              <a:ext cx="4093456" cy="11012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Reference Trajectories</a:t>
              </a:r>
            </a:p>
            <a:p>
              <a:pPr algn="ctr"/>
              <a:r>
                <a:rPr kumimoji="1" lang="en-US" altLang="zh-CN" b="1" dirty="0" smtClean="0"/>
                <a:t>payload</a:t>
              </a:r>
            </a:p>
            <a:p>
              <a:pPr algn="ctr"/>
              <a:r>
                <a:rPr kumimoji="1" lang="en-US" altLang="zh-CN" dirty="0" smtClean="0"/>
                <a:t>(</a:t>
              </a:r>
              <a:r>
                <a:rPr kumimoji="1" lang="en-US" altLang="zh-CN" dirty="0" err="1" smtClean="0"/>
                <a:t>p_ref</a:t>
              </a:r>
              <a:r>
                <a:rPr kumimoji="1" lang="en-US" altLang="zh-CN" dirty="0" smtClean="0"/>
                <a:t>, </a:t>
              </a:r>
              <a:r>
                <a:rPr kumimoji="1" lang="en-US" altLang="zh-CN" dirty="0" err="1" smtClean="0"/>
                <a:t>v_ref</a:t>
              </a:r>
              <a:r>
                <a:rPr kumimoji="1" lang="en-US" altLang="zh-CN" dirty="0" smtClean="0"/>
                <a:t>, </a:t>
              </a:r>
              <a:r>
                <a:rPr kumimoji="1" lang="en-US" altLang="zh-CN" dirty="0" err="1" smtClean="0"/>
                <a:t>a_ref</a:t>
              </a:r>
              <a:r>
                <a:rPr kumimoji="1" lang="en-US" altLang="zh-CN" dirty="0" smtClean="0"/>
                <a:t>, </a:t>
              </a:r>
              <a:r>
                <a:rPr kumimoji="1" lang="en-US" altLang="zh-CN" dirty="0" err="1" smtClean="0"/>
                <a:t>jerk_ref</a:t>
              </a:r>
              <a:r>
                <a:rPr kumimoji="1" lang="en-US" altLang="zh-CN" dirty="0" smtClean="0"/>
                <a:t>, </a:t>
              </a:r>
              <a:r>
                <a:rPr kumimoji="1" lang="en-US" altLang="zh-CN" dirty="0" err="1" smtClean="0"/>
                <a:t>snap_ref</a:t>
              </a:r>
              <a:r>
                <a:rPr kumimoji="1" lang="en-US" altLang="zh-CN" dirty="0" smtClean="0"/>
                <a:t>)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371887" y="872793"/>
              <a:ext cx="225913" cy="419547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2282783" y="4709573"/>
              <a:ext cx="398744" cy="28507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2983" y="5051485"/>
              <a:ext cx="1543714" cy="6737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smtClean="0"/>
                <a:t>Controller</a:t>
              </a:r>
              <a:endParaRPr kumimoji="1" lang="en-US" altLang="zh-CN" b="1" dirty="0" smtClean="0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2353734" y="5726860"/>
              <a:ext cx="251460" cy="29046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91724" y="5999670"/>
              <a:ext cx="2786229" cy="8175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/>
                <a:t>F_des</a:t>
              </a:r>
              <a:r>
                <a:rPr kumimoji="1" lang="en-US" altLang="zh-CN" b="1" dirty="0" smtClean="0"/>
                <a:t> </a:t>
              </a:r>
              <a:r>
                <a:rPr kumimoji="1" lang="en-US" altLang="zh-CN" dirty="0" smtClean="0"/>
                <a:t>= ma + </a:t>
              </a:r>
              <a:r>
                <a:rPr kumimoji="1" lang="en-US" altLang="zh-CN" dirty="0" err="1" smtClean="0">
                  <a:solidFill>
                    <a:srgbClr val="FF0000"/>
                  </a:solidFill>
                </a:rPr>
                <a:t>Kp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(</a:t>
              </a:r>
              <a:r>
                <a:rPr kumimoji="1" lang="en-US" altLang="zh-CN" dirty="0" err="1" smtClean="0">
                  <a:solidFill>
                    <a:srgbClr val="FF0000"/>
                  </a:solidFill>
                </a:rPr>
                <a:t>p_ref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-p)</a:t>
              </a:r>
            </a:p>
            <a:p>
              <a:pPr algn="ctr"/>
              <a:r>
                <a:rPr kumimoji="1" lang="en-US" altLang="zh-CN" dirty="0" smtClean="0"/>
                <a:t>+ </a:t>
              </a:r>
              <a:r>
                <a:rPr kumimoji="1" lang="en-US" altLang="zh-CN" dirty="0" err="1" smtClean="0"/>
                <a:t>Kv</a:t>
              </a:r>
              <a:r>
                <a:rPr kumimoji="1" lang="en-US" altLang="zh-CN" dirty="0" smtClean="0"/>
                <a:t>(</a:t>
              </a:r>
              <a:r>
                <a:rPr kumimoji="1" lang="en-US" altLang="zh-CN" dirty="0" err="1" smtClean="0"/>
                <a:t>v_ref</a:t>
              </a:r>
              <a:r>
                <a:rPr kumimoji="1" lang="en-US" altLang="zh-CN" dirty="0" smtClean="0"/>
                <a:t>-v)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+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mg</a:t>
              </a:r>
              <a:endParaRPr kumimoji="1" lang="en-US" altLang="zh-C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41231" y="186997"/>
              <a:ext cx="1194102" cy="718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Estimator</a:t>
              </a:r>
            </a:p>
            <a:p>
              <a:pPr algn="ctr"/>
              <a:r>
                <a:rPr kumimoji="1" lang="en-US" altLang="zh-CN" b="1" dirty="0" smtClean="0"/>
                <a:t>(MARL)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13125" y="-779343"/>
              <a:ext cx="1833841" cy="5077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smtClean="0"/>
                <a:t>PO-states</a:t>
              </a:r>
              <a:endParaRPr kumimoji="1" lang="en-US" altLang="zh-CN" b="1" dirty="0" smtClean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298433" y="-271550"/>
              <a:ext cx="279698" cy="42761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00172" y="1333352"/>
              <a:ext cx="1963268" cy="71941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[c1,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c2,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c3,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c4]</a:t>
              </a:r>
              <a:endParaRPr kumimoji="1" lang="en-US" altLang="zh-CN" b="1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298433" y="901706"/>
              <a:ext cx="279698" cy="42761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07685" y="1238217"/>
              <a:ext cx="1672817" cy="925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Ref_payload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Mass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payload</a:t>
              </a:r>
            </a:p>
            <a:p>
              <a:pPr algn="ctr"/>
              <a:r>
                <a:rPr kumimoji="1" lang="en-US" altLang="zh-CN" dirty="0" err="1" smtClean="0"/>
                <a:t>J_payload</a:t>
              </a:r>
              <a:endParaRPr kumimoji="1" lang="en-US" altLang="zh-CN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241158" y="2383821"/>
              <a:ext cx="491991" cy="28037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98665" y="2770004"/>
              <a:ext cx="1376977" cy="6340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/>
                <a:t>Delt_F</a:t>
              </a:r>
              <a:endParaRPr kumimoji="1" lang="en-US" altLang="zh-CN" b="1" dirty="0" smtClean="0"/>
            </a:p>
          </p:txBody>
        </p:sp>
        <p:cxnSp>
          <p:nvCxnSpPr>
            <p:cNvPr id="25" name="Elbow Connector 24"/>
            <p:cNvCxnSpPr>
              <a:stCxn id="23" idx="1"/>
              <a:endCxn id="13" idx="3"/>
            </p:cNvCxnSpPr>
            <p:nvPr/>
          </p:nvCxnSpPr>
          <p:spPr>
            <a:xfrm rot="10800000" flipV="1">
              <a:off x="3877953" y="3087021"/>
              <a:ext cx="2920712" cy="3321439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Right Arrow 25"/>
            <p:cNvSpPr/>
            <p:nvPr/>
          </p:nvSpPr>
          <p:spPr>
            <a:xfrm rot="5400000">
              <a:off x="2216572" y="6945419"/>
              <a:ext cx="535191" cy="30121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44298" y="7374801"/>
              <a:ext cx="3275713" cy="57469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/>
                <a:t>F_des_final</a:t>
              </a:r>
              <a:r>
                <a:rPr kumimoji="1" lang="en-US" altLang="zh-CN" b="1" dirty="0" smtClean="0"/>
                <a:t> </a:t>
              </a:r>
              <a:r>
                <a:rPr kumimoji="1" lang="en-US" altLang="zh-CN" dirty="0" smtClean="0"/>
                <a:t>= </a:t>
              </a:r>
              <a:r>
                <a:rPr kumimoji="1" lang="en-US" altLang="zh-CN" b="1" dirty="0" err="1" smtClean="0"/>
                <a:t>F_des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+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err="1" smtClean="0"/>
                <a:t>Delt_F</a:t>
              </a:r>
              <a:r>
                <a:rPr kumimoji="1" lang="zh-CN" altLang="en-US" b="1" dirty="0" smtClean="0"/>
                <a:t> </a:t>
              </a:r>
              <a:endParaRPr kumimoji="1" lang="en-US" altLang="zh-CN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4120011" y="7511541"/>
              <a:ext cx="535191" cy="30121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7466" y="7325297"/>
              <a:ext cx="1543714" cy="6737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Actuator</a:t>
              </a:r>
            </a:p>
            <a:p>
              <a:pPr algn="ctr"/>
              <a:r>
                <a:rPr kumimoji="1" lang="en-US" altLang="zh-CN" b="1" dirty="0" smtClean="0"/>
                <a:t>model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6231180" y="7511540"/>
              <a:ext cx="535191" cy="30121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66371" y="7313867"/>
              <a:ext cx="1376977" cy="6340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Propeller</a:t>
              </a:r>
            </a:p>
            <a:p>
              <a:pPr algn="ctr"/>
              <a:r>
                <a:rPr kumimoji="1" lang="en-US" altLang="zh-CN" b="1" dirty="0" smtClean="0"/>
                <a:t>speed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2240108" y="2599238"/>
              <a:ext cx="478715" cy="29045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41312" y="2987966"/>
              <a:ext cx="2463335" cy="6737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p</a:t>
              </a:r>
              <a:r>
                <a:rPr kumimoji="1" lang="en-US" altLang="zh-CN" b="1" dirty="0" smtClean="0"/>
                <a:t>i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=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err="1" smtClean="0"/>
                <a:t>p_payload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+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err="1" smtClean="0"/>
                <a:t>r_i</a:t>
              </a:r>
              <a:endParaRPr kumimoji="1" lang="en-US" altLang="zh-CN" b="1" dirty="0" smtClean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13526" y="4006845"/>
              <a:ext cx="2918905" cy="6347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Reference Trajectories</a:t>
              </a:r>
            </a:p>
            <a:p>
              <a:pPr algn="ctr"/>
              <a:r>
                <a:rPr kumimoji="1" lang="en-US" altLang="zh-CN" b="1" dirty="0" smtClean="0"/>
                <a:t>Agent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err="1" smtClean="0"/>
                <a:t>i</a:t>
              </a:r>
              <a:endParaRPr kumimoji="1" lang="en-US" altLang="zh-CN" dirty="0" smtClean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366507" y="3655034"/>
              <a:ext cx="231293" cy="330637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12983" y="1292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2</a:t>
              </a:r>
              <a:endParaRPr kumimoji="1" lang="zh-CN" alt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1312" y="-11003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1</a:t>
              </a:r>
              <a:endParaRPr kumimoji="1" lang="zh-CN" alt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8164" y="12919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</a:t>
              </a:r>
              <a:endParaRPr kumimoji="1" lang="zh-CN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35759" y="29330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7333" y="397138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5</a:t>
              </a:r>
              <a:endParaRPr kumimoji="1"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8360" y="50514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6</a:t>
              </a:r>
              <a:endParaRPr kumimoji="1" lang="zh-CN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6440" y="5872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7</a:t>
              </a:r>
              <a:endParaRPr kumimoji="1" lang="zh-CN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5271" y="7292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8</a:t>
              </a:r>
              <a:endParaRPr kumimoji="1" lang="zh-CN" alt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13125" y="-8947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9</a:t>
              </a:r>
              <a:endParaRPr kumimoji="1" lang="zh-CN" alt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2762" y="26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10</a:t>
              </a:r>
              <a:endParaRPr kumimoji="1" lang="zh-CN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79261" y="129234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11</a:t>
              </a:r>
              <a:endParaRPr kumimoji="1" lang="zh-CN" alt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00069" y="11242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12</a:t>
              </a:r>
              <a:endParaRPr kumimoji="1" lang="zh-CN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10853" y="2703545"/>
              <a:ext cx="2143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13</a:t>
              </a:r>
              <a:endParaRPr kumimoji="1" lang="zh-CN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22577" y="7228038"/>
              <a:ext cx="2143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14</a:t>
              </a:r>
              <a:endParaRPr kumimoji="1" lang="zh-CN" alt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35788" y="7190135"/>
              <a:ext cx="2143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15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3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cp:lastPrinted>2019-11-04T16:58:08Z</cp:lastPrinted>
  <dcterms:created xsi:type="dcterms:W3CDTF">2019-11-04T15:58:33Z</dcterms:created>
  <dcterms:modified xsi:type="dcterms:W3CDTF">2019-11-05T05:33:00Z</dcterms:modified>
</cp:coreProperties>
</file>