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0" r:id="rId3"/>
    <p:sldId id="279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DF4C-B638-A60E-118B-7124C4C1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B0D9-A09C-6443-3EB8-6BE16F0E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7E88-B4FA-A4E2-C2FE-A10ADBF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E949-611B-3814-D9EE-5B957CA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DC11-2029-F4C9-EF3C-80032FD9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E0F2-3B69-E089-40CC-38B0888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2460-FFE0-294E-7DD3-CF811F5E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ADDB-0185-C193-498D-D8CC99C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39DC-DBBC-8C3D-4364-B235B1D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ED0D-D0DD-FDB4-4DE5-E0DAD273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C56A0-3566-408A-066C-23DCEC12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E945-5440-6C0C-8E30-A772E340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313E-BD71-7F39-8031-BC9C196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500E-9340-8AF1-147C-259E7547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B21E-F2BB-8F92-E81B-6C0CED0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66-0883-70D9-468D-456A872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D4C-AC12-C972-405B-BC13FF58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A1AB-8F23-1167-C10B-B9A73898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B00D-4647-9F14-B32A-9457E9B5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D2D-DEA5-39BA-2D19-0E1FCE8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476C-8D46-8A59-0B6F-0D56D473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C7DB-88A5-A181-2C0C-D2E3EB5E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F6FE-B629-6298-3690-B1526BB7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37AB-411B-B58B-DA3E-E04DB84A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361-F607-8CA1-9C73-E4F38464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1FC7-8B18-B46C-26DC-EA5AAD0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64B-58B9-3B46-73C0-5BD5FCB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62EB-C5CE-B0A8-1520-E5420112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1130-9F92-D1E7-9C6E-62C26B94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40F0-CE90-3BD1-146E-071330FE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3357-8125-1A66-A05A-4000F3F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9A0C-27B3-A689-9F8D-755BE8E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EC86-F66E-0A94-89A9-312342B0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8C10-909D-CE9C-26DF-9AF0CE9A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ED5D-D014-BBFF-03B7-B670DF8B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29C2-2282-4D00-AD40-F493B203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956C-C097-F4F7-E8FD-DD90971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08E77-36D0-0C2B-4263-8811E188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EC0E3-670C-73B8-E520-73C2B62B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7B69-79FC-A14E-1767-A8215FDE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9B60D-EBE2-62C4-4834-0C17074A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B980B-B8C0-B536-B28F-0F001591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0952-992E-4A3D-3AA6-E898E5C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79D-81A9-A5DE-9BD1-43A4570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27323-378E-93B1-A770-35F62C14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370D-3036-9E13-CAAF-8C10694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F81-8920-3C80-94F1-BA450F5B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F62D-0A21-8322-F6D4-EC0CB8E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F0328-609A-709A-2C65-F1B7059F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5855-49E5-398C-3B3E-3A4A726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66C-BFCB-F841-A287-45663C2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29AF-98D8-F655-693E-33DF4FC6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47B3-64B6-7AD7-EF7A-81F0199E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223F-780F-CBCF-9DA8-EEEF8A56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22927-78B0-8E4C-AE91-AB1193D9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86C0-F0D8-03D2-BC02-B2E518BC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A3DB2-5F93-7C5E-AB9E-C4ABE551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4368-D25C-01EE-9F44-73A9466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EF6F9-90DA-C6F8-A7CF-CFE2562B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02FF-FF54-6C61-2E98-EB90509C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F48C3-BD02-1C31-FCEB-ED493146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862A5-5794-4A10-8861-56572CF3556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5E71-8202-11F4-31CA-467A2F23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819F-9506-90F8-BD2E-28D03E08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C64A4-55BC-4E5F-AC46-7BA27214C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1845-EC97-0315-5E8F-6C5D71DB6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C5984-6B4F-43AF-7E34-2E2F47D5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B9850-8F5D-51F7-1D2D-DF2F7724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3" y="1317964"/>
            <a:ext cx="12192000" cy="4689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F886E-9C8F-85BF-4D3E-58030A67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4 G</a:t>
            </a:r>
            <a:r>
              <a:rPr lang="en-US" altLang="zh-CN" dirty="0"/>
              <a:t>enerating 1 Year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3.5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E628B-CF50-DEDA-1CF4-3D0E247D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3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6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4 - 0125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1D8B8-B48D-3996-E8B6-90847EA6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3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45-FB3F-B6A8-47A2-A6B5DE3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6266"/>
            <a:ext cx="10515600" cy="1325563"/>
          </a:xfrm>
        </p:spPr>
        <p:txBody>
          <a:bodyPr/>
          <a:lstStyle/>
          <a:p>
            <a:r>
              <a:rPr lang="en-US" dirty="0"/>
              <a:t>GPT 4 - 0125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47F5-786F-BDBC-70CA-4E31EAE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1D8B8-B48D-3996-E8B6-90847EA6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0EB28-C203-007E-B589-AEABF100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2A3DE5-ABA5-307F-2DB3-0295F62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7BB463-606A-8DAC-AB49-7DAA9956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7A6D2-CFF3-6FF2-A889-4E51EBF4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GPT 4 Generating 1 Year Data</vt:lpstr>
      <vt:lpstr>GPT 3.5</vt:lpstr>
      <vt:lpstr>GPT 4 - 0125</vt:lpstr>
      <vt:lpstr>GPT 4 - 0125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Sicong Jiang</dc:creator>
  <cp:lastModifiedBy>Sicong Jiang</cp:lastModifiedBy>
  <cp:revision>9</cp:revision>
  <dcterms:created xsi:type="dcterms:W3CDTF">2024-03-08T21:46:17Z</dcterms:created>
  <dcterms:modified xsi:type="dcterms:W3CDTF">2024-03-18T04:25:31Z</dcterms:modified>
</cp:coreProperties>
</file>