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80" r:id="rId17"/>
    <p:sldId id="279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DF4C-B638-A60E-118B-7124C4C17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5B0D9-A09C-6443-3EB8-6BE16F0ED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77E88-B4FA-A4E2-C2FE-A10ADBFF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E949-611B-3814-D9EE-5B957CA4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0DC11-2029-F4C9-EF3C-80032FD9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7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E0F2-3B69-E089-40CC-38B0888F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A2460-FFE0-294E-7DD3-CF811F5E4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ADDB-0185-C193-498D-D8CC99C1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39DC-DBBC-8C3D-4364-B235B1D3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FED0D-D0DD-FDB4-4DE5-E0DAD273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C56A0-3566-408A-066C-23DCEC128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FE945-5440-6C0C-8E30-A772E3407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1313E-BD71-7F39-8031-BC9C196E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500E-9340-8AF1-147C-259E7547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EB21E-F2BB-8F92-E81B-6C0CED04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7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DE66-0883-70D9-468D-456A872C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8D4C-AC12-C972-405B-BC13FF58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A1AB-8F23-1167-C10B-B9A73898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BB00D-4647-9F14-B32A-9457E9B5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0D2D-DEA5-39BA-2D19-0E1FCE85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476C-8D46-8A59-0B6F-0D56D473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C7DB-88A5-A181-2C0C-D2E3EB5E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F6FE-B629-6298-3690-B1526BB7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37AB-411B-B58B-DA3E-E04DB84A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7361-F607-8CA1-9C73-E4F38464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1FC7-8B18-B46C-26DC-EA5AAD0E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064B-58B9-3B46-73C0-5BD5FCB53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62EB-C5CE-B0A8-1520-E54201121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21130-9F92-D1E7-9C6E-62C26B94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E40F0-CE90-3BD1-146E-071330FE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03357-8125-1A66-A05A-4000F3F2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9A0C-27B3-A689-9F8D-755BE8E7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EC86-F66E-0A94-89A9-312342B0D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E8C10-909D-CE9C-26DF-9AF0CE9A6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AED5D-D014-BBFF-03B7-B670DF8BE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629C2-2282-4D00-AD40-F493B2039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956C-C097-F4F7-E8FD-DD909710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08E77-36D0-0C2B-4263-8811E188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EC0E3-670C-73B8-E520-73C2B62B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2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7B69-79FC-A14E-1767-A8215FDE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9B60D-EBE2-62C4-4834-0C17074A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B980B-B8C0-B536-B28F-0F001591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30952-992E-4A3D-3AA6-E898E5CF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9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79D-81A9-A5DE-9BD1-43A4570C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27323-378E-93B1-A770-35F62C14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A370D-3036-9E13-CAAF-8C10694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3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DF81-8920-3C80-94F1-BA450F5B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F62D-0A21-8322-F6D4-EC0CB8E8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F0328-609A-709A-2C65-F1B7059F8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55855-49E5-398C-3B3E-3A4A726E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366C-BFCB-F841-A287-45663C2F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D29AF-98D8-F655-693E-33DF4FC6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47B3-64B6-7AD7-EF7A-81F0199E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2223F-780F-CBCF-9DA8-EEEF8A56D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22927-78B0-8E4C-AE91-AB1193D96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D86C0-F0D8-03D2-BC02-B2E518BC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A3DB2-5F93-7C5E-AB9E-C4ABE551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14368-D25C-01EE-9F44-73A9466F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EF6F9-90DA-C6F8-A7CF-CFE2562B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802FF-FF54-6C61-2E98-EB90509C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F48C3-BD02-1C31-FCEB-ED493146C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5E71-8202-11F4-31CA-467A2F23F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C819F-9506-90F8-BD2E-28D03E08E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1845-EC97-0315-5E8F-6C5D71DB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70454-2168-6B1A-12BC-AAFCB0920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2466A-C573-6738-D863-3E4EC5AD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1219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3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1845-EC97-0315-5E8F-6C5D71DB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CE6382-AD0B-4F2D-249E-D8B3B8D0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74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7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1845-EC97-0315-5E8F-6C5D71DB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0AC16-58E7-9686-06C7-53DEDF6A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638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0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1845-EC97-0315-5E8F-6C5D71DB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BD61A-011F-35F5-859A-BF5E09F4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7620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1845-EC97-0315-5E8F-6C5D71DB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21578-13B2-38DD-B892-C6E8B8AC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600"/>
            <a:ext cx="12192000" cy="487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60B8EB-EC10-5FBD-DA19-D097CE0CD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382549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9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1845-EC97-0315-5E8F-6C5D71DB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B3A55-78A1-47BB-3D1E-78F2F1D7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12192000" cy="670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AF5543-AFE9-39AA-794D-EAC75390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628" y="15240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8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1845-EC97-0315-5E8F-6C5D71DB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C5984-6B4F-43AF-7E34-2E2F47D5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1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B9850-8F5D-51F7-1D2D-DF2F77242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525584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2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AA45-FB3F-B6A8-47A2-A6B5DE36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26266"/>
            <a:ext cx="10515600" cy="1325563"/>
          </a:xfrm>
        </p:spPr>
        <p:txBody>
          <a:bodyPr/>
          <a:lstStyle/>
          <a:p>
            <a:r>
              <a:rPr lang="en-US" dirty="0"/>
              <a:t>GPT 3.5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A47F5-786F-BDBC-70CA-4E31EAEDD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3E628B-CF50-DEDA-1CF4-3D0E247D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034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6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AA45-FB3F-B6A8-47A2-A6B5DE36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26266"/>
            <a:ext cx="10515600" cy="1325563"/>
          </a:xfrm>
        </p:spPr>
        <p:txBody>
          <a:bodyPr/>
          <a:lstStyle/>
          <a:p>
            <a:r>
              <a:rPr lang="en-US" dirty="0"/>
              <a:t>GPT 4 - 0125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A47F5-786F-BDBC-70CA-4E31EAEDD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1D8B8-B48D-3996-E8B6-90847EA6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084384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64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AA45-FB3F-B6A8-47A2-A6B5DE36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26266"/>
            <a:ext cx="10515600" cy="1325563"/>
          </a:xfrm>
        </p:spPr>
        <p:txBody>
          <a:bodyPr/>
          <a:lstStyle/>
          <a:p>
            <a:r>
              <a:rPr lang="en-US" dirty="0"/>
              <a:t>GPT 4 - 0125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A47F5-786F-BDBC-70CA-4E31EAEDD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6BC35-8689-922F-CE74-0EC35C8A6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4884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1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1845-EC97-0315-5E8F-6C5D71DB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70454-2168-6B1A-12BC-AAFCB0920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111" y="5202238"/>
            <a:ext cx="9144000" cy="1655762"/>
          </a:xfrm>
        </p:spPr>
        <p:txBody>
          <a:bodyPr/>
          <a:lstStyle/>
          <a:p>
            <a:r>
              <a:rPr lang="en-US" dirty="0"/>
              <a:t>N-BEATS RMSE: 28.960128784179688</a:t>
            </a:r>
          </a:p>
          <a:p>
            <a:r>
              <a:rPr lang="en-US" dirty="0"/>
              <a:t>N-HITS RMSE: 41.29133224487305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C392A-F791-8268-B9DE-EF4BD195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" y="602668"/>
            <a:ext cx="1219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0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0EB28-C203-007E-B589-AEABF100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384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3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2A3DE5-ABA5-307F-2DB3-0295F62C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7BB463-606A-8DAC-AB49-7DAA9956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57A6D2-CFF3-6FF2-A889-4E51EBF4E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4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1845-EC97-0315-5E8F-6C5D71DB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ABC801-7AE2-2E92-65F6-DD9ECA22B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4727576"/>
            <a:ext cx="9144000" cy="1655762"/>
          </a:xfrm>
        </p:spPr>
        <p:txBody>
          <a:bodyPr/>
          <a:lstStyle/>
          <a:p>
            <a:r>
              <a:rPr lang="en-US" dirty="0"/>
              <a:t>N-BEATS RMSE: 32.769859313964844</a:t>
            </a:r>
          </a:p>
          <a:p>
            <a:r>
              <a:rPr lang="en-US" dirty="0"/>
              <a:t>N-HITS RMSE: 44.134361267089844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820FDE-1699-65D5-D866-4C0F119F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50"/>
            <a:ext cx="1219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1845-EC97-0315-5E8F-6C5D71DB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16465CE-7810-224D-D9BE-DC600601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078" y="4561682"/>
            <a:ext cx="9144000" cy="1655762"/>
          </a:xfrm>
        </p:spPr>
        <p:txBody>
          <a:bodyPr/>
          <a:lstStyle/>
          <a:p>
            <a:r>
              <a:rPr lang="en-US" dirty="0"/>
              <a:t>N-BEATS RMSE: 32.67506790161133</a:t>
            </a:r>
          </a:p>
          <a:p>
            <a:r>
              <a:rPr lang="en-US" dirty="0"/>
              <a:t>N-HITS RMSE: 46.136436462402344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C7CF8C-F487-100E-E35D-C57CF2E2E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2" y="162718"/>
            <a:ext cx="1219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1845-EC97-0315-5E8F-6C5D71DB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16465CE-7810-224D-D9BE-DC600601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078" y="4561682"/>
            <a:ext cx="9144000" cy="1655762"/>
          </a:xfrm>
        </p:spPr>
        <p:txBody>
          <a:bodyPr/>
          <a:lstStyle/>
          <a:p>
            <a:r>
              <a:rPr lang="en-US" dirty="0"/>
              <a:t>N-BEATS RMSE: 31.229761123657227</a:t>
            </a:r>
          </a:p>
          <a:p>
            <a:r>
              <a:rPr lang="en-US" dirty="0"/>
              <a:t>N-HITS RMSE: 45.31382369995117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C69B8-3C2D-634F-0F40-65846631F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718"/>
            <a:ext cx="1219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8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1845-EC97-0315-5E8F-6C5D71DB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16465CE-7810-224D-D9BE-DC600601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078" y="4561682"/>
            <a:ext cx="9144000" cy="1655762"/>
          </a:xfrm>
        </p:spPr>
        <p:txBody>
          <a:bodyPr/>
          <a:lstStyle/>
          <a:p>
            <a:r>
              <a:rPr lang="en-US" dirty="0"/>
              <a:t>N-BEATS RMSE: 30.31711769104004</a:t>
            </a:r>
          </a:p>
          <a:p>
            <a:r>
              <a:rPr lang="en-US" dirty="0"/>
              <a:t>N-HITS RMSE: 39.560123443603516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FE6DE-FB86-2F1F-0EB4-A6EB608E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5" y="388127"/>
            <a:ext cx="1219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1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1845-EC97-0315-5E8F-6C5D71DB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16465CE-7810-224D-D9BE-DC600601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078" y="4561682"/>
            <a:ext cx="9144000" cy="1655762"/>
          </a:xfrm>
        </p:spPr>
        <p:txBody>
          <a:bodyPr/>
          <a:lstStyle/>
          <a:p>
            <a:r>
              <a:rPr lang="en-US" dirty="0"/>
              <a:t>N-BEATS RMSE: 29.680870056152344</a:t>
            </a:r>
          </a:p>
          <a:p>
            <a:r>
              <a:rPr lang="en-US" dirty="0"/>
              <a:t>N-HITS RMSE: 33.61145782470703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97D78-0193-346D-5893-71F834DA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6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1845-EC97-0315-5E8F-6C5D71DB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16465CE-7810-224D-D9BE-DC600601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078" y="4561682"/>
            <a:ext cx="9144000" cy="1655762"/>
          </a:xfrm>
        </p:spPr>
        <p:txBody>
          <a:bodyPr/>
          <a:lstStyle/>
          <a:p>
            <a:r>
              <a:rPr lang="en-US" dirty="0"/>
              <a:t>N-BEATS RMSE: 30.444734573364258</a:t>
            </a:r>
          </a:p>
          <a:p>
            <a:r>
              <a:rPr lang="en-US" dirty="0"/>
              <a:t>N-HITS RMSE: 44.447471618652344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70AD4-3104-FF43-3931-417479FC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676" y="104706"/>
            <a:ext cx="1219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1845-EC97-0315-5E8F-6C5D71DB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16465CE-7810-224D-D9BE-DC600601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078" y="4561682"/>
            <a:ext cx="9144000" cy="1655762"/>
          </a:xfrm>
        </p:spPr>
        <p:txBody>
          <a:bodyPr/>
          <a:lstStyle/>
          <a:p>
            <a:r>
              <a:rPr lang="en-US" dirty="0"/>
              <a:t>N-BEATS RMSE: 15.909482955932617</a:t>
            </a:r>
          </a:p>
          <a:p>
            <a:r>
              <a:rPr lang="en-US" dirty="0"/>
              <a:t>N-HITS RMSE: 29.225482940673828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27C82-7DD2-D44E-1771-CCE947AA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482"/>
            <a:ext cx="1219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5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74</Words>
  <Application>Microsoft Office PowerPoint</Application>
  <PresentationFormat>Widescreen</PresentationFormat>
  <Paragraphs>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GPT 3.5</vt:lpstr>
      <vt:lpstr>GPT 4 - 0125</vt:lpstr>
      <vt:lpstr>GPT 4 - 0125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Sicong Jiang</dc:creator>
  <cp:lastModifiedBy>Sicong Jiang</cp:lastModifiedBy>
  <cp:revision>6</cp:revision>
  <dcterms:created xsi:type="dcterms:W3CDTF">2024-03-08T21:46:17Z</dcterms:created>
  <dcterms:modified xsi:type="dcterms:W3CDTF">2024-03-18T04:25:33Z</dcterms:modified>
</cp:coreProperties>
</file>