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4"/>
  </p:sldMasterIdLst>
  <p:notesMasterIdLst>
    <p:notesMasterId r:id="rId26"/>
  </p:notesMasterIdLst>
  <p:handoutMasterIdLst>
    <p:handoutMasterId r:id="rId27"/>
  </p:handoutMasterIdLst>
  <p:sldIdLst>
    <p:sldId id="356" r:id="rId5"/>
    <p:sldId id="656" r:id="rId6"/>
    <p:sldId id="657" r:id="rId7"/>
    <p:sldId id="658" r:id="rId8"/>
    <p:sldId id="659" r:id="rId9"/>
    <p:sldId id="660" r:id="rId10"/>
    <p:sldId id="661" r:id="rId11"/>
    <p:sldId id="662" r:id="rId12"/>
    <p:sldId id="667" r:id="rId13"/>
    <p:sldId id="668" r:id="rId14"/>
    <p:sldId id="663" r:id="rId15"/>
    <p:sldId id="666" r:id="rId16"/>
    <p:sldId id="664" r:id="rId17"/>
    <p:sldId id="669" r:id="rId18"/>
    <p:sldId id="665" r:id="rId19"/>
    <p:sldId id="261" r:id="rId20"/>
    <p:sldId id="268" r:id="rId21"/>
    <p:sldId id="273" r:id="rId22"/>
    <p:sldId id="271" r:id="rId23"/>
    <p:sldId id="272" r:id="rId24"/>
    <p:sldId id="626" r:id="rId25"/>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617BA"/>
    <a:srgbClr val="CC00CC"/>
    <a:srgbClr val="00CC00"/>
    <a:srgbClr val="3366FF"/>
    <a:srgbClr val="FF3300"/>
    <a:srgbClr val="0033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C8E563-9265-4C31-9A34-562EBB57DE42}" v="68" dt="2021-08-13T03:18:15.439"/>
    <p1510:client id="{B69CBEAD-1CDD-413F-ADD8-A14167184BAF}" v="312" dt="2021-08-13T04:05:46.47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5" autoAdjust="0"/>
    <p:restoredTop sz="96208" autoAdjust="0"/>
  </p:normalViewPr>
  <p:slideViewPr>
    <p:cSldViewPr>
      <p:cViewPr>
        <p:scale>
          <a:sx n="100" d="100"/>
          <a:sy n="100" d="100"/>
        </p:scale>
        <p:origin x="763" y="-715"/>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27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c17483 Zhao Zhongyu" userId="5754759a-b062-4204-94e9-1aba459e6140" providerId="ADAL" clId="{A071671F-E7ED-48A3-87F6-1B39E42E6F94}"/>
    <pc:docChg chg="undo custSel addSld delSld modSld sldOrd">
      <pc:chgData name="yc17483 Zhao Zhongyu" userId="5754759a-b062-4204-94e9-1aba459e6140" providerId="ADAL" clId="{A071671F-E7ED-48A3-87F6-1B39E42E6F94}" dt="2021-08-12T16:57:54.290" v="2320" actId="20577"/>
      <pc:docMkLst>
        <pc:docMk/>
      </pc:docMkLst>
      <pc:sldChg chg="modSp mod">
        <pc:chgData name="yc17483 Zhao Zhongyu" userId="5754759a-b062-4204-94e9-1aba459e6140" providerId="ADAL" clId="{A071671F-E7ED-48A3-87F6-1B39E42E6F94}" dt="2021-08-12T06:45:03.922" v="212" actId="20577"/>
        <pc:sldMkLst>
          <pc:docMk/>
          <pc:sldMk cId="0" sldId="356"/>
        </pc:sldMkLst>
        <pc:spChg chg="mod">
          <ac:chgData name="yc17483 Zhao Zhongyu" userId="5754759a-b062-4204-94e9-1aba459e6140" providerId="ADAL" clId="{A071671F-E7ED-48A3-87F6-1B39E42E6F94}" dt="2021-08-11T14:36:39.224" v="0"/>
          <ac:spMkLst>
            <pc:docMk/>
            <pc:sldMk cId="0" sldId="356"/>
            <ac:spMk id="14" creationId="{00000000-0000-0000-0000-000000000000}"/>
          </ac:spMkLst>
        </pc:spChg>
        <pc:spChg chg="mod">
          <ac:chgData name="yc17483 Zhao Zhongyu" userId="5754759a-b062-4204-94e9-1aba459e6140" providerId="ADAL" clId="{A071671F-E7ED-48A3-87F6-1B39E42E6F94}" dt="2021-08-12T06:45:03.922" v="212" actId="20577"/>
          <ac:spMkLst>
            <pc:docMk/>
            <pc:sldMk cId="0" sldId="356"/>
            <ac:spMk id="15" creationId="{00000000-0000-0000-0000-000000000000}"/>
          </ac:spMkLst>
        </pc:spChg>
      </pc:sldChg>
      <pc:sldChg chg="modSp mod">
        <pc:chgData name="yc17483 Zhao Zhongyu" userId="5754759a-b062-4204-94e9-1aba459e6140" providerId="ADAL" clId="{A071671F-E7ED-48A3-87F6-1B39E42E6F94}" dt="2021-08-12T12:54:29.601" v="1206" actId="1076"/>
        <pc:sldMkLst>
          <pc:docMk/>
          <pc:sldMk cId="2686657124" sldId="655"/>
        </pc:sldMkLst>
        <pc:spChg chg="mod">
          <ac:chgData name="yc17483 Zhao Zhongyu" userId="5754759a-b062-4204-94e9-1aba459e6140" providerId="ADAL" clId="{A071671F-E7ED-48A3-87F6-1B39E42E6F94}" dt="2021-08-12T12:54:29.601" v="1206" actId="1076"/>
          <ac:spMkLst>
            <pc:docMk/>
            <pc:sldMk cId="2686657124" sldId="655"/>
            <ac:spMk id="6" creationId="{B00A2042-E724-49F5-B863-05F66128BA5D}"/>
          </ac:spMkLst>
        </pc:spChg>
      </pc:sldChg>
      <pc:sldChg chg="addSp delSp modSp mod">
        <pc:chgData name="yc17483 Zhao Zhongyu" userId="5754759a-b062-4204-94e9-1aba459e6140" providerId="ADAL" clId="{A071671F-E7ED-48A3-87F6-1B39E42E6F94}" dt="2021-08-12T16:57:54.290" v="2320" actId="20577"/>
        <pc:sldMkLst>
          <pc:docMk/>
          <pc:sldMk cId="1026886680" sldId="659"/>
        </pc:sldMkLst>
        <pc:spChg chg="del mod">
          <ac:chgData name="yc17483 Zhao Zhongyu" userId="5754759a-b062-4204-94e9-1aba459e6140" providerId="ADAL" clId="{A071671F-E7ED-48A3-87F6-1B39E42E6F94}" dt="2021-08-12T01:41:06.862" v="40"/>
          <ac:spMkLst>
            <pc:docMk/>
            <pc:sldMk cId="1026886680" sldId="659"/>
            <ac:spMk id="2" creationId="{51C3F107-9326-8440-A955-22618809B9AC}"/>
          </ac:spMkLst>
        </pc:spChg>
        <pc:spChg chg="add del mod">
          <ac:chgData name="yc17483 Zhao Zhongyu" userId="5754759a-b062-4204-94e9-1aba459e6140" providerId="ADAL" clId="{A071671F-E7ED-48A3-87F6-1B39E42E6F94}" dt="2021-08-12T05:39:00.791" v="126" actId="478"/>
          <ac:spMkLst>
            <pc:docMk/>
            <pc:sldMk cId="1026886680" sldId="659"/>
            <ac:spMk id="3" creationId="{7AA7E54A-1D7B-4016-888D-D320221AC1AB}"/>
          </ac:spMkLst>
        </pc:spChg>
        <pc:spChg chg="add mod">
          <ac:chgData name="yc17483 Zhao Zhongyu" userId="5754759a-b062-4204-94e9-1aba459e6140" providerId="ADAL" clId="{A071671F-E7ED-48A3-87F6-1B39E42E6F94}" dt="2021-08-12T16:57:54.290" v="2320" actId="20577"/>
          <ac:spMkLst>
            <pc:docMk/>
            <pc:sldMk cId="1026886680" sldId="659"/>
            <ac:spMk id="4" creationId="{F750232D-704C-4224-871B-CEC203897E13}"/>
          </ac:spMkLst>
        </pc:spChg>
      </pc:sldChg>
      <pc:sldChg chg="modSp mod">
        <pc:chgData name="yc17483 Zhao Zhongyu" userId="5754759a-b062-4204-94e9-1aba459e6140" providerId="ADAL" clId="{A071671F-E7ED-48A3-87F6-1B39E42E6F94}" dt="2021-08-12T12:50:07.898" v="1187" actId="1076"/>
        <pc:sldMkLst>
          <pc:docMk/>
          <pc:sldMk cId="3725734144" sldId="660"/>
        </pc:sldMkLst>
        <pc:spChg chg="mod">
          <ac:chgData name="yc17483 Zhao Zhongyu" userId="5754759a-b062-4204-94e9-1aba459e6140" providerId="ADAL" clId="{A071671F-E7ED-48A3-87F6-1B39E42E6F94}" dt="2021-08-12T07:39:48.672" v="267" actId="20577"/>
          <ac:spMkLst>
            <pc:docMk/>
            <pc:sldMk cId="3725734144" sldId="660"/>
            <ac:spMk id="3" creationId="{713DA0DF-107A-457E-99BA-703F2DA22F20}"/>
          </ac:spMkLst>
        </pc:spChg>
        <pc:spChg chg="mod">
          <ac:chgData name="yc17483 Zhao Zhongyu" userId="5754759a-b062-4204-94e9-1aba459e6140" providerId="ADAL" clId="{A071671F-E7ED-48A3-87F6-1B39E42E6F94}" dt="2021-08-12T12:50:07.898" v="1187" actId="1076"/>
          <ac:spMkLst>
            <pc:docMk/>
            <pc:sldMk cId="3725734144" sldId="660"/>
            <ac:spMk id="17" creationId="{00000000-0000-0000-0000-000000000000}"/>
          </ac:spMkLst>
        </pc:spChg>
        <pc:spChg chg="mod">
          <ac:chgData name="yc17483 Zhao Zhongyu" userId="5754759a-b062-4204-94e9-1aba459e6140" providerId="ADAL" clId="{A071671F-E7ED-48A3-87F6-1B39E42E6F94}" dt="2021-08-12T06:45:20.100" v="214" actId="20577"/>
          <ac:spMkLst>
            <pc:docMk/>
            <pc:sldMk cId="3725734144" sldId="660"/>
            <ac:spMk id="18" creationId="{0D756A36-A8B3-4635-B8CE-8C76D92D4632}"/>
          </ac:spMkLst>
        </pc:spChg>
      </pc:sldChg>
      <pc:sldChg chg="del">
        <pc:chgData name="yc17483 Zhao Zhongyu" userId="5754759a-b062-4204-94e9-1aba459e6140" providerId="ADAL" clId="{A071671F-E7ED-48A3-87F6-1B39E42E6F94}" dt="2021-08-12T13:00:25.123" v="1217" actId="47"/>
        <pc:sldMkLst>
          <pc:docMk/>
          <pc:sldMk cId="2313051478" sldId="683"/>
        </pc:sldMkLst>
      </pc:sldChg>
      <pc:sldChg chg="modSp mod">
        <pc:chgData name="yc17483 Zhao Zhongyu" userId="5754759a-b062-4204-94e9-1aba459e6140" providerId="ADAL" clId="{A071671F-E7ED-48A3-87F6-1B39E42E6F94}" dt="2021-08-12T16:48:38.296" v="2307" actId="108"/>
        <pc:sldMkLst>
          <pc:docMk/>
          <pc:sldMk cId="241311381" sldId="692"/>
        </pc:sldMkLst>
        <pc:spChg chg="mod">
          <ac:chgData name="yc17483 Zhao Zhongyu" userId="5754759a-b062-4204-94e9-1aba459e6140" providerId="ADAL" clId="{A071671F-E7ED-48A3-87F6-1B39E42E6F94}" dt="2021-08-12T16:48:38.296" v="2307" actId="108"/>
          <ac:spMkLst>
            <pc:docMk/>
            <pc:sldMk cId="241311381" sldId="692"/>
            <ac:spMk id="7" creationId="{9AB857BB-40BB-46BD-A273-C5F080B9D248}"/>
          </ac:spMkLst>
        </pc:spChg>
      </pc:sldChg>
      <pc:sldChg chg="del">
        <pc:chgData name="yc17483 Zhao Zhongyu" userId="5754759a-b062-4204-94e9-1aba459e6140" providerId="ADAL" clId="{A071671F-E7ED-48A3-87F6-1B39E42E6F94}" dt="2021-08-11T14:37:23.534" v="33" actId="47"/>
        <pc:sldMkLst>
          <pc:docMk/>
          <pc:sldMk cId="578571384" sldId="706"/>
        </pc:sldMkLst>
      </pc:sldChg>
      <pc:sldChg chg="del">
        <pc:chgData name="yc17483 Zhao Zhongyu" userId="5754759a-b062-4204-94e9-1aba459e6140" providerId="ADAL" clId="{A071671F-E7ED-48A3-87F6-1B39E42E6F94}" dt="2021-08-12T06:45:14.851" v="213" actId="47"/>
        <pc:sldMkLst>
          <pc:docMk/>
          <pc:sldMk cId="602133625" sldId="707"/>
        </pc:sldMkLst>
      </pc:sldChg>
      <pc:sldChg chg="modSp mod ord">
        <pc:chgData name="yc17483 Zhao Zhongyu" userId="5754759a-b062-4204-94e9-1aba459e6140" providerId="ADAL" clId="{A071671F-E7ED-48A3-87F6-1B39E42E6F94}" dt="2021-08-12T13:01:33.678" v="1221"/>
        <pc:sldMkLst>
          <pc:docMk/>
          <pc:sldMk cId="3114644219" sldId="708"/>
        </pc:sldMkLst>
        <pc:spChg chg="mod">
          <ac:chgData name="yc17483 Zhao Zhongyu" userId="5754759a-b062-4204-94e9-1aba459e6140" providerId="ADAL" clId="{A071671F-E7ED-48A3-87F6-1B39E42E6F94}" dt="2021-08-12T12:59:10.345" v="1216" actId="108"/>
          <ac:spMkLst>
            <pc:docMk/>
            <pc:sldMk cId="3114644219" sldId="708"/>
            <ac:spMk id="6" creationId="{B00A2042-E724-49F5-B863-05F66128BA5D}"/>
          </ac:spMkLst>
        </pc:spChg>
      </pc:sldChg>
      <pc:sldChg chg="del">
        <pc:chgData name="yc17483 Zhao Zhongyu" userId="5754759a-b062-4204-94e9-1aba459e6140" providerId="ADAL" clId="{A071671F-E7ED-48A3-87F6-1B39E42E6F94}" dt="2021-08-12T13:00:25.123" v="1217" actId="47"/>
        <pc:sldMkLst>
          <pc:docMk/>
          <pc:sldMk cId="3398904045" sldId="709"/>
        </pc:sldMkLst>
      </pc:sldChg>
      <pc:sldChg chg="del">
        <pc:chgData name="yc17483 Zhao Zhongyu" userId="5754759a-b062-4204-94e9-1aba459e6140" providerId="ADAL" clId="{A071671F-E7ED-48A3-87F6-1B39E42E6F94}" dt="2021-08-12T13:00:25.123" v="1217" actId="47"/>
        <pc:sldMkLst>
          <pc:docMk/>
          <pc:sldMk cId="523152560" sldId="710"/>
        </pc:sldMkLst>
      </pc:sldChg>
      <pc:sldChg chg="del">
        <pc:chgData name="yc17483 Zhao Zhongyu" userId="5754759a-b062-4204-94e9-1aba459e6140" providerId="ADAL" clId="{A071671F-E7ED-48A3-87F6-1B39E42E6F94}" dt="2021-08-12T13:00:25.123" v="1217" actId="47"/>
        <pc:sldMkLst>
          <pc:docMk/>
          <pc:sldMk cId="2916778591" sldId="711"/>
        </pc:sldMkLst>
      </pc:sldChg>
      <pc:sldChg chg="addSp delSp modSp mod">
        <pc:chgData name="yc17483 Zhao Zhongyu" userId="5754759a-b062-4204-94e9-1aba459e6140" providerId="ADAL" clId="{A071671F-E7ED-48A3-87F6-1B39E42E6F94}" dt="2021-08-12T12:50:14.402" v="1188"/>
        <pc:sldMkLst>
          <pc:docMk/>
          <pc:sldMk cId="2922848286" sldId="712"/>
        </pc:sldMkLst>
        <pc:spChg chg="del">
          <ac:chgData name="yc17483 Zhao Zhongyu" userId="5754759a-b062-4204-94e9-1aba459e6140" providerId="ADAL" clId="{A071671F-E7ED-48A3-87F6-1B39E42E6F94}" dt="2021-08-12T08:07:28.129" v="313" actId="478"/>
          <ac:spMkLst>
            <pc:docMk/>
            <pc:sldMk cId="2922848286" sldId="712"/>
            <ac:spMk id="3" creationId="{0BAE6273-3F9F-4C38-BB4C-619F6BBF12E2}"/>
          </ac:spMkLst>
        </pc:spChg>
        <pc:spChg chg="del">
          <ac:chgData name="yc17483 Zhao Zhongyu" userId="5754759a-b062-4204-94e9-1aba459e6140" providerId="ADAL" clId="{A071671F-E7ED-48A3-87F6-1B39E42E6F94}" dt="2021-08-12T08:07:28.129" v="313" actId="478"/>
          <ac:spMkLst>
            <pc:docMk/>
            <pc:sldMk cId="2922848286" sldId="712"/>
            <ac:spMk id="5" creationId="{2E578D25-0BAB-4EF3-A3A4-B7D761D92B17}"/>
          </ac:spMkLst>
        </pc:spChg>
        <pc:spChg chg="del">
          <ac:chgData name="yc17483 Zhao Zhongyu" userId="5754759a-b062-4204-94e9-1aba459e6140" providerId="ADAL" clId="{A071671F-E7ED-48A3-87F6-1B39E42E6F94}" dt="2021-08-12T08:07:28.129" v="313" actId="478"/>
          <ac:spMkLst>
            <pc:docMk/>
            <pc:sldMk cId="2922848286" sldId="712"/>
            <ac:spMk id="6" creationId="{84CF097B-6AFC-4A01-B608-8BE0948DADF2}"/>
          </ac:spMkLst>
        </pc:spChg>
        <pc:spChg chg="add mod">
          <ac:chgData name="yc17483 Zhao Zhongyu" userId="5754759a-b062-4204-94e9-1aba459e6140" providerId="ADAL" clId="{A071671F-E7ED-48A3-87F6-1B39E42E6F94}" dt="2021-08-12T12:50:14.402" v="1188"/>
          <ac:spMkLst>
            <pc:docMk/>
            <pc:sldMk cId="2922848286" sldId="712"/>
            <ac:spMk id="8" creationId="{5F5996C7-0F67-47D5-95CD-D45F772B32B2}"/>
          </ac:spMkLst>
        </pc:spChg>
        <pc:spChg chg="del">
          <ac:chgData name="yc17483 Zhao Zhongyu" userId="5754759a-b062-4204-94e9-1aba459e6140" providerId="ADAL" clId="{A071671F-E7ED-48A3-87F6-1B39E42E6F94}" dt="2021-08-12T08:07:21.540" v="312" actId="478"/>
          <ac:spMkLst>
            <pc:docMk/>
            <pc:sldMk cId="2922848286" sldId="712"/>
            <ac:spMk id="13" creationId="{FAFE2568-3CFA-4C48-AA8A-26F8B77D5589}"/>
          </ac:spMkLst>
        </pc:spChg>
        <pc:spChg chg="del">
          <ac:chgData name="yc17483 Zhao Zhongyu" userId="5754759a-b062-4204-94e9-1aba459e6140" providerId="ADAL" clId="{A071671F-E7ED-48A3-87F6-1B39E42E6F94}" dt="2021-08-12T08:07:28.129" v="313" actId="478"/>
          <ac:spMkLst>
            <pc:docMk/>
            <pc:sldMk cId="2922848286" sldId="712"/>
            <ac:spMk id="15" creationId="{77F2A0B0-7FB7-46F5-B14F-AEFFBE78B5C6}"/>
          </ac:spMkLst>
        </pc:spChg>
        <pc:spChg chg="del">
          <ac:chgData name="yc17483 Zhao Zhongyu" userId="5754759a-b062-4204-94e9-1aba459e6140" providerId="ADAL" clId="{A071671F-E7ED-48A3-87F6-1B39E42E6F94}" dt="2021-08-12T08:07:28.129" v="313" actId="478"/>
          <ac:spMkLst>
            <pc:docMk/>
            <pc:sldMk cId="2922848286" sldId="712"/>
            <ac:spMk id="16" creationId="{307FE440-1796-4F6A-A289-DFD41CD70735}"/>
          </ac:spMkLst>
        </pc:spChg>
        <pc:spChg chg="del">
          <ac:chgData name="yc17483 Zhao Zhongyu" userId="5754759a-b062-4204-94e9-1aba459e6140" providerId="ADAL" clId="{A071671F-E7ED-48A3-87F6-1B39E42E6F94}" dt="2021-08-12T08:07:28.129" v="313" actId="478"/>
          <ac:spMkLst>
            <pc:docMk/>
            <pc:sldMk cId="2922848286" sldId="712"/>
            <ac:spMk id="17" creationId="{00000000-0000-0000-0000-000000000000}"/>
          </ac:spMkLst>
        </pc:spChg>
        <pc:spChg chg="del">
          <ac:chgData name="yc17483 Zhao Zhongyu" userId="5754759a-b062-4204-94e9-1aba459e6140" providerId="ADAL" clId="{A071671F-E7ED-48A3-87F6-1B39E42E6F94}" dt="2021-08-12T08:07:17.225" v="309" actId="478"/>
          <ac:spMkLst>
            <pc:docMk/>
            <pc:sldMk cId="2922848286" sldId="712"/>
            <ac:spMk id="18" creationId="{0D756A36-A8B3-4635-B8CE-8C76D92D4632}"/>
          </ac:spMkLst>
        </pc:spChg>
        <pc:spChg chg="del">
          <ac:chgData name="yc17483 Zhao Zhongyu" userId="5754759a-b062-4204-94e9-1aba459e6140" providerId="ADAL" clId="{A071671F-E7ED-48A3-87F6-1B39E42E6F94}" dt="2021-08-12T08:07:28.129" v="313" actId="478"/>
          <ac:spMkLst>
            <pc:docMk/>
            <pc:sldMk cId="2922848286" sldId="712"/>
            <ac:spMk id="19" creationId="{F31FE709-15C3-41F6-BB99-3044F96721BF}"/>
          </ac:spMkLst>
        </pc:spChg>
        <pc:spChg chg="del">
          <ac:chgData name="yc17483 Zhao Zhongyu" userId="5754759a-b062-4204-94e9-1aba459e6140" providerId="ADAL" clId="{A071671F-E7ED-48A3-87F6-1B39E42E6F94}" dt="2021-08-12T08:07:28.129" v="313" actId="478"/>
          <ac:spMkLst>
            <pc:docMk/>
            <pc:sldMk cId="2922848286" sldId="712"/>
            <ac:spMk id="20" creationId="{ACAB040E-02D3-4D6D-AF4D-3469425ABFD1}"/>
          </ac:spMkLst>
        </pc:spChg>
        <pc:spChg chg="del">
          <ac:chgData name="yc17483 Zhao Zhongyu" userId="5754759a-b062-4204-94e9-1aba459e6140" providerId="ADAL" clId="{A071671F-E7ED-48A3-87F6-1B39E42E6F94}" dt="2021-08-12T08:07:28.129" v="313" actId="478"/>
          <ac:spMkLst>
            <pc:docMk/>
            <pc:sldMk cId="2922848286" sldId="712"/>
            <ac:spMk id="21" creationId="{F018E772-5DDE-4951-98BB-151D67581664}"/>
          </ac:spMkLst>
        </pc:spChg>
        <pc:spChg chg="del">
          <ac:chgData name="yc17483 Zhao Zhongyu" userId="5754759a-b062-4204-94e9-1aba459e6140" providerId="ADAL" clId="{A071671F-E7ED-48A3-87F6-1B39E42E6F94}" dt="2021-08-12T08:07:28.129" v="313" actId="478"/>
          <ac:spMkLst>
            <pc:docMk/>
            <pc:sldMk cId="2922848286" sldId="712"/>
            <ac:spMk id="22" creationId="{67E7E2A5-B745-4840-AAD8-426420EA1B5C}"/>
          </ac:spMkLst>
        </pc:spChg>
        <pc:spChg chg="mod">
          <ac:chgData name="yc17483 Zhao Zhongyu" userId="5754759a-b062-4204-94e9-1aba459e6140" providerId="ADAL" clId="{A071671F-E7ED-48A3-87F6-1B39E42E6F94}" dt="2021-08-12T08:05:46.751" v="307" actId="20577"/>
          <ac:spMkLst>
            <pc:docMk/>
            <pc:sldMk cId="2922848286" sldId="712"/>
            <ac:spMk id="25" creationId="{00000000-0000-0000-0000-000000000000}"/>
          </ac:spMkLst>
        </pc:spChg>
        <pc:spChg chg="add mod">
          <ac:chgData name="yc17483 Zhao Zhongyu" userId="5754759a-b062-4204-94e9-1aba459e6140" providerId="ADAL" clId="{A071671F-E7ED-48A3-87F6-1B39E42E6F94}" dt="2021-08-12T12:49:55.262" v="1186" actId="1076"/>
          <ac:spMkLst>
            <pc:docMk/>
            <pc:sldMk cId="2922848286" sldId="712"/>
            <ac:spMk id="26" creationId="{97B8A6F7-3B15-47EA-BB06-8E80C4E09616}"/>
          </ac:spMkLst>
        </pc:spChg>
        <pc:picChg chg="del">
          <ac:chgData name="yc17483 Zhao Zhongyu" userId="5754759a-b062-4204-94e9-1aba459e6140" providerId="ADAL" clId="{A071671F-E7ED-48A3-87F6-1B39E42E6F94}" dt="2021-08-12T02:15:13.865" v="110" actId="478"/>
          <ac:picMkLst>
            <pc:docMk/>
            <pc:sldMk cId="2922848286" sldId="712"/>
            <ac:picMk id="2" creationId="{750C017D-FCAC-4283-AA9E-93BF4651C23C}"/>
          </ac:picMkLst>
        </pc:picChg>
        <pc:picChg chg="add mod">
          <ac:chgData name="yc17483 Zhao Zhongyu" userId="5754759a-b062-4204-94e9-1aba459e6140" providerId="ADAL" clId="{A071671F-E7ED-48A3-87F6-1B39E42E6F94}" dt="2021-08-12T10:08:12.594" v="1143" actId="1076"/>
          <ac:picMkLst>
            <pc:docMk/>
            <pc:sldMk cId="2922848286" sldId="712"/>
            <ac:picMk id="3" creationId="{307BB89D-3C50-4FA3-8C71-0D53FAEBC1A0}"/>
          </ac:picMkLst>
        </pc:picChg>
        <pc:picChg chg="del mod">
          <ac:chgData name="yc17483 Zhao Zhongyu" userId="5754759a-b062-4204-94e9-1aba459e6140" providerId="ADAL" clId="{A071671F-E7ED-48A3-87F6-1B39E42E6F94}" dt="2021-08-12T08:07:14.757" v="308" actId="478"/>
          <ac:picMkLst>
            <pc:docMk/>
            <pc:sldMk cId="2922848286" sldId="712"/>
            <ac:picMk id="4" creationId="{9B33948F-03D7-4837-9E43-C6ADC2DC1184}"/>
          </ac:picMkLst>
        </pc:picChg>
        <pc:picChg chg="add del mod">
          <ac:chgData name="yc17483 Zhao Zhongyu" userId="5754759a-b062-4204-94e9-1aba459e6140" providerId="ADAL" clId="{A071671F-E7ED-48A3-87F6-1B39E42E6F94}" dt="2021-08-12T08:07:18.632" v="310" actId="478"/>
          <ac:picMkLst>
            <pc:docMk/>
            <pc:sldMk cId="2922848286" sldId="712"/>
            <ac:picMk id="8" creationId="{065C3410-4543-460F-B475-413009D57622}"/>
          </ac:picMkLst>
        </pc:picChg>
        <pc:picChg chg="add mod">
          <ac:chgData name="yc17483 Zhao Zhongyu" userId="5754759a-b062-4204-94e9-1aba459e6140" providerId="ADAL" clId="{A071671F-E7ED-48A3-87F6-1B39E42E6F94}" dt="2021-08-12T10:08:07.828" v="1141" actId="1076"/>
          <ac:picMkLst>
            <pc:docMk/>
            <pc:sldMk cId="2922848286" sldId="712"/>
            <ac:picMk id="11" creationId="{E513A489-F059-4F2E-BD52-B00ECDC1C525}"/>
          </ac:picMkLst>
        </pc:picChg>
        <pc:picChg chg="del">
          <ac:chgData name="yc17483 Zhao Zhongyu" userId="5754759a-b062-4204-94e9-1aba459e6140" providerId="ADAL" clId="{A071671F-E7ED-48A3-87F6-1B39E42E6F94}" dt="2021-08-12T08:07:19.225" v="311" actId="478"/>
          <ac:picMkLst>
            <pc:docMk/>
            <pc:sldMk cId="2922848286" sldId="712"/>
            <ac:picMk id="12" creationId="{87F2790F-CD4C-46EB-A468-D35D45606BA7}"/>
          </ac:picMkLst>
        </pc:picChg>
        <pc:picChg chg="add del mod">
          <ac:chgData name="yc17483 Zhao Zhongyu" userId="5754759a-b062-4204-94e9-1aba459e6140" providerId="ADAL" clId="{A071671F-E7ED-48A3-87F6-1B39E42E6F94}" dt="2021-08-12T08:10:41.356" v="533" actId="478"/>
          <ac:picMkLst>
            <pc:docMk/>
            <pc:sldMk cId="2922848286" sldId="712"/>
            <ac:picMk id="23" creationId="{1F58B951-B484-4C40-9DE1-80D037C14747}"/>
          </ac:picMkLst>
        </pc:picChg>
        <pc:cxnChg chg="del mod">
          <ac:chgData name="yc17483 Zhao Zhongyu" userId="5754759a-b062-4204-94e9-1aba459e6140" providerId="ADAL" clId="{A071671F-E7ED-48A3-87F6-1B39E42E6F94}" dt="2021-08-12T08:07:28.129" v="313" actId="478"/>
          <ac:cxnSpMkLst>
            <pc:docMk/>
            <pc:sldMk cId="2922848286" sldId="712"/>
            <ac:cxnSpMk id="24" creationId="{9A00CFBF-339D-4938-B864-5A0FB0FC8FAB}"/>
          </ac:cxnSpMkLst>
        </pc:cxnChg>
      </pc:sldChg>
      <pc:sldChg chg="addSp delSp modSp mod ord">
        <pc:chgData name="yc17483 Zhao Zhongyu" userId="5754759a-b062-4204-94e9-1aba459e6140" providerId="ADAL" clId="{A071671F-E7ED-48A3-87F6-1B39E42E6F94}" dt="2021-08-12T12:40:26.707" v="1163" actId="1076"/>
        <pc:sldMkLst>
          <pc:docMk/>
          <pc:sldMk cId="1658349808" sldId="713"/>
        </pc:sldMkLst>
        <pc:spChg chg="add mod">
          <ac:chgData name="yc17483 Zhao Zhongyu" userId="5754759a-b062-4204-94e9-1aba459e6140" providerId="ADAL" clId="{A071671F-E7ED-48A3-87F6-1B39E42E6F94}" dt="2021-08-12T12:40:26.707" v="1163" actId="1076"/>
          <ac:spMkLst>
            <pc:docMk/>
            <pc:sldMk cId="1658349808" sldId="713"/>
            <ac:spMk id="6" creationId="{5002F1C1-9286-4876-A4FD-6B854ACD2BFB}"/>
          </ac:spMkLst>
        </pc:spChg>
        <pc:spChg chg="del">
          <ac:chgData name="yc17483 Zhao Zhongyu" userId="5754759a-b062-4204-94e9-1aba459e6140" providerId="ADAL" clId="{A071671F-E7ED-48A3-87F6-1B39E42E6F94}" dt="2021-08-12T10:05:30.894" v="1121" actId="478"/>
          <ac:spMkLst>
            <pc:docMk/>
            <pc:sldMk cId="1658349808" sldId="713"/>
            <ac:spMk id="7" creationId="{2B72A917-3D8E-4E4A-BCF8-AFEE2162C439}"/>
          </ac:spMkLst>
        </pc:spChg>
        <pc:spChg chg="del">
          <ac:chgData name="yc17483 Zhao Zhongyu" userId="5754759a-b062-4204-94e9-1aba459e6140" providerId="ADAL" clId="{A071671F-E7ED-48A3-87F6-1B39E42E6F94}" dt="2021-08-12T10:05:39.567" v="1126" actId="478"/>
          <ac:spMkLst>
            <pc:docMk/>
            <pc:sldMk cId="1658349808" sldId="713"/>
            <ac:spMk id="11" creationId="{217432DE-707E-49A1-85E6-09532916002E}"/>
          </ac:spMkLst>
        </pc:spChg>
        <pc:spChg chg="del">
          <ac:chgData name="yc17483 Zhao Zhongyu" userId="5754759a-b062-4204-94e9-1aba459e6140" providerId="ADAL" clId="{A071671F-E7ED-48A3-87F6-1B39E42E6F94}" dt="2021-08-12T10:05:36.705" v="1125" actId="478"/>
          <ac:spMkLst>
            <pc:docMk/>
            <pc:sldMk cId="1658349808" sldId="713"/>
            <ac:spMk id="14" creationId="{A4CEAEA9-56DD-4E4E-83F3-00C6BB97D197}"/>
          </ac:spMkLst>
        </pc:spChg>
        <pc:spChg chg="del">
          <ac:chgData name="yc17483 Zhao Zhongyu" userId="5754759a-b062-4204-94e9-1aba459e6140" providerId="ADAL" clId="{A071671F-E7ED-48A3-87F6-1B39E42E6F94}" dt="2021-08-12T10:05:32.850" v="1122" actId="478"/>
          <ac:spMkLst>
            <pc:docMk/>
            <pc:sldMk cId="1658349808" sldId="713"/>
            <ac:spMk id="18" creationId="{0D756A36-A8B3-4635-B8CE-8C76D92D4632}"/>
          </ac:spMkLst>
        </pc:spChg>
        <pc:spChg chg="mod">
          <ac:chgData name="yc17483 Zhao Zhongyu" userId="5754759a-b062-4204-94e9-1aba459e6140" providerId="ADAL" clId="{A071671F-E7ED-48A3-87F6-1B39E42E6F94}" dt="2021-08-12T10:05:26.790" v="1119" actId="20577"/>
          <ac:spMkLst>
            <pc:docMk/>
            <pc:sldMk cId="1658349808" sldId="713"/>
            <ac:spMk id="25" creationId="{00000000-0000-0000-0000-000000000000}"/>
          </ac:spMkLst>
        </pc:spChg>
        <pc:spChg chg="del">
          <ac:chgData name="yc17483 Zhao Zhongyu" userId="5754759a-b062-4204-94e9-1aba459e6140" providerId="ADAL" clId="{A071671F-E7ED-48A3-87F6-1B39E42E6F94}" dt="2021-08-12T10:05:34.126" v="1123" actId="478"/>
          <ac:spMkLst>
            <pc:docMk/>
            <pc:sldMk cId="1658349808" sldId="713"/>
            <ac:spMk id="26" creationId="{A64C60CF-BDF1-40A9-A6E5-E7DEC8F48AD6}"/>
          </ac:spMkLst>
        </pc:spChg>
        <pc:picChg chg="add del mod">
          <ac:chgData name="yc17483 Zhao Zhongyu" userId="5754759a-b062-4204-94e9-1aba459e6140" providerId="ADAL" clId="{A071671F-E7ED-48A3-87F6-1B39E42E6F94}" dt="2021-08-12T10:07:28.830" v="1129" actId="478"/>
          <ac:picMkLst>
            <pc:docMk/>
            <pc:sldMk cId="1658349808" sldId="713"/>
            <ac:picMk id="3" creationId="{AADF0C33-E549-4502-87E1-0180641873A4}"/>
          </ac:picMkLst>
        </pc:picChg>
        <pc:picChg chg="add mod">
          <ac:chgData name="yc17483 Zhao Zhongyu" userId="5754759a-b062-4204-94e9-1aba459e6140" providerId="ADAL" clId="{A071671F-E7ED-48A3-87F6-1B39E42E6F94}" dt="2021-08-12T10:09:08.675" v="1146" actId="1076"/>
          <ac:picMkLst>
            <pc:docMk/>
            <pc:sldMk cId="1658349808" sldId="713"/>
            <ac:picMk id="5" creationId="{78EE5380-0296-4408-A17F-8CE1AB590335}"/>
          </ac:picMkLst>
        </pc:picChg>
        <pc:picChg chg="del">
          <ac:chgData name="yc17483 Zhao Zhongyu" userId="5754759a-b062-4204-94e9-1aba459e6140" providerId="ADAL" clId="{A071671F-E7ED-48A3-87F6-1B39E42E6F94}" dt="2021-08-12T10:05:29.554" v="1120" actId="478"/>
          <ac:picMkLst>
            <pc:docMk/>
            <pc:sldMk cId="1658349808" sldId="713"/>
            <ac:picMk id="23" creationId="{15BB5F46-E71A-4CDD-804C-C9063300EE07}"/>
          </ac:picMkLst>
        </pc:picChg>
        <pc:picChg chg="del">
          <ac:chgData name="yc17483 Zhao Zhongyu" userId="5754759a-b062-4204-94e9-1aba459e6140" providerId="ADAL" clId="{A071671F-E7ED-48A3-87F6-1B39E42E6F94}" dt="2021-08-12T10:05:34.512" v="1124" actId="478"/>
          <ac:picMkLst>
            <pc:docMk/>
            <pc:sldMk cId="1658349808" sldId="713"/>
            <ac:picMk id="28" creationId="{990CAF2D-FB0D-4BF6-92D2-A39F840C73FD}"/>
          </ac:picMkLst>
        </pc:picChg>
      </pc:sldChg>
      <pc:sldChg chg="addSp delSp modSp mod">
        <pc:chgData name="yc17483 Zhao Zhongyu" userId="5754759a-b062-4204-94e9-1aba459e6140" providerId="ADAL" clId="{A071671F-E7ED-48A3-87F6-1B39E42E6F94}" dt="2021-08-12T16:29:53.311" v="2034" actId="1076"/>
        <pc:sldMkLst>
          <pc:docMk/>
          <pc:sldMk cId="2618715990" sldId="714"/>
        </pc:sldMkLst>
        <pc:spChg chg="del">
          <ac:chgData name="yc17483 Zhao Zhongyu" userId="5754759a-b062-4204-94e9-1aba459e6140" providerId="ADAL" clId="{A071671F-E7ED-48A3-87F6-1B39E42E6F94}" dt="2021-08-12T12:48:11.636" v="1170" actId="478"/>
          <ac:spMkLst>
            <pc:docMk/>
            <pc:sldMk cId="2618715990" sldId="714"/>
            <ac:spMk id="4" creationId="{6E2064F1-EE22-4D3C-A3C6-E192F9951D11}"/>
          </ac:spMkLst>
        </pc:spChg>
        <pc:spChg chg="del">
          <ac:chgData name="yc17483 Zhao Zhongyu" userId="5754759a-b062-4204-94e9-1aba459e6140" providerId="ADAL" clId="{A071671F-E7ED-48A3-87F6-1B39E42E6F94}" dt="2021-08-12T12:48:46.532" v="1173" actId="478"/>
          <ac:spMkLst>
            <pc:docMk/>
            <pc:sldMk cId="2618715990" sldId="714"/>
            <ac:spMk id="5" creationId="{BD69EB4E-93F4-4C7D-A2F6-8E85C842330B}"/>
          </ac:spMkLst>
        </pc:spChg>
        <pc:spChg chg="add mod">
          <ac:chgData name="yc17483 Zhao Zhongyu" userId="5754759a-b062-4204-94e9-1aba459e6140" providerId="ADAL" clId="{A071671F-E7ED-48A3-87F6-1B39E42E6F94}" dt="2021-08-12T16:29:53.311" v="2034" actId="1076"/>
          <ac:spMkLst>
            <pc:docMk/>
            <pc:sldMk cId="2618715990" sldId="714"/>
            <ac:spMk id="12" creationId="{AF590873-C81A-49F7-AD82-9DEEF6DF50FC}"/>
          </ac:spMkLst>
        </pc:spChg>
        <pc:spChg chg="del">
          <ac:chgData name="yc17483 Zhao Zhongyu" userId="5754759a-b062-4204-94e9-1aba459e6140" providerId="ADAL" clId="{A071671F-E7ED-48A3-87F6-1B39E42E6F94}" dt="2021-08-12T12:48:10.587" v="1169" actId="478"/>
          <ac:spMkLst>
            <pc:docMk/>
            <pc:sldMk cId="2618715990" sldId="714"/>
            <ac:spMk id="15" creationId="{0E81CF12-C348-4930-8565-13A717A7B789}"/>
          </ac:spMkLst>
        </pc:spChg>
        <pc:spChg chg="del">
          <ac:chgData name="yc17483 Zhao Zhongyu" userId="5754759a-b062-4204-94e9-1aba459e6140" providerId="ADAL" clId="{A071671F-E7ED-48A3-87F6-1B39E42E6F94}" dt="2021-08-12T12:48:07.541" v="1166" actId="478"/>
          <ac:spMkLst>
            <pc:docMk/>
            <pc:sldMk cId="2618715990" sldId="714"/>
            <ac:spMk id="18" creationId="{0D756A36-A8B3-4635-B8CE-8C76D92D4632}"/>
          </ac:spMkLst>
        </pc:spChg>
        <pc:spChg chg="mod">
          <ac:chgData name="yc17483 Zhao Zhongyu" userId="5754759a-b062-4204-94e9-1aba459e6140" providerId="ADAL" clId="{A071671F-E7ED-48A3-87F6-1B39E42E6F94}" dt="2021-08-12T13:02:36.717" v="1230" actId="20577"/>
          <ac:spMkLst>
            <pc:docMk/>
            <pc:sldMk cId="2618715990" sldId="714"/>
            <ac:spMk id="25" creationId="{00000000-0000-0000-0000-000000000000}"/>
          </ac:spMkLst>
        </pc:spChg>
        <pc:picChg chg="del">
          <ac:chgData name="yc17483 Zhao Zhongyu" userId="5754759a-b062-4204-94e9-1aba459e6140" providerId="ADAL" clId="{A071671F-E7ED-48A3-87F6-1B39E42E6F94}" dt="2021-08-12T12:48:04.411" v="1165" actId="478"/>
          <ac:picMkLst>
            <pc:docMk/>
            <pc:sldMk cId="2618715990" sldId="714"/>
            <ac:picMk id="3" creationId="{04DEA81A-9762-4403-8D10-085042DCDFC7}"/>
          </ac:picMkLst>
        </pc:picChg>
        <pc:picChg chg="add mod">
          <ac:chgData name="yc17483 Zhao Zhongyu" userId="5754759a-b062-4204-94e9-1aba459e6140" providerId="ADAL" clId="{A071671F-E7ED-48A3-87F6-1B39E42E6F94}" dt="2021-08-12T16:29:46.311" v="2031" actId="1076"/>
          <ac:picMkLst>
            <pc:docMk/>
            <pc:sldMk cId="2618715990" sldId="714"/>
            <ac:picMk id="6" creationId="{81031262-4BB8-488C-A854-9F183F2E79D1}"/>
          </ac:picMkLst>
        </pc:picChg>
      </pc:sldChg>
      <pc:sldChg chg="addSp delSp modSp mod">
        <pc:chgData name="yc17483 Zhao Zhongyu" userId="5754759a-b062-4204-94e9-1aba459e6140" providerId="ADAL" clId="{A071671F-E7ED-48A3-87F6-1B39E42E6F94}" dt="2021-08-12T16:05:00.091" v="1344" actId="1076"/>
        <pc:sldMkLst>
          <pc:docMk/>
          <pc:sldMk cId="504478894" sldId="715"/>
        </pc:sldMkLst>
        <pc:spChg chg="del">
          <ac:chgData name="yc17483 Zhao Zhongyu" userId="5754759a-b062-4204-94e9-1aba459e6140" providerId="ADAL" clId="{A071671F-E7ED-48A3-87F6-1B39E42E6F94}" dt="2021-08-12T16:00:23.301" v="1263" actId="478"/>
          <ac:spMkLst>
            <pc:docMk/>
            <pc:sldMk cId="504478894" sldId="715"/>
            <ac:spMk id="2" creationId="{37B043A7-56FE-4EBC-B822-3AB831CA5361}"/>
          </ac:spMkLst>
        </pc:spChg>
        <pc:spChg chg="add mod">
          <ac:chgData name="yc17483 Zhao Zhongyu" userId="5754759a-b062-4204-94e9-1aba459e6140" providerId="ADAL" clId="{A071671F-E7ED-48A3-87F6-1B39E42E6F94}" dt="2021-08-12T16:05:00.091" v="1344" actId="1076"/>
          <ac:spMkLst>
            <pc:docMk/>
            <pc:sldMk cId="504478894" sldId="715"/>
            <ac:spMk id="5" creationId="{6A46EC53-329A-45A9-99C4-68E3CA47354E}"/>
          </ac:spMkLst>
        </pc:spChg>
        <pc:spChg chg="add del mod">
          <ac:chgData name="yc17483 Zhao Zhongyu" userId="5754759a-b062-4204-94e9-1aba459e6140" providerId="ADAL" clId="{A071671F-E7ED-48A3-87F6-1B39E42E6F94}" dt="2021-08-12T16:02:48.830" v="1324"/>
          <ac:spMkLst>
            <pc:docMk/>
            <pc:sldMk cId="504478894" sldId="715"/>
            <ac:spMk id="11" creationId="{9EC7B893-A791-440A-ABB2-D3E6FF32F2BC}"/>
          </ac:spMkLst>
        </pc:spChg>
        <pc:spChg chg="del">
          <ac:chgData name="yc17483 Zhao Zhongyu" userId="5754759a-b062-4204-94e9-1aba459e6140" providerId="ADAL" clId="{A071671F-E7ED-48A3-87F6-1B39E42E6F94}" dt="2021-08-12T16:00:24.701" v="1264" actId="478"/>
          <ac:spMkLst>
            <pc:docMk/>
            <pc:sldMk cId="504478894" sldId="715"/>
            <ac:spMk id="18" creationId="{0D756A36-A8B3-4635-B8CE-8C76D92D4632}"/>
          </ac:spMkLst>
        </pc:spChg>
        <pc:spChg chg="mod">
          <ac:chgData name="yc17483 Zhao Zhongyu" userId="5754759a-b062-4204-94e9-1aba459e6140" providerId="ADAL" clId="{A071671F-E7ED-48A3-87F6-1B39E42E6F94}" dt="2021-08-12T16:00:39.424" v="1282" actId="1076"/>
          <ac:spMkLst>
            <pc:docMk/>
            <pc:sldMk cId="504478894" sldId="715"/>
            <ac:spMk id="25" creationId="{00000000-0000-0000-0000-000000000000}"/>
          </ac:spMkLst>
        </pc:spChg>
        <pc:picChg chg="add mod">
          <ac:chgData name="yc17483 Zhao Zhongyu" userId="5754759a-b062-4204-94e9-1aba459e6140" providerId="ADAL" clId="{A071671F-E7ED-48A3-87F6-1B39E42E6F94}" dt="2021-08-12T16:04:58.618" v="1343" actId="1076"/>
          <ac:picMkLst>
            <pc:docMk/>
            <pc:sldMk cId="504478894" sldId="715"/>
            <ac:picMk id="4" creationId="{37BE7285-86F9-43ED-8D11-33249265B95D}"/>
          </ac:picMkLst>
        </pc:picChg>
      </pc:sldChg>
      <pc:sldChg chg="addSp delSp modSp mod">
        <pc:chgData name="yc17483 Zhao Zhongyu" userId="5754759a-b062-4204-94e9-1aba459e6140" providerId="ADAL" clId="{A071671F-E7ED-48A3-87F6-1B39E42E6F94}" dt="2021-08-12T16:32:55.098" v="2155" actId="1076"/>
        <pc:sldMkLst>
          <pc:docMk/>
          <pc:sldMk cId="1645761317" sldId="716"/>
        </pc:sldMkLst>
        <pc:spChg chg="add mod">
          <ac:chgData name="yc17483 Zhao Zhongyu" userId="5754759a-b062-4204-94e9-1aba459e6140" providerId="ADAL" clId="{A071671F-E7ED-48A3-87F6-1B39E42E6F94}" dt="2021-08-12T16:32:55.098" v="2155" actId="1076"/>
          <ac:spMkLst>
            <pc:docMk/>
            <pc:sldMk cId="1645761317" sldId="716"/>
            <ac:spMk id="12" creationId="{0D4AC714-D52D-477D-8893-C78F13502FC3}"/>
          </ac:spMkLst>
        </pc:spChg>
        <pc:spChg chg="del">
          <ac:chgData name="yc17483 Zhao Zhongyu" userId="5754759a-b062-4204-94e9-1aba459e6140" providerId="ADAL" clId="{A071671F-E7ED-48A3-87F6-1B39E42E6F94}" dt="2021-08-12T16:25:17.020" v="1785" actId="478"/>
          <ac:spMkLst>
            <pc:docMk/>
            <pc:sldMk cId="1645761317" sldId="716"/>
            <ac:spMk id="14" creationId="{723B9D8B-032A-430E-8F26-006B79D8AB0B}"/>
          </ac:spMkLst>
        </pc:spChg>
        <pc:spChg chg="mod">
          <ac:chgData name="yc17483 Zhao Zhongyu" userId="5754759a-b062-4204-94e9-1aba459e6140" providerId="ADAL" clId="{A071671F-E7ED-48A3-87F6-1B39E42E6F94}" dt="2021-08-12T16:25:13.173" v="1780" actId="20577"/>
          <ac:spMkLst>
            <pc:docMk/>
            <pc:sldMk cId="1645761317" sldId="716"/>
            <ac:spMk id="25" creationId="{00000000-0000-0000-0000-000000000000}"/>
          </ac:spMkLst>
        </pc:spChg>
        <pc:picChg chg="add mod">
          <ac:chgData name="yc17483 Zhao Zhongyu" userId="5754759a-b062-4204-94e9-1aba459e6140" providerId="ADAL" clId="{A071671F-E7ED-48A3-87F6-1B39E42E6F94}" dt="2021-08-12T16:25:57.589" v="1797" actId="1076"/>
          <ac:picMkLst>
            <pc:docMk/>
            <pc:sldMk cId="1645761317" sldId="716"/>
            <ac:picMk id="3" creationId="{050F7423-70C9-479A-B21A-32361AF79EFD}"/>
          </ac:picMkLst>
        </pc:picChg>
        <pc:picChg chg="add mod">
          <ac:chgData name="yc17483 Zhao Zhongyu" userId="5754759a-b062-4204-94e9-1aba459e6140" providerId="ADAL" clId="{A071671F-E7ED-48A3-87F6-1B39E42E6F94}" dt="2021-08-12T16:25:56.253" v="1796" actId="14100"/>
          <ac:picMkLst>
            <pc:docMk/>
            <pc:sldMk cId="1645761317" sldId="716"/>
            <ac:picMk id="5" creationId="{D20B7BBA-7429-4DA0-883D-1B3624591CF6}"/>
          </ac:picMkLst>
        </pc:picChg>
        <pc:picChg chg="del mod">
          <ac:chgData name="yc17483 Zhao Zhongyu" userId="5754759a-b062-4204-94e9-1aba459e6140" providerId="ADAL" clId="{A071671F-E7ED-48A3-87F6-1B39E42E6F94}" dt="2021-08-12T16:25:15.340" v="1784" actId="478"/>
          <ac:picMkLst>
            <pc:docMk/>
            <pc:sldMk cId="1645761317" sldId="716"/>
            <ac:picMk id="19" creationId="{B09A0C4B-526C-4E29-93D2-DBCFAE89B542}"/>
          </ac:picMkLst>
        </pc:picChg>
        <pc:picChg chg="del mod">
          <ac:chgData name="yc17483 Zhao Zhongyu" userId="5754759a-b062-4204-94e9-1aba459e6140" providerId="ADAL" clId="{A071671F-E7ED-48A3-87F6-1B39E42E6F94}" dt="2021-08-12T16:25:15.015" v="1782" actId="478"/>
          <ac:picMkLst>
            <pc:docMk/>
            <pc:sldMk cId="1645761317" sldId="716"/>
            <ac:picMk id="20" creationId="{4C2CF9E0-5D9C-4F44-AEAA-BBB9E8C7A403}"/>
          </ac:picMkLst>
        </pc:picChg>
      </pc:sldChg>
      <pc:sldChg chg="modSp del mod">
        <pc:chgData name="yc17483 Zhao Zhongyu" userId="5754759a-b062-4204-94e9-1aba459e6140" providerId="ADAL" clId="{A071671F-E7ED-48A3-87F6-1B39E42E6F94}" dt="2021-08-12T16:24:36.701" v="1764" actId="47"/>
        <pc:sldMkLst>
          <pc:docMk/>
          <pc:sldMk cId="2912788648" sldId="717"/>
        </pc:sldMkLst>
        <pc:spChg chg="mod">
          <ac:chgData name="yc17483 Zhao Zhongyu" userId="5754759a-b062-4204-94e9-1aba459e6140" providerId="ADAL" clId="{A071671F-E7ED-48A3-87F6-1B39E42E6F94}" dt="2021-08-12T13:01:22.162" v="1219"/>
          <ac:spMkLst>
            <pc:docMk/>
            <pc:sldMk cId="2912788648" sldId="717"/>
            <ac:spMk id="25" creationId="{00000000-0000-0000-0000-000000000000}"/>
          </ac:spMkLst>
        </pc:spChg>
      </pc:sldChg>
      <pc:sldChg chg="del">
        <pc:chgData name="yc17483 Zhao Zhongyu" userId="5754759a-b062-4204-94e9-1aba459e6140" providerId="ADAL" clId="{A071671F-E7ED-48A3-87F6-1B39E42E6F94}" dt="2021-08-12T16:06:29.134" v="1408" actId="47"/>
        <pc:sldMkLst>
          <pc:docMk/>
          <pc:sldMk cId="2743815635" sldId="718"/>
        </pc:sldMkLst>
      </pc:sldChg>
      <pc:sldChg chg="del">
        <pc:chgData name="yc17483 Zhao Zhongyu" userId="5754759a-b062-4204-94e9-1aba459e6140" providerId="ADAL" clId="{A071671F-E7ED-48A3-87F6-1B39E42E6F94}" dt="2021-08-12T16:06:27.264" v="1407" actId="47"/>
        <pc:sldMkLst>
          <pc:docMk/>
          <pc:sldMk cId="551107711" sldId="719"/>
        </pc:sldMkLst>
      </pc:sldChg>
      <pc:sldChg chg="del">
        <pc:chgData name="yc17483 Zhao Zhongyu" userId="5754759a-b062-4204-94e9-1aba459e6140" providerId="ADAL" clId="{A071671F-E7ED-48A3-87F6-1B39E42E6F94}" dt="2021-08-12T16:06:20.340" v="1404" actId="47"/>
        <pc:sldMkLst>
          <pc:docMk/>
          <pc:sldMk cId="1997244077" sldId="720"/>
        </pc:sldMkLst>
      </pc:sldChg>
      <pc:sldChg chg="del">
        <pc:chgData name="yc17483 Zhao Zhongyu" userId="5754759a-b062-4204-94e9-1aba459e6140" providerId="ADAL" clId="{A071671F-E7ED-48A3-87F6-1B39E42E6F94}" dt="2021-08-12T16:06:26.096" v="1406" actId="47"/>
        <pc:sldMkLst>
          <pc:docMk/>
          <pc:sldMk cId="3429174957" sldId="721"/>
        </pc:sldMkLst>
      </pc:sldChg>
      <pc:sldChg chg="del">
        <pc:chgData name="yc17483 Zhao Zhongyu" userId="5754759a-b062-4204-94e9-1aba459e6140" providerId="ADAL" clId="{A071671F-E7ED-48A3-87F6-1B39E42E6F94}" dt="2021-08-12T16:06:24.121" v="1405" actId="47"/>
        <pc:sldMkLst>
          <pc:docMk/>
          <pc:sldMk cId="599826920" sldId="722"/>
        </pc:sldMkLst>
      </pc:sldChg>
      <pc:sldChg chg="del">
        <pc:chgData name="yc17483 Zhao Zhongyu" userId="5754759a-b062-4204-94e9-1aba459e6140" providerId="ADAL" clId="{A071671F-E7ED-48A3-87F6-1B39E42E6F94}" dt="2021-08-12T16:06:16.922" v="1403" actId="47"/>
        <pc:sldMkLst>
          <pc:docMk/>
          <pc:sldMk cId="3589117467" sldId="723"/>
        </pc:sldMkLst>
      </pc:sldChg>
      <pc:sldChg chg="del">
        <pc:chgData name="yc17483 Zhao Zhongyu" userId="5754759a-b062-4204-94e9-1aba459e6140" providerId="ADAL" clId="{A071671F-E7ED-48A3-87F6-1B39E42E6F94}" dt="2021-08-12T16:06:14.746" v="1402" actId="47"/>
        <pc:sldMkLst>
          <pc:docMk/>
          <pc:sldMk cId="695544209" sldId="724"/>
        </pc:sldMkLst>
      </pc:sldChg>
      <pc:sldChg chg="del">
        <pc:chgData name="yc17483 Zhao Zhongyu" userId="5754759a-b062-4204-94e9-1aba459e6140" providerId="ADAL" clId="{A071671F-E7ED-48A3-87F6-1B39E42E6F94}" dt="2021-08-12T13:00:25.123" v="1217" actId="47"/>
        <pc:sldMkLst>
          <pc:docMk/>
          <pc:sldMk cId="1701288088" sldId="725"/>
        </pc:sldMkLst>
      </pc:sldChg>
      <pc:sldChg chg="del">
        <pc:chgData name="yc17483 Zhao Zhongyu" userId="5754759a-b062-4204-94e9-1aba459e6140" providerId="ADAL" clId="{A071671F-E7ED-48A3-87F6-1B39E42E6F94}" dt="2021-08-12T13:00:25.123" v="1217" actId="47"/>
        <pc:sldMkLst>
          <pc:docMk/>
          <pc:sldMk cId="2414851671" sldId="726"/>
        </pc:sldMkLst>
      </pc:sldChg>
      <pc:sldChg chg="del">
        <pc:chgData name="yc17483 Zhao Zhongyu" userId="5754759a-b062-4204-94e9-1aba459e6140" providerId="ADAL" clId="{A071671F-E7ED-48A3-87F6-1B39E42E6F94}" dt="2021-08-12T13:00:25.123" v="1217" actId="47"/>
        <pc:sldMkLst>
          <pc:docMk/>
          <pc:sldMk cId="1364237690" sldId="727"/>
        </pc:sldMkLst>
      </pc:sldChg>
      <pc:sldChg chg="del">
        <pc:chgData name="yc17483 Zhao Zhongyu" userId="5754759a-b062-4204-94e9-1aba459e6140" providerId="ADAL" clId="{A071671F-E7ED-48A3-87F6-1B39E42E6F94}" dt="2021-08-12T13:00:25.123" v="1217" actId="47"/>
        <pc:sldMkLst>
          <pc:docMk/>
          <pc:sldMk cId="1596218699" sldId="728"/>
        </pc:sldMkLst>
      </pc:sldChg>
      <pc:sldChg chg="addSp delSp modSp add mod">
        <pc:chgData name="yc17483 Zhao Zhongyu" userId="5754759a-b062-4204-94e9-1aba459e6140" providerId="ADAL" clId="{A071671F-E7ED-48A3-87F6-1B39E42E6F94}" dt="2021-08-12T12:50:19.875" v="1190"/>
        <pc:sldMkLst>
          <pc:docMk/>
          <pc:sldMk cId="2866880971" sldId="729"/>
        </pc:sldMkLst>
        <pc:spChg chg="add mod">
          <ac:chgData name="yc17483 Zhao Zhongyu" userId="5754759a-b062-4204-94e9-1aba459e6140" providerId="ADAL" clId="{A071671F-E7ED-48A3-87F6-1B39E42E6F94}" dt="2021-08-12T12:50:19.875" v="1190"/>
          <ac:spMkLst>
            <pc:docMk/>
            <pc:sldMk cId="2866880971" sldId="729"/>
            <ac:spMk id="6" creationId="{3A1E4FD3-0349-408A-8E32-E182AF031D9D}"/>
          </ac:spMkLst>
        </pc:spChg>
        <pc:spChg chg="mod">
          <ac:chgData name="yc17483 Zhao Zhongyu" userId="5754759a-b062-4204-94e9-1aba459e6140" providerId="ADAL" clId="{A071671F-E7ED-48A3-87F6-1B39E42E6F94}" dt="2021-08-12T08:58:36.976" v="1093" actId="1076"/>
          <ac:spMkLst>
            <pc:docMk/>
            <pc:sldMk cId="2866880971" sldId="729"/>
            <ac:spMk id="26" creationId="{97B8A6F7-3B15-47EA-BB06-8E80C4E09616}"/>
          </ac:spMkLst>
        </pc:spChg>
        <pc:picChg chg="del">
          <ac:chgData name="yc17483 Zhao Zhongyu" userId="5754759a-b062-4204-94e9-1aba459e6140" providerId="ADAL" clId="{A071671F-E7ED-48A3-87F6-1B39E42E6F94}" dt="2021-08-12T08:10:44.412" v="534" actId="478"/>
          <ac:picMkLst>
            <pc:docMk/>
            <pc:sldMk cId="2866880971" sldId="729"/>
            <ac:picMk id="11" creationId="{E513A489-F059-4F2E-BD52-B00ECDC1C525}"/>
          </ac:picMkLst>
        </pc:picChg>
        <pc:picChg chg="mod">
          <ac:chgData name="yc17483 Zhao Zhongyu" userId="5754759a-b062-4204-94e9-1aba459e6140" providerId="ADAL" clId="{A071671F-E7ED-48A3-87F6-1B39E42E6F94}" dt="2021-08-12T08:58:38.870" v="1094" actId="1076"/>
          <ac:picMkLst>
            <pc:docMk/>
            <pc:sldMk cId="2866880971" sldId="729"/>
            <ac:picMk id="23" creationId="{1F58B951-B484-4C40-9DE1-80D037C14747}"/>
          </ac:picMkLst>
        </pc:picChg>
      </pc:sldChg>
      <pc:sldChg chg="new del">
        <pc:chgData name="yc17483 Zhao Zhongyu" userId="5754759a-b062-4204-94e9-1aba459e6140" providerId="ADAL" clId="{A071671F-E7ED-48A3-87F6-1B39E42E6F94}" dt="2021-08-12T08:10:35.865" v="531" actId="680"/>
        <pc:sldMkLst>
          <pc:docMk/>
          <pc:sldMk cId="4059172106" sldId="729"/>
        </pc:sldMkLst>
      </pc:sldChg>
      <pc:sldChg chg="addSp delSp modSp add mod modNotesTx">
        <pc:chgData name="yc17483 Zhao Zhongyu" userId="5754759a-b062-4204-94e9-1aba459e6140" providerId="ADAL" clId="{A071671F-E7ED-48A3-87F6-1B39E42E6F94}" dt="2021-08-12T12:50:18.256" v="1189"/>
        <pc:sldMkLst>
          <pc:docMk/>
          <pc:sldMk cId="3552896499" sldId="730"/>
        </pc:sldMkLst>
        <pc:spChg chg="add del mod">
          <ac:chgData name="yc17483 Zhao Zhongyu" userId="5754759a-b062-4204-94e9-1aba459e6140" providerId="ADAL" clId="{A071671F-E7ED-48A3-87F6-1B39E42E6F94}" dt="2021-08-12T08:23:38.628" v="717" actId="767"/>
          <ac:spMkLst>
            <pc:docMk/>
            <pc:sldMk cId="3552896499" sldId="730"/>
            <ac:spMk id="4" creationId="{A80FB36D-0499-4177-AB67-D6F52F2261D1}"/>
          </ac:spMkLst>
        </pc:spChg>
        <pc:spChg chg="add mod">
          <ac:chgData name="yc17483 Zhao Zhongyu" userId="5754759a-b062-4204-94e9-1aba459e6140" providerId="ADAL" clId="{A071671F-E7ED-48A3-87F6-1B39E42E6F94}" dt="2021-08-12T12:50:18.256" v="1189"/>
          <ac:spMkLst>
            <pc:docMk/>
            <pc:sldMk cId="3552896499" sldId="730"/>
            <ac:spMk id="7" creationId="{D4C71B82-184E-4CE7-980F-328A484847C8}"/>
          </ac:spMkLst>
        </pc:spChg>
        <pc:spChg chg="add mod">
          <ac:chgData name="yc17483 Zhao Zhongyu" userId="5754759a-b062-4204-94e9-1aba459e6140" providerId="ADAL" clId="{A071671F-E7ED-48A3-87F6-1B39E42E6F94}" dt="2021-08-12T08:39:41.483" v="1074" actId="122"/>
          <ac:spMkLst>
            <pc:docMk/>
            <pc:sldMk cId="3552896499" sldId="730"/>
            <ac:spMk id="10" creationId="{CE75FA32-8476-4918-BB2D-1E83C6F4DDCE}"/>
          </ac:spMkLst>
        </pc:spChg>
        <pc:spChg chg="mod">
          <ac:chgData name="yc17483 Zhao Zhongyu" userId="5754759a-b062-4204-94e9-1aba459e6140" providerId="ADAL" clId="{A071671F-E7ED-48A3-87F6-1B39E42E6F94}" dt="2021-08-12T08:21:59.115" v="711" actId="20577"/>
          <ac:spMkLst>
            <pc:docMk/>
            <pc:sldMk cId="3552896499" sldId="730"/>
            <ac:spMk id="25" creationId="{00000000-0000-0000-0000-000000000000}"/>
          </ac:spMkLst>
        </pc:spChg>
        <pc:spChg chg="del">
          <ac:chgData name="yc17483 Zhao Zhongyu" userId="5754759a-b062-4204-94e9-1aba459e6140" providerId="ADAL" clId="{A071671F-E7ED-48A3-87F6-1B39E42E6F94}" dt="2021-08-12T08:23:23.600" v="713" actId="478"/>
          <ac:spMkLst>
            <pc:docMk/>
            <pc:sldMk cId="3552896499" sldId="730"/>
            <ac:spMk id="26" creationId="{97B8A6F7-3B15-47EA-BB06-8E80C4E09616}"/>
          </ac:spMkLst>
        </pc:spChg>
        <pc:picChg chg="add del mod">
          <ac:chgData name="yc17483 Zhao Zhongyu" userId="5754759a-b062-4204-94e9-1aba459e6140" providerId="ADAL" clId="{A071671F-E7ED-48A3-87F6-1B39E42E6F94}" dt="2021-08-12T08:33:38.661" v="863" actId="478"/>
          <ac:picMkLst>
            <pc:docMk/>
            <pc:sldMk cId="3552896499" sldId="730"/>
            <ac:picMk id="3" creationId="{1501EAF1-CDF3-4A9C-B423-ADA35E62B231}"/>
          </ac:picMkLst>
        </pc:picChg>
        <pc:picChg chg="add mod">
          <ac:chgData name="yc17483 Zhao Zhongyu" userId="5754759a-b062-4204-94e9-1aba459e6140" providerId="ADAL" clId="{A071671F-E7ED-48A3-87F6-1B39E42E6F94}" dt="2021-08-12T08:33:47.986" v="867" actId="1076"/>
          <ac:picMkLst>
            <pc:docMk/>
            <pc:sldMk cId="3552896499" sldId="730"/>
            <ac:picMk id="6" creationId="{90913423-90E8-41EF-8F12-8DBDEC5CEF31}"/>
          </ac:picMkLst>
        </pc:picChg>
        <pc:picChg chg="del">
          <ac:chgData name="yc17483 Zhao Zhongyu" userId="5754759a-b062-4204-94e9-1aba459e6140" providerId="ADAL" clId="{A071671F-E7ED-48A3-87F6-1B39E42E6F94}" dt="2021-08-12T08:22:01.112" v="712" actId="478"/>
          <ac:picMkLst>
            <pc:docMk/>
            <pc:sldMk cId="3552896499" sldId="730"/>
            <ac:picMk id="11" creationId="{E513A489-F059-4F2E-BD52-B00ECDC1C525}"/>
          </ac:picMkLst>
        </pc:picChg>
      </pc:sldChg>
      <pc:sldChg chg="modSp add mod ord">
        <pc:chgData name="yc17483 Zhao Zhongyu" userId="5754759a-b062-4204-94e9-1aba459e6140" providerId="ADAL" clId="{A071671F-E7ED-48A3-87F6-1B39E42E6F94}" dt="2021-08-12T12:57:48.246" v="1210"/>
        <pc:sldMkLst>
          <pc:docMk/>
          <pc:sldMk cId="3321436131" sldId="731"/>
        </pc:sldMkLst>
        <pc:spChg chg="mod">
          <ac:chgData name="yc17483 Zhao Zhongyu" userId="5754759a-b062-4204-94e9-1aba459e6140" providerId="ADAL" clId="{A071671F-E7ED-48A3-87F6-1B39E42E6F94}" dt="2021-08-12T12:57:48.246" v="1210"/>
          <ac:spMkLst>
            <pc:docMk/>
            <pc:sldMk cId="3321436131" sldId="731"/>
            <ac:spMk id="6" creationId="{B00A2042-E724-49F5-B863-05F66128BA5D}"/>
          </ac:spMkLst>
        </pc:spChg>
      </pc:sldChg>
      <pc:sldChg chg="modSp add mod ord">
        <pc:chgData name="yc17483 Zhao Zhongyu" userId="5754759a-b062-4204-94e9-1aba459e6140" providerId="ADAL" clId="{A071671F-E7ED-48A3-87F6-1B39E42E6F94}" dt="2021-08-12T12:57:22.157" v="1209" actId="108"/>
        <pc:sldMkLst>
          <pc:docMk/>
          <pc:sldMk cId="1036415008" sldId="732"/>
        </pc:sldMkLst>
        <pc:spChg chg="mod">
          <ac:chgData name="yc17483 Zhao Zhongyu" userId="5754759a-b062-4204-94e9-1aba459e6140" providerId="ADAL" clId="{A071671F-E7ED-48A3-87F6-1B39E42E6F94}" dt="2021-08-12T12:57:22.157" v="1209" actId="108"/>
          <ac:spMkLst>
            <pc:docMk/>
            <pc:sldMk cId="1036415008" sldId="732"/>
            <ac:spMk id="6" creationId="{B00A2042-E724-49F5-B863-05F66128BA5D}"/>
          </ac:spMkLst>
        </pc:spChg>
      </pc:sldChg>
      <pc:sldChg chg="modSp add mod ord">
        <pc:chgData name="yc17483 Zhao Zhongyu" userId="5754759a-b062-4204-94e9-1aba459e6140" providerId="ADAL" clId="{A071671F-E7ED-48A3-87F6-1B39E42E6F94}" dt="2021-08-12T13:02:28.310" v="1228" actId="108"/>
        <pc:sldMkLst>
          <pc:docMk/>
          <pc:sldMk cId="287265882" sldId="733"/>
        </pc:sldMkLst>
        <pc:spChg chg="mod">
          <ac:chgData name="yc17483 Zhao Zhongyu" userId="5754759a-b062-4204-94e9-1aba459e6140" providerId="ADAL" clId="{A071671F-E7ED-48A3-87F6-1B39E42E6F94}" dt="2021-08-12T13:02:28.310" v="1228" actId="108"/>
          <ac:spMkLst>
            <pc:docMk/>
            <pc:sldMk cId="287265882" sldId="733"/>
            <ac:spMk id="6" creationId="{B00A2042-E724-49F5-B863-05F66128BA5D}"/>
          </ac:spMkLst>
        </pc:spChg>
      </pc:sldChg>
      <pc:sldChg chg="new del">
        <pc:chgData name="yc17483 Zhao Zhongyu" userId="5754759a-b062-4204-94e9-1aba459e6140" providerId="ADAL" clId="{A071671F-E7ED-48A3-87F6-1B39E42E6F94}" dt="2021-08-12T16:05:05.641" v="1346" actId="680"/>
        <pc:sldMkLst>
          <pc:docMk/>
          <pc:sldMk cId="1033796250" sldId="734"/>
        </pc:sldMkLst>
      </pc:sldChg>
      <pc:sldChg chg="addSp delSp modSp add mod">
        <pc:chgData name="yc17483 Zhao Zhongyu" userId="5754759a-b062-4204-94e9-1aba459e6140" providerId="ADAL" clId="{A071671F-E7ED-48A3-87F6-1B39E42E6F94}" dt="2021-08-12T16:26:01.857" v="1799" actId="20577"/>
        <pc:sldMkLst>
          <pc:docMk/>
          <pc:sldMk cId="1658722141" sldId="734"/>
        </pc:sldMkLst>
        <pc:spChg chg="del">
          <ac:chgData name="yc17483 Zhao Zhongyu" userId="5754759a-b062-4204-94e9-1aba459e6140" providerId="ADAL" clId="{A071671F-E7ED-48A3-87F6-1B39E42E6F94}" dt="2021-08-12T16:05:15.973" v="1349" actId="478"/>
          <ac:spMkLst>
            <pc:docMk/>
            <pc:sldMk cId="1658722141" sldId="734"/>
            <ac:spMk id="5" creationId="{6A46EC53-329A-45A9-99C4-68E3CA47354E}"/>
          </ac:spMkLst>
        </pc:spChg>
        <pc:spChg chg="add mod">
          <ac:chgData name="yc17483 Zhao Zhongyu" userId="5754759a-b062-4204-94e9-1aba459e6140" providerId="ADAL" clId="{A071671F-E7ED-48A3-87F6-1B39E42E6F94}" dt="2021-08-12T16:26:01.857" v="1799" actId="20577"/>
          <ac:spMkLst>
            <pc:docMk/>
            <pc:sldMk cId="1658722141" sldId="734"/>
            <ac:spMk id="12" creationId="{7104C574-D973-40F8-9005-E421DF22C76B}"/>
          </ac:spMkLst>
        </pc:spChg>
        <pc:picChg chg="add mod">
          <ac:chgData name="yc17483 Zhao Zhongyu" userId="5754759a-b062-4204-94e9-1aba459e6140" providerId="ADAL" clId="{A071671F-E7ED-48A3-87F6-1B39E42E6F94}" dt="2021-08-12T16:23:28.293" v="1760" actId="1076"/>
          <ac:picMkLst>
            <pc:docMk/>
            <pc:sldMk cId="1658722141" sldId="734"/>
            <ac:picMk id="3" creationId="{C43E22AB-3561-4205-A942-2E19934EB31C}"/>
          </ac:picMkLst>
        </pc:picChg>
        <pc:picChg chg="del">
          <ac:chgData name="yc17483 Zhao Zhongyu" userId="5754759a-b062-4204-94e9-1aba459e6140" providerId="ADAL" clId="{A071671F-E7ED-48A3-87F6-1B39E42E6F94}" dt="2021-08-12T16:05:12.477" v="1348" actId="478"/>
          <ac:picMkLst>
            <pc:docMk/>
            <pc:sldMk cId="1658722141" sldId="734"/>
            <ac:picMk id="4" creationId="{37BE7285-86F9-43ED-8D11-33249265B95D}"/>
          </ac:picMkLst>
        </pc:picChg>
        <pc:picChg chg="add mod">
          <ac:chgData name="yc17483 Zhao Zhongyu" userId="5754759a-b062-4204-94e9-1aba459e6140" providerId="ADAL" clId="{A071671F-E7ED-48A3-87F6-1B39E42E6F94}" dt="2021-08-12T16:23:27.962" v="1759" actId="1076"/>
          <ac:picMkLst>
            <pc:docMk/>
            <pc:sldMk cId="1658722141" sldId="734"/>
            <ac:picMk id="7" creationId="{DC35E294-0A2C-4F37-A3C1-E96797750055}"/>
          </ac:picMkLst>
        </pc:picChg>
      </pc:sldChg>
      <pc:sldChg chg="new del">
        <pc:chgData name="yc17483 Zhao Zhongyu" userId="5754759a-b062-4204-94e9-1aba459e6140" providerId="ADAL" clId="{A071671F-E7ED-48A3-87F6-1B39E42E6F94}" dt="2021-08-12T16:24:13.546" v="1762" actId="680"/>
        <pc:sldMkLst>
          <pc:docMk/>
          <pc:sldMk cId="3149508476" sldId="735"/>
        </pc:sldMkLst>
      </pc:sldChg>
      <pc:sldChg chg="addSp delSp modSp add mod">
        <pc:chgData name="yc17483 Zhao Zhongyu" userId="5754759a-b062-4204-94e9-1aba459e6140" providerId="ADAL" clId="{A071671F-E7ED-48A3-87F6-1B39E42E6F94}" dt="2021-08-12T16:33:04.031" v="2158" actId="1076"/>
        <pc:sldMkLst>
          <pc:docMk/>
          <pc:sldMk cId="3179556321" sldId="735"/>
        </pc:sldMkLst>
        <pc:spChg chg="mod">
          <ac:chgData name="yc17483 Zhao Zhongyu" userId="5754759a-b062-4204-94e9-1aba459e6140" providerId="ADAL" clId="{A071671F-E7ED-48A3-87F6-1B39E42E6F94}" dt="2021-08-12T16:33:01.949" v="2157" actId="1076"/>
          <ac:spMkLst>
            <pc:docMk/>
            <pc:sldMk cId="3179556321" sldId="735"/>
            <ac:spMk id="14" creationId="{723B9D8B-032A-430E-8F26-006B79D8AB0B}"/>
          </ac:spMkLst>
        </pc:spChg>
        <pc:spChg chg="mod">
          <ac:chgData name="yc17483 Zhao Zhongyu" userId="5754759a-b062-4204-94e9-1aba459e6140" providerId="ADAL" clId="{A071671F-E7ED-48A3-87F6-1B39E42E6F94}" dt="2021-08-12T16:30:34.933" v="2083" actId="20577"/>
          <ac:spMkLst>
            <pc:docMk/>
            <pc:sldMk cId="3179556321" sldId="735"/>
            <ac:spMk id="25" creationId="{00000000-0000-0000-0000-000000000000}"/>
          </ac:spMkLst>
        </pc:spChg>
        <pc:picChg chg="add mod">
          <ac:chgData name="yc17483 Zhao Zhongyu" userId="5754759a-b062-4204-94e9-1aba459e6140" providerId="ADAL" clId="{A071671F-E7ED-48A3-87F6-1B39E42E6F94}" dt="2021-08-12T16:33:04.031" v="2158" actId="1076"/>
          <ac:picMkLst>
            <pc:docMk/>
            <pc:sldMk cId="3179556321" sldId="735"/>
            <ac:picMk id="3" creationId="{0DBC0A78-B02B-4E02-9317-C4A941F56C8A}"/>
          </ac:picMkLst>
        </pc:picChg>
        <pc:picChg chg="add del mod">
          <ac:chgData name="yc17483 Zhao Zhongyu" userId="5754759a-b062-4204-94e9-1aba459e6140" providerId="ADAL" clId="{A071671F-E7ED-48A3-87F6-1B39E42E6F94}" dt="2021-08-12T16:32:08.544" v="2125" actId="478"/>
          <ac:picMkLst>
            <pc:docMk/>
            <pc:sldMk cId="3179556321" sldId="735"/>
            <ac:picMk id="5" creationId="{068F0A7F-7749-418D-976B-4CA9DDCE396E}"/>
          </ac:picMkLst>
        </pc:picChg>
        <pc:picChg chg="del">
          <ac:chgData name="yc17483 Zhao Zhongyu" userId="5754759a-b062-4204-94e9-1aba459e6140" providerId="ADAL" clId="{A071671F-E7ED-48A3-87F6-1B39E42E6F94}" dt="2021-08-12T16:30:36.795" v="2084" actId="478"/>
          <ac:picMkLst>
            <pc:docMk/>
            <pc:sldMk cId="3179556321" sldId="735"/>
            <ac:picMk id="19" creationId="{B09A0C4B-526C-4E29-93D2-DBCFAE89B542}"/>
          </ac:picMkLst>
        </pc:picChg>
        <pc:picChg chg="del">
          <ac:chgData name="yc17483 Zhao Zhongyu" userId="5754759a-b062-4204-94e9-1aba459e6140" providerId="ADAL" clId="{A071671F-E7ED-48A3-87F6-1B39E42E6F94}" dt="2021-08-12T16:30:37.083" v="2085" actId="478"/>
          <ac:picMkLst>
            <pc:docMk/>
            <pc:sldMk cId="3179556321" sldId="735"/>
            <ac:picMk id="20" creationId="{4C2CF9E0-5D9C-4F44-AEAA-BBB9E8C7A403}"/>
          </ac:picMkLst>
        </pc:picChg>
      </pc:sldChg>
      <pc:sldChg chg="addSp delSp modSp add mod">
        <pc:chgData name="yc17483 Zhao Zhongyu" userId="5754759a-b062-4204-94e9-1aba459e6140" providerId="ADAL" clId="{A071671F-E7ED-48A3-87F6-1B39E42E6F94}" dt="2021-08-12T16:39:22.408" v="2297" actId="1076"/>
        <pc:sldMkLst>
          <pc:docMk/>
          <pc:sldMk cId="3321269253" sldId="736"/>
        </pc:sldMkLst>
        <pc:spChg chg="add mod">
          <ac:chgData name="yc17483 Zhao Zhongyu" userId="5754759a-b062-4204-94e9-1aba459e6140" providerId="ADAL" clId="{A071671F-E7ED-48A3-87F6-1B39E42E6F94}" dt="2021-08-12T16:39:22.408" v="2297" actId="1076"/>
          <ac:spMkLst>
            <pc:docMk/>
            <pc:sldMk cId="3321269253" sldId="736"/>
            <ac:spMk id="5" creationId="{EE7BBA0C-7F07-4493-A387-EE6395585A28}"/>
          </ac:spMkLst>
        </pc:spChg>
        <pc:spChg chg="del">
          <ac:chgData name="yc17483 Zhao Zhongyu" userId="5754759a-b062-4204-94e9-1aba459e6140" providerId="ADAL" clId="{A071671F-E7ED-48A3-87F6-1B39E42E6F94}" dt="2021-08-12T16:33:24.611" v="2173" actId="478"/>
          <ac:spMkLst>
            <pc:docMk/>
            <pc:sldMk cId="3321269253" sldId="736"/>
            <ac:spMk id="14" creationId="{723B9D8B-032A-430E-8F26-006B79D8AB0B}"/>
          </ac:spMkLst>
        </pc:spChg>
        <pc:spChg chg="mod">
          <ac:chgData name="yc17483 Zhao Zhongyu" userId="5754759a-b062-4204-94e9-1aba459e6140" providerId="ADAL" clId="{A071671F-E7ED-48A3-87F6-1B39E42E6F94}" dt="2021-08-12T16:33:22.297" v="2172" actId="20577"/>
          <ac:spMkLst>
            <pc:docMk/>
            <pc:sldMk cId="3321269253" sldId="736"/>
            <ac:spMk id="25" creationId="{00000000-0000-0000-0000-000000000000}"/>
          </ac:spMkLst>
        </pc:spChg>
        <pc:picChg chg="del">
          <ac:chgData name="yc17483 Zhao Zhongyu" userId="5754759a-b062-4204-94e9-1aba459e6140" providerId="ADAL" clId="{A071671F-E7ED-48A3-87F6-1B39E42E6F94}" dt="2021-08-12T16:33:25.056" v="2174" actId="478"/>
          <ac:picMkLst>
            <pc:docMk/>
            <pc:sldMk cId="3321269253" sldId="736"/>
            <ac:picMk id="3" creationId="{0DBC0A78-B02B-4E02-9317-C4A941F56C8A}"/>
          </ac:picMkLst>
        </pc:picChg>
        <pc:picChg chg="add mod">
          <ac:chgData name="yc17483 Zhao Zhongyu" userId="5754759a-b062-4204-94e9-1aba459e6140" providerId="ADAL" clId="{A071671F-E7ED-48A3-87F6-1B39E42E6F94}" dt="2021-08-12T16:34:52.875" v="2202" actId="1076"/>
          <ac:picMkLst>
            <pc:docMk/>
            <pc:sldMk cId="3321269253" sldId="736"/>
            <ac:picMk id="4" creationId="{B66E7A46-5003-479C-9A44-85C3EBCEBD16}"/>
          </ac:picMkLst>
        </pc:picChg>
        <pc:picChg chg="add mod">
          <ac:chgData name="yc17483 Zhao Zhongyu" userId="5754759a-b062-4204-94e9-1aba459e6140" providerId="ADAL" clId="{A071671F-E7ED-48A3-87F6-1B39E42E6F94}" dt="2021-08-12T16:34:58.929" v="2206" actId="1076"/>
          <ac:picMkLst>
            <pc:docMk/>
            <pc:sldMk cId="3321269253" sldId="736"/>
            <ac:picMk id="7" creationId="{3EB20D53-F20C-4D83-9FFC-34C5BDBD79DC}"/>
          </ac:picMkLst>
        </pc:picChg>
      </pc:sldChg>
      <pc:sldChg chg="add ord">
        <pc:chgData name="yc17483 Zhao Zhongyu" userId="5754759a-b062-4204-94e9-1aba459e6140" providerId="ADAL" clId="{A071671F-E7ED-48A3-87F6-1B39E42E6F94}" dt="2021-08-12T16:39:47.544" v="2300"/>
        <pc:sldMkLst>
          <pc:docMk/>
          <pc:sldMk cId="3990884668" sldId="737"/>
        </pc:sldMkLst>
      </pc:sldChg>
    </pc:docChg>
  </pc:docChgLst>
  <pc:docChgLst>
    <pc:chgData name="Zhao Yuanzhe" userId="S::yc07405@umac.mo::65c71cb2-5a2e-4a7d-ba68-1c04b3cc7e72" providerId="AD" clId="Web-{8623F275-5CCE-46B8-A7E1-17A1913262C5}"/>
    <pc:docChg chg="addSld delSld modSld">
      <pc:chgData name="Zhao Yuanzhe" userId="S::yc07405@umac.mo::65c71cb2-5a2e-4a7d-ba68-1c04b3cc7e72" providerId="AD" clId="Web-{8623F275-5CCE-46B8-A7E1-17A1913262C5}" dt="2021-01-24T11:30:41.843" v="2"/>
      <pc:docMkLst>
        <pc:docMk/>
      </pc:docMkLst>
      <pc:sldChg chg="modSp">
        <pc:chgData name="Zhao Yuanzhe" userId="S::yc07405@umac.mo::65c71cb2-5a2e-4a7d-ba68-1c04b3cc7e72" providerId="AD" clId="Web-{8623F275-5CCE-46B8-A7E1-17A1913262C5}" dt="2021-01-24T11:30:41.843" v="2"/>
        <pc:sldMkLst>
          <pc:docMk/>
          <pc:sldMk cId="1596218699" sldId="728"/>
        </pc:sldMkLst>
        <pc:graphicFrameChg chg="modGraphic">
          <ac:chgData name="Zhao Yuanzhe" userId="S::yc07405@umac.mo::65c71cb2-5a2e-4a7d-ba68-1c04b3cc7e72" providerId="AD" clId="Web-{8623F275-5CCE-46B8-A7E1-17A1913262C5}" dt="2021-01-24T11:30:41.843" v="2"/>
          <ac:graphicFrameMkLst>
            <pc:docMk/>
            <pc:sldMk cId="1596218699" sldId="728"/>
            <ac:graphicFrameMk id="14" creationId="{F167D108-C342-47E7-B5E7-CE56C5D33E0F}"/>
          </ac:graphicFrameMkLst>
        </pc:graphicFrameChg>
      </pc:sldChg>
      <pc:sldChg chg="new del">
        <pc:chgData name="Zhao Yuanzhe" userId="S::yc07405@umac.mo::65c71cb2-5a2e-4a7d-ba68-1c04b3cc7e72" providerId="AD" clId="Web-{8623F275-5CCE-46B8-A7E1-17A1913262C5}" dt="2021-01-24T11:26:48.260" v="1"/>
        <pc:sldMkLst>
          <pc:docMk/>
          <pc:sldMk cId="3800847303" sldId="729"/>
        </pc:sldMkLst>
      </pc:sldChg>
    </pc:docChg>
  </pc:docChgLst>
  <pc:docChgLst>
    <pc:chgData name="Zhao Zhongyu" userId="S::yc17483@umac.mo::5754759a-b062-4204-94e9-1aba459e6140" providerId="AD" clId="Web-{55C8E563-9265-4C31-9A34-562EBB57DE42}"/>
    <pc:docChg chg="modSld">
      <pc:chgData name="Zhao Zhongyu" userId="S::yc17483@umac.mo::5754759a-b062-4204-94e9-1aba459e6140" providerId="AD" clId="Web-{55C8E563-9265-4C31-9A34-562EBB57DE42}" dt="2021-08-13T03:18:13.970" v="37" actId="20577"/>
      <pc:docMkLst>
        <pc:docMk/>
      </pc:docMkLst>
      <pc:sldChg chg="modSp">
        <pc:chgData name="Zhao Zhongyu" userId="S::yc17483@umac.mo::5754759a-b062-4204-94e9-1aba459e6140" providerId="AD" clId="Web-{55C8E563-9265-4C31-9A34-562EBB57DE42}" dt="2021-08-13T03:14:46.153" v="0" actId="20577"/>
        <pc:sldMkLst>
          <pc:docMk/>
          <pc:sldMk cId="0" sldId="356"/>
        </pc:sldMkLst>
        <pc:spChg chg="mod">
          <ac:chgData name="Zhao Zhongyu" userId="S::yc17483@umac.mo::5754759a-b062-4204-94e9-1aba459e6140" providerId="AD" clId="Web-{55C8E563-9265-4C31-9A34-562EBB57DE42}" dt="2021-08-13T03:14:46.153" v="0" actId="20577"/>
          <ac:spMkLst>
            <pc:docMk/>
            <pc:sldMk cId="0" sldId="356"/>
            <ac:spMk id="15" creationId="{00000000-0000-0000-0000-000000000000}"/>
          </ac:spMkLst>
        </pc:spChg>
      </pc:sldChg>
      <pc:sldChg chg="modSp">
        <pc:chgData name="Zhao Zhongyu" userId="S::yc17483@umac.mo::5754759a-b062-4204-94e9-1aba459e6140" providerId="AD" clId="Web-{55C8E563-9265-4C31-9A34-562EBB57DE42}" dt="2021-08-13T03:16:06.623" v="12" actId="20577"/>
        <pc:sldMkLst>
          <pc:docMk/>
          <pc:sldMk cId="2686657124" sldId="655"/>
        </pc:sldMkLst>
        <pc:spChg chg="mod">
          <ac:chgData name="Zhao Zhongyu" userId="S::yc17483@umac.mo::5754759a-b062-4204-94e9-1aba459e6140" providerId="AD" clId="Web-{55C8E563-9265-4C31-9A34-562EBB57DE42}" dt="2021-08-13T03:16:06.623" v="12" actId="20577"/>
          <ac:spMkLst>
            <pc:docMk/>
            <pc:sldMk cId="2686657124" sldId="655"/>
            <ac:spMk id="6" creationId="{B00A2042-E724-49F5-B863-05F66128BA5D}"/>
          </ac:spMkLst>
        </pc:spChg>
      </pc:sldChg>
      <pc:sldChg chg="modSp">
        <pc:chgData name="Zhao Zhongyu" userId="S::yc17483@umac.mo::5754759a-b062-4204-94e9-1aba459e6140" providerId="AD" clId="Web-{55C8E563-9265-4C31-9A34-562EBB57DE42}" dt="2021-08-13T03:16:36.218" v="17" actId="20577"/>
        <pc:sldMkLst>
          <pc:docMk/>
          <pc:sldMk cId="3114644219" sldId="708"/>
        </pc:sldMkLst>
        <pc:spChg chg="mod">
          <ac:chgData name="Zhao Zhongyu" userId="S::yc17483@umac.mo::5754759a-b062-4204-94e9-1aba459e6140" providerId="AD" clId="Web-{55C8E563-9265-4C31-9A34-562EBB57DE42}" dt="2021-08-13T03:16:36.218" v="17" actId="20577"/>
          <ac:spMkLst>
            <pc:docMk/>
            <pc:sldMk cId="3114644219" sldId="708"/>
            <ac:spMk id="6" creationId="{B00A2042-E724-49F5-B863-05F66128BA5D}"/>
          </ac:spMkLst>
        </pc:spChg>
      </pc:sldChg>
      <pc:sldChg chg="modSp">
        <pc:chgData name="Zhao Zhongyu" userId="S::yc17483@umac.mo::5754759a-b062-4204-94e9-1aba459e6140" providerId="AD" clId="Web-{55C8E563-9265-4C31-9A34-562EBB57DE42}" dt="2021-08-13T03:16:59.750" v="27" actId="20577"/>
        <pc:sldMkLst>
          <pc:docMk/>
          <pc:sldMk cId="504478894" sldId="715"/>
        </pc:sldMkLst>
        <pc:spChg chg="mod">
          <ac:chgData name="Zhao Zhongyu" userId="S::yc17483@umac.mo::5754759a-b062-4204-94e9-1aba459e6140" providerId="AD" clId="Web-{55C8E563-9265-4C31-9A34-562EBB57DE42}" dt="2021-08-13T03:16:59.750" v="27" actId="20577"/>
          <ac:spMkLst>
            <pc:docMk/>
            <pc:sldMk cId="504478894" sldId="715"/>
            <ac:spMk id="25" creationId="{00000000-0000-0000-0000-000000000000}"/>
          </ac:spMkLst>
        </pc:spChg>
      </pc:sldChg>
      <pc:sldChg chg="modSp">
        <pc:chgData name="Zhao Zhongyu" userId="S::yc17483@umac.mo::5754759a-b062-4204-94e9-1aba459e6140" providerId="AD" clId="Web-{55C8E563-9265-4C31-9A34-562EBB57DE42}" dt="2021-08-13T03:17:10.609" v="30" actId="20577"/>
        <pc:sldMkLst>
          <pc:docMk/>
          <pc:sldMk cId="1645761317" sldId="716"/>
        </pc:sldMkLst>
        <pc:spChg chg="mod">
          <ac:chgData name="Zhao Zhongyu" userId="S::yc17483@umac.mo::5754759a-b062-4204-94e9-1aba459e6140" providerId="AD" clId="Web-{55C8E563-9265-4C31-9A34-562EBB57DE42}" dt="2021-08-13T03:17:10.609" v="30" actId="20577"/>
          <ac:spMkLst>
            <pc:docMk/>
            <pc:sldMk cId="1645761317" sldId="716"/>
            <ac:spMk id="25" creationId="{00000000-0000-0000-0000-000000000000}"/>
          </ac:spMkLst>
        </pc:spChg>
      </pc:sldChg>
      <pc:sldChg chg="modSp">
        <pc:chgData name="Zhao Zhongyu" userId="S::yc17483@umac.mo::5754759a-b062-4204-94e9-1aba459e6140" providerId="AD" clId="Web-{55C8E563-9265-4C31-9A34-562EBB57DE42}" dt="2021-08-13T03:16:32.577" v="15" actId="20577"/>
        <pc:sldMkLst>
          <pc:docMk/>
          <pc:sldMk cId="3321436131" sldId="731"/>
        </pc:sldMkLst>
        <pc:spChg chg="mod">
          <ac:chgData name="Zhao Zhongyu" userId="S::yc17483@umac.mo::5754759a-b062-4204-94e9-1aba459e6140" providerId="AD" clId="Web-{55C8E563-9265-4C31-9A34-562EBB57DE42}" dt="2021-08-13T03:16:32.577" v="15" actId="20577"/>
          <ac:spMkLst>
            <pc:docMk/>
            <pc:sldMk cId="3321436131" sldId="731"/>
            <ac:spMk id="6" creationId="{B00A2042-E724-49F5-B863-05F66128BA5D}"/>
          </ac:spMkLst>
        </pc:spChg>
      </pc:sldChg>
      <pc:sldChg chg="modSp">
        <pc:chgData name="Zhao Zhongyu" userId="S::yc17483@umac.mo::5754759a-b062-4204-94e9-1aba459e6140" providerId="AD" clId="Web-{55C8E563-9265-4C31-9A34-562EBB57DE42}" dt="2021-08-13T03:17:31.407" v="31"/>
        <pc:sldMkLst>
          <pc:docMk/>
          <pc:sldMk cId="287265882" sldId="733"/>
        </pc:sldMkLst>
        <pc:spChg chg="mod">
          <ac:chgData name="Zhao Zhongyu" userId="S::yc17483@umac.mo::5754759a-b062-4204-94e9-1aba459e6140" providerId="AD" clId="Web-{55C8E563-9265-4C31-9A34-562EBB57DE42}" dt="2021-08-13T03:17:31.407" v="31"/>
          <ac:spMkLst>
            <pc:docMk/>
            <pc:sldMk cId="287265882" sldId="733"/>
            <ac:spMk id="6" creationId="{B00A2042-E724-49F5-B863-05F66128BA5D}"/>
          </ac:spMkLst>
        </pc:spChg>
      </pc:sldChg>
      <pc:sldChg chg="modSp">
        <pc:chgData name="Zhao Zhongyu" userId="S::yc17483@umac.mo::5754759a-b062-4204-94e9-1aba459e6140" providerId="AD" clId="Web-{55C8E563-9265-4C31-9A34-562EBB57DE42}" dt="2021-08-13T03:17:02.078" v="28" actId="20577"/>
        <pc:sldMkLst>
          <pc:docMk/>
          <pc:sldMk cId="1658722141" sldId="734"/>
        </pc:sldMkLst>
        <pc:spChg chg="mod">
          <ac:chgData name="Zhao Zhongyu" userId="S::yc17483@umac.mo::5754759a-b062-4204-94e9-1aba459e6140" providerId="AD" clId="Web-{55C8E563-9265-4C31-9A34-562EBB57DE42}" dt="2021-08-13T03:17:02.078" v="28" actId="20577"/>
          <ac:spMkLst>
            <pc:docMk/>
            <pc:sldMk cId="1658722141" sldId="734"/>
            <ac:spMk id="25" creationId="{00000000-0000-0000-0000-000000000000}"/>
          </ac:spMkLst>
        </pc:spChg>
      </pc:sldChg>
      <pc:sldChg chg="modSp">
        <pc:chgData name="Zhao Zhongyu" userId="S::yc17483@umac.mo::5754759a-b062-4204-94e9-1aba459e6140" providerId="AD" clId="Web-{55C8E563-9265-4C31-9A34-562EBB57DE42}" dt="2021-08-13T03:18:13.970" v="37" actId="20577"/>
        <pc:sldMkLst>
          <pc:docMk/>
          <pc:sldMk cId="3990884668" sldId="737"/>
        </pc:sldMkLst>
        <pc:spChg chg="mod">
          <ac:chgData name="Zhao Zhongyu" userId="S::yc17483@umac.mo::5754759a-b062-4204-94e9-1aba459e6140" providerId="AD" clId="Web-{55C8E563-9265-4C31-9A34-562EBB57DE42}" dt="2021-08-13T03:18:13.970" v="37" actId="20577"/>
          <ac:spMkLst>
            <pc:docMk/>
            <pc:sldMk cId="3990884668" sldId="737"/>
            <ac:spMk id="6" creationId="{B00A2042-E724-49F5-B863-05F66128BA5D}"/>
          </ac:spMkLst>
        </pc:spChg>
      </pc:sldChg>
    </pc:docChg>
  </pc:docChgLst>
  <pc:docChgLst>
    <pc:chgData name="Zhao Zhongyu" userId="S::yc17483@umac.mo::5754759a-b062-4204-94e9-1aba459e6140" providerId="AD" clId="Web-{B69CBEAD-1CDD-413F-ADD8-A14167184BAF}"/>
    <pc:docChg chg="addSld delSld modSld sldOrd">
      <pc:chgData name="Zhao Zhongyu" userId="S::yc17483@umac.mo::5754759a-b062-4204-94e9-1aba459e6140" providerId="AD" clId="Web-{B69CBEAD-1CDD-413F-ADD8-A14167184BAF}" dt="2021-08-13T04:05:46.473" v="175" actId="20577"/>
      <pc:docMkLst>
        <pc:docMk/>
      </pc:docMkLst>
      <pc:sldChg chg="modSp">
        <pc:chgData name="Zhao Zhongyu" userId="S::yc17483@umac.mo::5754759a-b062-4204-94e9-1aba459e6140" providerId="AD" clId="Web-{B69CBEAD-1CDD-413F-ADD8-A14167184BAF}" dt="2021-08-13T04:05:46.473" v="175" actId="20577"/>
        <pc:sldMkLst>
          <pc:docMk/>
          <pc:sldMk cId="3725734144" sldId="660"/>
        </pc:sldMkLst>
        <pc:spChg chg="mod">
          <ac:chgData name="Zhao Zhongyu" userId="S::yc17483@umac.mo::5754759a-b062-4204-94e9-1aba459e6140" providerId="AD" clId="Web-{B69CBEAD-1CDD-413F-ADD8-A14167184BAF}" dt="2021-08-13T04:05:46.473" v="175" actId="20577"/>
          <ac:spMkLst>
            <pc:docMk/>
            <pc:sldMk cId="3725734144" sldId="660"/>
            <ac:spMk id="3" creationId="{713DA0DF-107A-457E-99BA-703F2DA22F20}"/>
          </ac:spMkLst>
        </pc:spChg>
      </pc:sldChg>
      <pc:sldChg chg="modSp">
        <pc:chgData name="Zhao Zhongyu" userId="S::yc17483@umac.mo::5754759a-b062-4204-94e9-1aba459e6140" providerId="AD" clId="Web-{B69CBEAD-1CDD-413F-ADD8-A14167184BAF}" dt="2021-08-13T03:49:11.340" v="70" actId="1076"/>
        <pc:sldMkLst>
          <pc:docMk/>
          <pc:sldMk cId="2922848286" sldId="712"/>
        </pc:sldMkLst>
        <pc:spChg chg="mod">
          <ac:chgData name="Zhao Zhongyu" userId="S::yc17483@umac.mo::5754759a-b062-4204-94e9-1aba459e6140" providerId="AD" clId="Web-{B69CBEAD-1CDD-413F-ADD8-A14167184BAF}" dt="2021-08-13T03:49:11.340" v="70" actId="1076"/>
          <ac:spMkLst>
            <pc:docMk/>
            <pc:sldMk cId="2922848286" sldId="712"/>
            <ac:spMk id="26" creationId="{97B8A6F7-3B15-47EA-BB06-8E80C4E09616}"/>
          </ac:spMkLst>
        </pc:spChg>
      </pc:sldChg>
      <pc:sldChg chg="new del ord">
        <pc:chgData name="Zhao Zhongyu" userId="S::yc17483@umac.mo::5754759a-b062-4204-94e9-1aba459e6140" providerId="AD" clId="Web-{B69CBEAD-1CDD-413F-ADD8-A14167184BAF}" dt="2021-08-13T03:49:19.528" v="74"/>
        <pc:sldMkLst>
          <pc:docMk/>
          <pc:sldMk cId="3438025215" sldId="738"/>
        </pc:sldMkLst>
      </pc:sldChg>
      <pc:sldChg chg="addSp delSp modSp add ord replId">
        <pc:chgData name="Zhao Zhongyu" userId="S::yc17483@umac.mo::5754759a-b062-4204-94e9-1aba459e6140" providerId="AD" clId="Web-{B69CBEAD-1CDD-413F-ADD8-A14167184BAF}" dt="2021-08-13T03:51:31.390" v="130" actId="20577"/>
        <pc:sldMkLst>
          <pc:docMk/>
          <pc:sldMk cId="4227327501" sldId="738"/>
        </pc:sldMkLst>
        <pc:spChg chg="add mod">
          <ac:chgData name="Zhao Zhongyu" userId="S::yc17483@umac.mo::5754759a-b062-4204-94e9-1aba459e6140" providerId="AD" clId="Web-{B69CBEAD-1CDD-413F-ADD8-A14167184BAF}" dt="2021-08-13T03:51:27.046" v="128" actId="1076"/>
          <ac:spMkLst>
            <pc:docMk/>
            <pc:sldMk cId="4227327501" sldId="738"/>
            <ac:spMk id="2" creationId="{67419061-3697-455B-AD0B-6DCFB537FA0E}"/>
          </ac:spMkLst>
        </pc:spChg>
        <pc:spChg chg="add mod">
          <ac:chgData name="Zhao Zhongyu" userId="S::yc17483@umac.mo::5754759a-b062-4204-94e9-1aba459e6140" providerId="AD" clId="Web-{B69CBEAD-1CDD-413F-ADD8-A14167184BAF}" dt="2021-08-13T03:51:31.390" v="130" actId="20577"/>
          <ac:spMkLst>
            <pc:docMk/>
            <pc:sldMk cId="4227327501" sldId="738"/>
            <ac:spMk id="4" creationId="{633939B4-2AFB-4320-B80B-7440B9AC2B93}"/>
          </ac:spMkLst>
        </pc:spChg>
        <pc:spChg chg="del">
          <ac:chgData name="Zhao Zhongyu" userId="S::yc17483@umac.mo::5754759a-b062-4204-94e9-1aba459e6140" providerId="AD" clId="Web-{B69CBEAD-1CDD-413F-ADD8-A14167184BAF}" dt="2021-08-13T03:49:25.887" v="77"/>
          <ac:spMkLst>
            <pc:docMk/>
            <pc:sldMk cId="4227327501" sldId="738"/>
            <ac:spMk id="26" creationId="{97B8A6F7-3B15-47EA-BB06-8E80C4E09616}"/>
          </ac:spMkLst>
        </pc:spChg>
        <pc:picChg chg="del">
          <ac:chgData name="Zhao Zhongyu" userId="S::yc17483@umac.mo::5754759a-b062-4204-94e9-1aba459e6140" providerId="AD" clId="Web-{B69CBEAD-1CDD-413F-ADD8-A14167184BAF}" dt="2021-08-13T03:49:27.215" v="79"/>
          <ac:picMkLst>
            <pc:docMk/>
            <pc:sldMk cId="4227327501" sldId="738"/>
            <ac:picMk id="3" creationId="{307BB89D-3C50-4FA3-8C71-0D53FAEBC1A0}"/>
          </ac:picMkLst>
        </pc:picChg>
        <pc:picChg chg="del">
          <ac:chgData name="Zhao Zhongyu" userId="S::yc17483@umac.mo::5754759a-b062-4204-94e9-1aba459e6140" providerId="AD" clId="Web-{B69CBEAD-1CDD-413F-ADD8-A14167184BAF}" dt="2021-08-13T03:49:26.934" v="78"/>
          <ac:picMkLst>
            <pc:docMk/>
            <pc:sldMk cId="4227327501" sldId="738"/>
            <ac:picMk id="11" creationId="{E513A489-F059-4F2E-BD52-B00ECDC1C52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601D22-2FF7-4129-8822-A7AD7E92693F}" type="datetimeFigureOut">
              <a:rPr lang="zh-CN" altLang="en-US" smtClean="0"/>
              <a:pPr/>
              <a:t>2021/8/25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DD7F94-9618-41F5-AC2A-D2916C255BC4}" type="slidenum">
              <a:rPr lang="zh-CN" altLang="en-US" smtClean="0"/>
              <a:pPr/>
              <a:t>‹#›</a:t>
            </a:fld>
            <a:endParaRPr lang="zh-CN" altLang="en-US"/>
          </a:p>
        </p:txBody>
      </p:sp>
    </p:spTree>
    <p:extLst>
      <p:ext uri="{BB962C8B-B14F-4D97-AF65-F5344CB8AC3E}">
        <p14:creationId xmlns:p14="http://schemas.microsoft.com/office/powerpoint/2010/main" val="24140729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9209F3-7229-4C68-9ACA-DD5BDC9A7EE3}" type="datetimeFigureOut">
              <a:rPr lang="zh-CN" altLang="en-US" smtClean="0"/>
              <a:pPr/>
              <a:t>2021/8/25</a:t>
            </a:fld>
            <a:endParaRPr lang="zh-CN" altLang="en-US"/>
          </a:p>
        </p:txBody>
      </p:sp>
      <p:sp>
        <p:nvSpPr>
          <p:cNvPr id="4" name="幻灯片图像占位符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8" name="灯片编号占位符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D3F0EF-555C-4C93-BA6C-715FB3757E12}" type="slidenum">
              <a:rPr lang="zh-CN" altLang="en-US" smtClean="0"/>
              <a:pPr/>
              <a:t>‹#›</a:t>
            </a:fld>
            <a:endParaRPr lang="zh-CN" altLang="en-US"/>
          </a:p>
        </p:txBody>
      </p:sp>
    </p:spTree>
    <p:extLst>
      <p:ext uri="{BB962C8B-B14F-4D97-AF65-F5344CB8AC3E}">
        <p14:creationId xmlns:p14="http://schemas.microsoft.com/office/powerpoint/2010/main" val="90537985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685800"/>
            <a:ext cx="4953000" cy="3429000"/>
          </a:xfrm>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7D3F0EF-555C-4C93-BA6C-715FB3757E12}" type="slidenum">
              <a:rPr lang="zh-CN" altLang="en-US" smtClean="0"/>
              <a:pPr/>
              <a:t>1</a:t>
            </a:fld>
            <a:endParaRPr lang="zh-CN" altLang="en-US"/>
          </a:p>
        </p:txBody>
      </p:sp>
    </p:spTree>
    <p:extLst>
      <p:ext uri="{BB962C8B-B14F-4D97-AF65-F5344CB8AC3E}">
        <p14:creationId xmlns:p14="http://schemas.microsoft.com/office/powerpoint/2010/main" val="1381373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5330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0308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552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92855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4133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84203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971580B-E2F6-4301-A296-7CA0A83DBC87}" type="slidenum">
              <a:rPr lang="zh-CN" altLang="en-US" smtClean="0"/>
              <a:t>20</a:t>
            </a:fld>
            <a:endParaRPr lang="zh-CN" altLang="en-US"/>
          </a:p>
        </p:txBody>
      </p:sp>
    </p:spTree>
    <p:extLst>
      <p:ext uri="{BB962C8B-B14F-4D97-AF65-F5344CB8AC3E}">
        <p14:creationId xmlns:p14="http://schemas.microsoft.com/office/powerpoint/2010/main" val="682110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52500" y="685800"/>
            <a:ext cx="4953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47D3F0EF-555C-4C93-BA6C-715FB3757E12}" type="slidenum">
              <a:rPr lang="zh-CN" altLang="en-US" smtClean="0"/>
              <a:pPr/>
              <a:t>21</a:t>
            </a:fld>
            <a:endParaRPr lang="zh-CN" altLang="en-US"/>
          </a:p>
        </p:txBody>
      </p:sp>
    </p:spTree>
    <p:extLst>
      <p:ext uri="{BB962C8B-B14F-4D97-AF65-F5344CB8AC3E}">
        <p14:creationId xmlns:p14="http://schemas.microsoft.com/office/powerpoint/2010/main" val="383321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73454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74864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0423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59120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23235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4093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14498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3F0EF-555C-4C93-BA6C-715FB3757E12}"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3399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9B1B3-EC92-4D4D-9FA9-E8DD8BEF5EB6}"/>
              </a:ext>
            </a:extLst>
          </p:cNvPr>
          <p:cNvSpPr>
            <a:spLocks noGrp="1"/>
          </p:cNvSpPr>
          <p:nvPr>
            <p:ph type="ctrTitle"/>
          </p:nvPr>
        </p:nvSpPr>
        <p:spPr>
          <a:xfrm>
            <a:off x="1238250" y="1122363"/>
            <a:ext cx="7429500" cy="2387600"/>
          </a:xfrm>
        </p:spPr>
        <p:txBody>
          <a:bodyPr anchor="b"/>
          <a:lstStyle>
            <a:lvl1pPr algn="ctr">
              <a:defRPr sz="4875"/>
            </a:lvl1pPr>
          </a:lstStyle>
          <a:p>
            <a:r>
              <a:rPr lang="zh-CN" altLang="en-US"/>
              <a:t>单击此处编辑母版标题样式</a:t>
            </a:r>
          </a:p>
        </p:txBody>
      </p:sp>
      <p:sp>
        <p:nvSpPr>
          <p:cNvPr id="3" name="副标题 2">
            <a:extLst>
              <a:ext uri="{FF2B5EF4-FFF2-40B4-BE49-F238E27FC236}">
                <a16:creationId xmlns:a16="http://schemas.microsoft.com/office/drawing/2014/main" id="{C84E81DB-C906-4768-8115-BF4C50043B66}"/>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913930-28B2-4ED2-AE60-A35D6AB5A476}"/>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C9A1AB87-E1AD-4E82-9DA6-243EBD7A9F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4E6148-466A-4150-8B2C-160AA6E72EEF}"/>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146325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0F410-B568-4788-997E-C469C406E6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228414-7A79-4563-969F-36EFA5BFE9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BCE38B-9417-45DF-9340-4809EF22D13B}"/>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807A3755-F346-4266-82DC-4B74F9BA09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CD97AB-B246-4DB5-8C2F-18DD0252A188}"/>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11625840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6E7206-040C-4ABB-B2E9-1DF6CA83660D}"/>
              </a:ext>
            </a:extLst>
          </p:cNvPr>
          <p:cNvSpPr>
            <a:spLocks noGrp="1"/>
          </p:cNvSpPr>
          <p:nvPr>
            <p:ph type="title" orient="vert"/>
          </p:nvPr>
        </p:nvSpPr>
        <p:spPr>
          <a:xfrm>
            <a:off x="7088981" y="365125"/>
            <a:ext cx="2135981"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4B5E4E-2F02-4BAF-865F-690ABDD6AA34}"/>
              </a:ext>
            </a:extLst>
          </p:cNvPr>
          <p:cNvSpPr>
            <a:spLocks noGrp="1"/>
          </p:cNvSpPr>
          <p:nvPr>
            <p:ph type="body" orient="vert" idx="1"/>
          </p:nvPr>
        </p:nvSpPr>
        <p:spPr>
          <a:xfrm>
            <a:off x="681037" y="365125"/>
            <a:ext cx="6284119"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37DE22-DCE0-4D08-B86F-20DD3787B7E1}"/>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309E4B4E-ED50-4AF2-BFDD-C3D590C301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5EAE31-B630-468B-895B-8B820DA93F72}"/>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370962644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356761-6003-4755-B5AE-33A4BCE3B1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CAB437-091A-45B7-B5CF-B2796D1138A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1EFBF1-FEE8-4EEB-B265-5D99F8F7F88E}"/>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3E4918C0-C652-4CB8-B7A6-B5807612AC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61F169-CF9D-4A3C-8972-C8C1DFFCC43B}"/>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49049082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104D4-B63B-4936-8797-718AAB5F57FF}"/>
              </a:ext>
            </a:extLst>
          </p:cNvPr>
          <p:cNvSpPr>
            <a:spLocks noGrp="1"/>
          </p:cNvSpPr>
          <p:nvPr>
            <p:ph type="title"/>
          </p:nvPr>
        </p:nvSpPr>
        <p:spPr>
          <a:xfrm>
            <a:off x="675878" y="1709739"/>
            <a:ext cx="8543925" cy="2852737"/>
          </a:xfrm>
        </p:spPr>
        <p:txBody>
          <a:bodyPr anchor="b"/>
          <a:lstStyle>
            <a:lvl1pPr>
              <a:defRPr sz="4875"/>
            </a:lvl1pPr>
          </a:lstStyle>
          <a:p>
            <a:r>
              <a:rPr lang="zh-CN" altLang="en-US"/>
              <a:t>单击此处编辑母版标题样式</a:t>
            </a:r>
          </a:p>
        </p:txBody>
      </p:sp>
      <p:sp>
        <p:nvSpPr>
          <p:cNvPr id="3" name="文本占位符 2">
            <a:extLst>
              <a:ext uri="{FF2B5EF4-FFF2-40B4-BE49-F238E27FC236}">
                <a16:creationId xmlns:a16="http://schemas.microsoft.com/office/drawing/2014/main" id="{3035D8C8-4AD9-41A8-A585-AE992CF0FC9E}"/>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F0E7669-1B02-407E-B8E7-DFA39D847957}"/>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41CD9BB9-0160-4408-AD13-AA7C927193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4851F4-8603-45E2-A36B-95B5B04B86A8}"/>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268832503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1ED6D-2214-468C-B467-24799325EB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49FA1C-2620-482A-B33D-94B95D9B0FA8}"/>
              </a:ext>
            </a:extLst>
          </p:cNvPr>
          <p:cNvSpPr>
            <a:spLocks noGrp="1"/>
          </p:cNvSpPr>
          <p:nvPr>
            <p:ph sz="half" idx="1"/>
          </p:nvPr>
        </p:nvSpPr>
        <p:spPr>
          <a:xfrm>
            <a:off x="681038"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C2DDF9-4F4E-4018-A69B-47A7C477D5CC}"/>
              </a:ext>
            </a:extLst>
          </p:cNvPr>
          <p:cNvSpPr>
            <a:spLocks noGrp="1"/>
          </p:cNvSpPr>
          <p:nvPr>
            <p:ph sz="half" idx="2"/>
          </p:nvPr>
        </p:nvSpPr>
        <p:spPr>
          <a:xfrm>
            <a:off x="5014913" y="1825625"/>
            <a:ext cx="42100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E75C5C-F4F7-469F-BF80-A16B759ED500}"/>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6" name="页脚占位符 5">
            <a:extLst>
              <a:ext uri="{FF2B5EF4-FFF2-40B4-BE49-F238E27FC236}">
                <a16:creationId xmlns:a16="http://schemas.microsoft.com/office/drawing/2014/main" id="{F787A531-A488-41A3-B0C4-8C98ED9B9E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1553EA-AFD6-41CE-9511-B7F0CD3467E8}"/>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33849504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BAB04E-66F7-4553-9338-8C871C4FC0E2}"/>
              </a:ext>
            </a:extLst>
          </p:cNvPr>
          <p:cNvSpPr>
            <a:spLocks noGrp="1"/>
          </p:cNvSpPr>
          <p:nvPr>
            <p:ph type="title"/>
          </p:nvPr>
        </p:nvSpPr>
        <p:spPr>
          <a:xfrm>
            <a:off x="682328" y="365126"/>
            <a:ext cx="8543925"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DA64408-3527-492F-B665-F8B565D35D82}"/>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67C682-83BF-416D-BED8-A21F04D0A4D6}"/>
              </a:ext>
            </a:extLst>
          </p:cNvPr>
          <p:cNvSpPr>
            <a:spLocks noGrp="1"/>
          </p:cNvSpPr>
          <p:nvPr>
            <p:ph sz="half" idx="2"/>
          </p:nvPr>
        </p:nvSpPr>
        <p:spPr>
          <a:xfrm>
            <a:off x="682328" y="2505075"/>
            <a:ext cx="4190702"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5A6E6F-7E5E-484E-A96A-FA3FFE948708}"/>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4CD99E-A5B3-44D3-9392-76C2C63A87D7}"/>
              </a:ext>
            </a:extLst>
          </p:cNvPr>
          <p:cNvSpPr>
            <a:spLocks noGrp="1"/>
          </p:cNvSpPr>
          <p:nvPr>
            <p:ph sz="quarter" idx="4"/>
          </p:nvPr>
        </p:nvSpPr>
        <p:spPr>
          <a:xfrm>
            <a:off x="5014913" y="2505075"/>
            <a:ext cx="4211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7F9C175-FB37-4186-A9F0-DF57FCBE7944}"/>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8" name="页脚占位符 7">
            <a:extLst>
              <a:ext uri="{FF2B5EF4-FFF2-40B4-BE49-F238E27FC236}">
                <a16:creationId xmlns:a16="http://schemas.microsoft.com/office/drawing/2014/main" id="{94B9BEA9-09B3-4A4A-8A6A-6AA425AD51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471EE6A-5249-4D43-9E0F-8DABCB253DDD}"/>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417710743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A3F5F3-D936-4762-9862-124D5E145D5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00024E-D2F6-4C28-A065-796D9736490C}"/>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4" name="页脚占位符 3">
            <a:extLst>
              <a:ext uri="{FF2B5EF4-FFF2-40B4-BE49-F238E27FC236}">
                <a16:creationId xmlns:a16="http://schemas.microsoft.com/office/drawing/2014/main" id="{129E4DFF-C0EB-4396-A3B6-EDE1AFBA3F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CA436-B10B-45F5-B7C0-E937AFA4BC19}"/>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407563770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30DFE7-9C2C-44B2-92C9-83AAC9BBB510}"/>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3" name="页脚占位符 2">
            <a:extLst>
              <a:ext uri="{FF2B5EF4-FFF2-40B4-BE49-F238E27FC236}">
                <a16:creationId xmlns:a16="http://schemas.microsoft.com/office/drawing/2014/main" id="{933A2E41-7B66-4118-9E1C-248C11F084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782155-37B6-42B1-B2E7-11AA1F0EFAEB}"/>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277363897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07444-F085-45CB-A927-4D10149496EE}"/>
              </a:ext>
            </a:extLst>
          </p:cNvPr>
          <p:cNvSpPr>
            <a:spLocks noGrp="1"/>
          </p:cNvSpPr>
          <p:nvPr>
            <p:ph type="title"/>
          </p:nvPr>
        </p:nvSpPr>
        <p:spPr>
          <a:xfrm>
            <a:off x="682328" y="457200"/>
            <a:ext cx="3194943" cy="1600200"/>
          </a:xfrm>
        </p:spPr>
        <p:txBody>
          <a:bodyPr anchor="b"/>
          <a:lstStyle>
            <a:lvl1pPr>
              <a:defRPr sz="2600"/>
            </a:lvl1pPr>
          </a:lstStyle>
          <a:p>
            <a:r>
              <a:rPr lang="zh-CN" altLang="en-US"/>
              <a:t>单击此处编辑母版标题样式</a:t>
            </a:r>
          </a:p>
        </p:txBody>
      </p:sp>
      <p:sp>
        <p:nvSpPr>
          <p:cNvPr id="3" name="内容占位符 2">
            <a:extLst>
              <a:ext uri="{FF2B5EF4-FFF2-40B4-BE49-F238E27FC236}">
                <a16:creationId xmlns:a16="http://schemas.microsoft.com/office/drawing/2014/main" id="{2BFE5718-06AC-4EB0-8C88-34AAC6D20AB4}"/>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0215971-6A11-45DA-A9AF-00AF0626DA7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29EFD20-0E2F-400A-9A22-A3946A26C1C5}"/>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6" name="页脚占位符 5">
            <a:extLst>
              <a:ext uri="{FF2B5EF4-FFF2-40B4-BE49-F238E27FC236}">
                <a16:creationId xmlns:a16="http://schemas.microsoft.com/office/drawing/2014/main" id="{E9CAAA52-6D20-4C00-BB71-EB2E0B239E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138C51-138A-4468-8C64-8C5678AF956F}"/>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98110313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C5B7A-7E79-4AD7-BE6B-DAAD6A606E90}"/>
              </a:ext>
            </a:extLst>
          </p:cNvPr>
          <p:cNvSpPr>
            <a:spLocks noGrp="1"/>
          </p:cNvSpPr>
          <p:nvPr>
            <p:ph type="title"/>
          </p:nvPr>
        </p:nvSpPr>
        <p:spPr>
          <a:xfrm>
            <a:off x="682328" y="457200"/>
            <a:ext cx="3194943" cy="1600200"/>
          </a:xfrm>
        </p:spPr>
        <p:txBody>
          <a:bodyPr anchor="b"/>
          <a:lstStyle>
            <a:lvl1pPr>
              <a:defRPr sz="2600"/>
            </a:lvl1pPr>
          </a:lstStyle>
          <a:p>
            <a:r>
              <a:rPr lang="zh-CN" altLang="en-US"/>
              <a:t>单击此处编辑母版标题样式</a:t>
            </a:r>
          </a:p>
        </p:txBody>
      </p:sp>
      <p:sp>
        <p:nvSpPr>
          <p:cNvPr id="3" name="图片占位符 2">
            <a:extLst>
              <a:ext uri="{FF2B5EF4-FFF2-40B4-BE49-F238E27FC236}">
                <a16:creationId xmlns:a16="http://schemas.microsoft.com/office/drawing/2014/main" id="{8B23DC05-3F14-413C-88D9-DBF34CDAD086}"/>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zh-CN" altLang="en-US"/>
          </a:p>
        </p:txBody>
      </p:sp>
      <p:sp>
        <p:nvSpPr>
          <p:cNvPr id="4" name="文本占位符 3">
            <a:extLst>
              <a:ext uri="{FF2B5EF4-FFF2-40B4-BE49-F238E27FC236}">
                <a16:creationId xmlns:a16="http://schemas.microsoft.com/office/drawing/2014/main" id="{68F27CBE-CE6C-4B5C-AF0A-143C2F8ECFC5}"/>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033A3DE-88BB-4907-9C43-B7D1B1126D47}"/>
              </a:ext>
            </a:extLst>
          </p:cNvPr>
          <p:cNvSpPr>
            <a:spLocks noGrp="1"/>
          </p:cNvSpPr>
          <p:nvPr>
            <p:ph type="dt" sz="half" idx="10"/>
          </p:nvPr>
        </p:nvSpPr>
        <p:spPr/>
        <p:txBody>
          <a:bodyPr/>
          <a:lstStyle/>
          <a:p>
            <a:fld id="{FC046FA4-F302-49B6-9631-CF2D13EA47E7}" type="datetimeFigureOut">
              <a:rPr lang="zh-CN" altLang="en-US" smtClean="0"/>
              <a:t>2021/8/25</a:t>
            </a:fld>
            <a:endParaRPr lang="zh-CN" altLang="en-US"/>
          </a:p>
        </p:txBody>
      </p:sp>
      <p:sp>
        <p:nvSpPr>
          <p:cNvPr id="6" name="页脚占位符 5">
            <a:extLst>
              <a:ext uri="{FF2B5EF4-FFF2-40B4-BE49-F238E27FC236}">
                <a16:creationId xmlns:a16="http://schemas.microsoft.com/office/drawing/2014/main" id="{22BAE0F5-1144-4646-A8A7-55BFB9D3FF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D02333-8178-4631-99C3-D89ED3023F8B}"/>
              </a:ext>
            </a:extLst>
          </p:cNvPr>
          <p:cNvSpPr>
            <a:spLocks noGrp="1"/>
          </p:cNvSpPr>
          <p:nvPr>
            <p:ph type="sldNum" sz="quarter" idx="12"/>
          </p:nvPr>
        </p:nvSpPr>
        <p:spPr/>
        <p:txBody>
          <a:body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234001155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B31EA1-8F1E-4F17-989F-02FB51B5D60C}"/>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EF2BC41-226A-4BB1-B804-0275D117B0F7}"/>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C9A119-AB8C-4B9E-9CD7-51DCDD234016}"/>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C046FA4-F302-49B6-9631-CF2D13EA47E7}" type="datetimeFigureOut">
              <a:rPr lang="zh-CN" altLang="en-US" smtClean="0"/>
              <a:t>2021/8/25</a:t>
            </a:fld>
            <a:endParaRPr lang="zh-CN" altLang="en-US"/>
          </a:p>
        </p:txBody>
      </p:sp>
      <p:sp>
        <p:nvSpPr>
          <p:cNvPr id="5" name="页脚占位符 4">
            <a:extLst>
              <a:ext uri="{FF2B5EF4-FFF2-40B4-BE49-F238E27FC236}">
                <a16:creationId xmlns:a16="http://schemas.microsoft.com/office/drawing/2014/main" id="{38366BD0-8EB1-491A-BA7E-18239F785E14}"/>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2C1CA3B-D0AA-4F43-AD25-4952965E7A35}"/>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292B8FB7-59A2-4D3B-B2B9-7C1B5A933663}" type="slidenum">
              <a:rPr lang="zh-CN" altLang="en-US" smtClean="0"/>
              <a:t>‹#›</a:t>
            </a:fld>
            <a:endParaRPr lang="zh-CN" altLang="en-US"/>
          </a:p>
        </p:txBody>
      </p:sp>
    </p:spTree>
    <p:extLst>
      <p:ext uri="{BB962C8B-B14F-4D97-AF65-F5344CB8AC3E}">
        <p14:creationId xmlns:p14="http://schemas.microsoft.com/office/powerpoint/2010/main" val="341714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hdr="0" ftr="0" dt="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zh-CN"/>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LDO4ADC\ppt\lan.png"/>
          <p:cNvPicPr>
            <a:picLocks noChangeAspect="1" noChangeArrowheads="1"/>
          </p:cNvPicPr>
          <p:nvPr/>
        </p:nvPicPr>
        <p:blipFill>
          <a:blip r:embed="rId3" cstate="print">
            <a:lum bright="10000" contrast="10000"/>
          </a:blip>
          <a:srcRect/>
          <a:stretch>
            <a:fillRect/>
          </a:stretch>
        </p:blipFill>
        <p:spPr bwMode="auto">
          <a:xfrm>
            <a:off x="0" y="0"/>
            <a:ext cx="9906000" cy="5157192"/>
          </a:xfrm>
          <a:prstGeom prst="rect">
            <a:avLst/>
          </a:prstGeom>
          <a:noFill/>
        </p:spPr>
      </p:pic>
      <p:sp>
        <p:nvSpPr>
          <p:cNvPr id="14" name="TextBox 13"/>
          <p:cNvSpPr txBox="1"/>
          <p:nvPr/>
        </p:nvSpPr>
        <p:spPr>
          <a:xfrm>
            <a:off x="164469" y="1585176"/>
            <a:ext cx="9433048" cy="1215717"/>
          </a:xfrm>
          <a:prstGeom prst="rect">
            <a:avLst/>
          </a:prstGeom>
          <a:noFill/>
        </p:spPr>
        <p:txBody>
          <a:bodyPr wrap="square" rtlCol="0">
            <a:spAutoFit/>
          </a:bodyPr>
          <a:lstStyle/>
          <a:p>
            <a:pPr algn="ctr">
              <a:spcAft>
                <a:spcPts val="600"/>
              </a:spcAft>
            </a:pPr>
            <a:r>
              <a:rPr lang="en-US" altLang="zh-CN" sz="4000" b="1" dirty="0">
                <a:solidFill>
                  <a:schemeClr val="bg1"/>
                </a:solidFill>
                <a:latin typeface="Helvetica" panose="020B0604020202020204" pitchFamily="34" charset="0"/>
                <a:ea typeface="微软雅黑" pitchFamily="34" charset="-122"/>
                <a:cs typeface="Helvetica" panose="020B0604020202020204" pitchFamily="34" charset="0"/>
              </a:rPr>
              <a:t>MobileNet_VC709 </a:t>
            </a:r>
          </a:p>
          <a:p>
            <a:pPr algn="ctr">
              <a:spcAft>
                <a:spcPts val="600"/>
              </a:spcAft>
            </a:pPr>
            <a:r>
              <a:rPr lang="en-US" altLang="zh-CN" sz="2800" b="1" dirty="0">
                <a:solidFill>
                  <a:schemeClr val="bg1"/>
                </a:solidFill>
                <a:latin typeface="Helvetica" panose="020B0604020202020204" pitchFamily="34" charset="0"/>
                <a:ea typeface="微软雅黑" pitchFamily="34" charset="-122"/>
                <a:cs typeface="Helvetica" panose="020B0604020202020204" pitchFamily="34" charset="0"/>
              </a:rPr>
              <a:t>Weekly Progress</a:t>
            </a:r>
          </a:p>
        </p:txBody>
      </p:sp>
      <p:sp>
        <p:nvSpPr>
          <p:cNvPr id="15" name="TextBox 14"/>
          <p:cNvSpPr txBox="1"/>
          <p:nvPr/>
        </p:nvSpPr>
        <p:spPr>
          <a:xfrm>
            <a:off x="4520952" y="3241500"/>
            <a:ext cx="5220579" cy="1138773"/>
          </a:xfrm>
          <a:prstGeom prst="rect">
            <a:avLst/>
          </a:prstGeom>
          <a:noFill/>
        </p:spPr>
        <p:txBody>
          <a:bodyPr wrap="square" lIns="91440" tIns="45720" rIns="91440" bIns="45720" rtlCol="0" anchor="t">
            <a:spAutoFit/>
          </a:bodyPr>
          <a:lstStyle>
            <a:defPPr>
              <a:defRPr lang="zh-CN"/>
            </a:defPPr>
            <a:lvl1pPr algn="ctr">
              <a:spcAft>
                <a:spcPts val="600"/>
              </a:spcAft>
              <a:defRPr sz="2800" b="1">
                <a:solidFill>
                  <a:schemeClr val="tx1">
                    <a:lumMod val="85000"/>
                    <a:lumOff val="15000"/>
                  </a:schemeClr>
                </a:solidFill>
                <a:latin typeface="Helvetica" panose="020B0604020202020204" pitchFamily="34" charset="0"/>
                <a:ea typeface="微软雅黑" pitchFamily="34" charset="-122"/>
                <a:cs typeface="Helvetica" panose="020B0604020202020204" pitchFamily="34" charset="0"/>
              </a:defRPr>
            </a:lvl1pPr>
          </a:lstStyle>
          <a:p>
            <a:pPr>
              <a:spcAft>
                <a:spcPts val="1200"/>
              </a:spcAft>
            </a:pPr>
            <a:r>
              <a:rPr lang="en-US" altLang="zh-CN" sz="1600" b="0" dirty="0" err="1">
                <a:solidFill>
                  <a:schemeClr val="bg1"/>
                </a:solidFill>
                <a:latin typeface="华文楷体" panose="02010600040101010101" pitchFamily="2" charset="-122"/>
                <a:ea typeface="华文楷体" panose="02010600040101010101" pitchFamily="2" charset="-122"/>
                <a:cs typeface="Helvetica"/>
              </a:rPr>
              <a:t>reproter</a:t>
            </a:r>
            <a:r>
              <a:rPr lang="zh-CN" altLang="en-US" sz="1600" b="0" dirty="0">
                <a:solidFill>
                  <a:schemeClr val="bg1"/>
                </a:solidFill>
                <a:latin typeface="华文楷体" panose="02010600040101010101" pitchFamily="2" charset="-122"/>
                <a:ea typeface="华文楷体" panose="02010600040101010101" pitchFamily="2" charset="-122"/>
                <a:cs typeface="Helvetica"/>
              </a:rPr>
              <a:t>：</a:t>
            </a:r>
            <a:endParaRPr lang="en-US" altLang="zh-CN" sz="1600" b="0" dirty="0">
              <a:solidFill>
                <a:schemeClr val="bg1"/>
              </a:solidFill>
              <a:latin typeface="华文楷体" panose="02010600040101010101" pitchFamily="2" charset="-122"/>
              <a:ea typeface="华文楷体" panose="02010600040101010101" pitchFamily="2" charset="-122"/>
              <a:cs typeface="Helvetica"/>
            </a:endParaRPr>
          </a:p>
          <a:p>
            <a:pPr>
              <a:spcAft>
                <a:spcPts val="1200"/>
              </a:spcAft>
            </a:pPr>
            <a:r>
              <a:rPr lang="en-US" altLang="zh-CN" sz="1600" b="0" dirty="0">
                <a:solidFill>
                  <a:schemeClr val="bg1"/>
                </a:solidFill>
                <a:latin typeface="华文楷体" panose="02010600040101010101" pitchFamily="2" charset="-122"/>
                <a:ea typeface="华文楷体" panose="02010600040101010101" pitchFamily="2" charset="-122"/>
                <a:cs typeface="Helvetica"/>
              </a:rPr>
              <a:t>Zhao </a:t>
            </a:r>
            <a:r>
              <a:rPr lang="en-US" altLang="zh-CN" sz="1600" b="0" dirty="0" err="1">
                <a:solidFill>
                  <a:schemeClr val="bg1"/>
                </a:solidFill>
                <a:latin typeface="华文楷体" panose="02010600040101010101" pitchFamily="2" charset="-122"/>
                <a:ea typeface="华文楷体" panose="02010600040101010101" pitchFamily="2" charset="-122"/>
                <a:cs typeface="Helvetica"/>
              </a:rPr>
              <a:t>Zhongyu</a:t>
            </a:r>
            <a:r>
              <a:rPr lang="zh-CN" altLang="en-US" sz="1600" b="0" dirty="0">
                <a:solidFill>
                  <a:schemeClr val="bg1"/>
                </a:solidFill>
                <a:latin typeface="华文楷体" panose="02010600040101010101" pitchFamily="2" charset="-122"/>
                <a:ea typeface="华文楷体" panose="02010600040101010101" pitchFamily="2" charset="-122"/>
                <a:cs typeface="Helvetica"/>
              </a:rPr>
              <a:t>，</a:t>
            </a:r>
            <a:r>
              <a:rPr lang="en-US" altLang="zh-CN" sz="1600" b="0" dirty="0">
                <a:solidFill>
                  <a:schemeClr val="bg1"/>
                </a:solidFill>
                <a:latin typeface="华文楷体" panose="02010600040101010101" pitchFamily="2" charset="-122"/>
                <a:ea typeface="华文楷体" panose="02010600040101010101" pitchFamily="2" charset="-122"/>
                <a:cs typeface="Helvetica"/>
              </a:rPr>
              <a:t> Chen Jiabao</a:t>
            </a:r>
            <a:endParaRPr lang="en-US" altLang="zh-CN" sz="1600" b="0" dirty="0">
              <a:solidFill>
                <a:schemeClr val="bg1"/>
              </a:solidFill>
              <a:latin typeface="华文楷体" panose="02010600040101010101" pitchFamily="2" charset="-122"/>
              <a:ea typeface="华文楷体" panose="02010600040101010101" pitchFamily="2" charset="-122"/>
            </a:endParaRPr>
          </a:p>
          <a:p>
            <a:pPr>
              <a:spcAft>
                <a:spcPts val="1200"/>
              </a:spcAft>
            </a:pPr>
            <a:r>
              <a:rPr lang="en-US" altLang="zh-CN" sz="1600" b="0" dirty="0">
                <a:solidFill>
                  <a:schemeClr val="bg1"/>
                </a:solidFill>
                <a:latin typeface="华文楷体" panose="02010600040101010101" pitchFamily="2" charset="-122"/>
                <a:ea typeface="华文楷体" panose="02010600040101010101" pitchFamily="2" charset="-122"/>
              </a:rPr>
              <a:t>22/08/2022</a:t>
            </a:r>
          </a:p>
        </p:txBody>
      </p:sp>
      <p:pic>
        <p:nvPicPr>
          <p:cNvPr id="12" name="Picture 4" descr="C:\Users\Administrator\Desktop\LDO4ADC\Logo\um_logo.jpg"/>
          <p:cNvPicPr>
            <a:picLocks noChangeAspect="1" noChangeArrowheads="1"/>
          </p:cNvPicPr>
          <p:nvPr/>
        </p:nvPicPr>
        <p:blipFill>
          <a:blip r:embed="rId4" cstate="print"/>
          <a:srcRect l="1683" t="833"/>
          <a:stretch>
            <a:fillRect/>
          </a:stretch>
        </p:blipFill>
        <p:spPr bwMode="auto">
          <a:xfrm>
            <a:off x="3656856" y="5372598"/>
            <a:ext cx="1152128" cy="1080738"/>
          </a:xfrm>
          <a:prstGeom prst="rect">
            <a:avLst/>
          </a:prstGeom>
          <a:noFill/>
        </p:spPr>
      </p:pic>
      <p:pic>
        <p:nvPicPr>
          <p:cNvPr id="13" name="Picture 5" descr="C:\Users\Administrator\Desktop\LDO4ADC\Logo\logo_amsv.png"/>
          <p:cNvPicPr>
            <a:picLocks noChangeAspect="1" noChangeArrowheads="1"/>
          </p:cNvPicPr>
          <p:nvPr/>
        </p:nvPicPr>
        <p:blipFill>
          <a:blip r:embed="rId5"/>
          <a:srcRect/>
          <a:stretch>
            <a:fillRect/>
          </a:stretch>
        </p:blipFill>
        <p:spPr bwMode="auto">
          <a:xfrm>
            <a:off x="4880993" y="5405293"/>
            <a:ext cx="1502179" cy="97603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a:latin typeface="Helvetica" panose="020B0604020202020204" pitchFamily="34" charset="0"/>
                <a:ea typeface="宋体" panose="02010600030101010101" pitchFamily="2" charset="-122"/>
                <a:cs typeface="Helvetica" panose="020B0604020202020204" pitchFamily="34" charset="0"/>
              </a:rPr>
              <a:t>Kernel </a:t>
            </a:r>
            <a:r>
              <a:rPr lang="en-US" altLang="zh-CN" sz="3200" b="1" dirty="0">
                <a:latin typeface="Helvetica" panose="020B0604020202020204" pitchFamily="34" charset="0"/>
                <a:ea typeface="宋体" panose="02010600030101010101" pitchFamily="2" charset="-122"/>
                <a:cs typeface="Helvetica" panose="020B0604020202020204" pitchFamily="34" charset="0"/>
              </a:rPr>
              <a:t>BRAM</a:t>
            </a:r>
            <a:r>
              <a:rPr lang="zh-CN" altLang="en-US" sz="3200" b="1" dirty="0">
                <a:latin typeface="Helvetica" panose="020B0604020202020204" pitchFamily="34" charset="0"/>
                <a:ea typeface="宋体" panose="02010600030101010101" pitchFamily="2" charset="-122"/>
                <a:cs typeface="Helvetica" panose="020B0604020202020204" pitchFamily="34" charset="0"/>
              </a:rPr>
              <a:t>存储方案</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pic>
        <p:nvPicPr>
          <p:cNvPr id="1025" name="Picture 1">
            <a:extLst>
              <a:ext uri="{FF2B5EF4-FFF2-40B4-BE49-F238E27FC236}">
                <a16:creationId xmlns:a16="http://schemas.microsoft.com/office/drawing/2014/main" id="{9AEBC5BC-E9E2-4D77-9407-4B070E8C454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92" y="1508595"/>
            <a:ext cx="5183498" cy="281290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E73BB821-74E1-41F3-9D06-33C4366A95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108" y="1447945"/>
            <a:ext cx="4624892" cy="281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867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b="1" dirty="0">
                <a:latin typeface="Helvetica" panose="020B0604020202020204" pitchFamily="34" charset="0"/>
                <a:ea typeface="宋体" panose="02010600030101010101" pitchFamily="2" charset="-122"/>
                <a:cs typeface="Helvetica" panose="020B0604020202020204" pitchFamily="34" charset="0"/>
              </a:rPr>
              <a:t>卷积</a:t>
            </a:r>
            <a:r>
              <a:rPr lang="en-US" altLang="zh-CN" sz="3200" b="1" dirty="0">
                <a:latin typeface="Helvetica" panose="020B0604020202020204" pitchFamily="34" charset="0"/>
                <a:ea typeface="宋体" panose="02010600030101010101" pitchFamily="2" charset="-122"/>
                <a:cs typeface="Helvetica" panose="020B0604020202020204" pitchFamily="34" charset="0"/>
              </a:rPr>
              <a:t>Padding</a:t>
            </a:r>
            <a:r>
              <a:rPr lang="zh-CN" altLang="en-US" sz="3200" b="1" dirty="0">
                <a:latin typeface="Helvetica" panose="020B0604020202020204" pitchFamily="34" charset="0"/>
                <a:ea typeface="宋体" panose="02010600030101010101" pitchFamily="2" charset="-122"/>
                <a:cs typeface="Helvetica" panose="020B0604020202020204" pitchFamily="34" charset="0"/>
              </a:rPr>
              <a:t>实现方案</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5E3ADB3B-6AF7-4125-92BF-064109FF7A04}"/>
              </a:ext>
            </a:extLst>
          </p:cNvPr>
          <p:cNvSpPr>
            <a:spLocks noChangeArrowheads="1"/>
          </p:cNvSpPr>
          <p:nvPr/>
        </p:nvSpPr>
        <p:spPr bwMode="auto">
          <a:xfrm>
            <a:off x="272480" y="1524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a:extLst>
              <a:ext uri="{FF2B5EF4-FFF2-40B4-BE49-F238E27FC236}">
                <a16:creationId xmlns:a16="http://schemas.microsoft.com/office/drawing/2014/main" id="{E2036D5E-9F12-4D34-93E2-32DAA3C4519C}"/>
              </a:ext>
            </a:extLst>
          </p:cNvPr>
          <p:cNvGraphicFramePr>
            <a:graphicFrameLocks noChangeAspect="1"/>
          </p:cNvGraphicFramePr>
          <p:nvPr>
            <p:extLst>
              <p:ext uri="{D42A27DB-BD31-4B8C-83A1-F6EECF244321}">
                <p14:modId xmlns:p14="http://schemas.microsoft.com/office/powerpoint/2010/main" val="3218325502"/>
              </p:ext>
            </p:extLst>
          </p:nvPr>
        </p:nvGraphicFramePr>
        <p:xfrm>
          <a:off x="398478" y="1412776"/>
          <a:ext cx="5334000" cy="3810000"/>
        </p:xfrm>
        <a:graphic>
          <a:graphicData uri="http://schemas.openxmlformats.org/presentationml/2006/ole">
            <mc:AlternateContent xmlns:mc="http://schemas.openxmlformats.org/markup-compatibility/2006">
              <mc:Choice xmlns:v="urn:schemas-microsoft-com:vml" Requires="v">
                <p:oleObj name="Visio" r:id="rId3" imgW="10582080" imgH="7629205" progId="Visio.Drawing.15">
                  <p:embed/>
                </p:oleObj>
              </mc:Choice>
              <mc:Fallback>
                <p:oleObj name="Visio" r:id="rId3" imgW="10582080" imgH="762920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78" y="1412776"/>
                        <a:ext cx="53340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D39B76C2-6632-4110-A628-CF83E77FB609}"/>
              </a:ext>
            </a:extLst>
          </p:cNvPr>
          <p:cNvSpPr txBox="1"/>
          <p:nvPr/>
        </p:nvSpPr>
        <p:spPr>
          <a:xfrm>
            <a:off x="5858476" y="1412776"/>
            <a:ext cx="3847052" cy="3970318"/>
          </a:xfrm>
          <a:prstGeom prst="rect">
            <a:avLst/>
          </a:prstGeom>
          <a:noFill/>
        </p:spPr>
        <p:txBody>
          <a:bodyPr wrap="square">
            <a:spAutoFit/>
          </a:bodyPr>
          <a:lstStyle/>
          <a:p>
            <a:pPr marL="285750" indent="-285750" algn="just">
              <a:buFont typeface="Arial" panose="020B0604020202020204" pitchFamily="34" charset="0"/>
              <a:buChar char="•"/>
            </a:pP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横向</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Padding</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直接利用行计数器判断，当窗口滑行至第一行或最后一行时，直接向窗口</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buffer</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中写入</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0</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kern="100" dirty="0">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纵向</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Padding</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利用两个状态机状态进行实现，</a:t>
            </a:r>
            <a:r>
              <a:rPr lang="zh-CN" altLang="zh-CN" kern="100" dirty="0">
                <a:latin typeface="华文仿宋" panose="02010600040101010101" pitchFamily="2" charset="-122"/>
                <a:ea typeface="华文仿宋" panose="02010600040101010101" pitchFamily="2" charset="-122"/>
                <a:cs typeface="Times New Roman" panose="02020603050405020304" pitchFamily="18" charset="0"/>
              </a:rPr>
              <a:t>对于输入数据的第一行将其存储在第二行上，而对于原本的第一行则完全利用</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0</a:t>
            </a:r>
            <a:r>
              <a:rPr lang="zh-CN" altLang="zh-CN" kern="100" dirty="0">
                <a:latin typeface="华文仿宋" panose="02010600040101010101" pitchFamily="2" charset="-122"/>
                <a:ea typeface="华文仿宋" panose="02010600040101010101" pitchFamily="2" charset="-122"/>
                <a:cs typeface="Times New Roman" panose="02020603050405020304" pitchFamily="18" charset="0"/>
              </a:rPr>
              <a:t>来进行填充</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。同理</a:t>
            </a:r>
            <a:r>
              <a:rPr lang="zh-CN" altLang="zh-CN" kern="100" dirty="0">
                <a:latin typeface="华文仿宋" panose="02010600040101010101" pitchFamily="2" charset="-122"/>
                <a:ea typeface="华文仿宋" panose="02010600040101010101" pitchFamily="2" charset="-122"/>
                <a:cs typeface="Times New Roman" panose="02020603050405020304" pitchFamily="18" charset="0"/>
              </a:rPr>
              <a:t>于其输出的特征图为倒数最后两行的情况下，对于这种情况下其最重要的特点就是对于输入数据其最后一行完全利用</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0</a:t>
            </a:r>
            <a:r>
              <a:rPr lang="zh-CN" altLang="zh-CN" kern="100" dirty="0">
                <a:latin typeface="华文仿宋" panose="02010600040101010101" pitchFamily="2" charset="-122"/>
                <a:ea typeface="华文仿宋" panose="02010600040101010101" pitchFamily="2" charset="-122"/>
                <a:cs typeface="Times New Roman" panose="02020603050405020304" pitchFamily="18" charset="0"/>
              </a:rPr>
              <a:t>这个数据来进行填充。</a:t>
            </a:r>
            <a:endParaRPr lang="en-US" altLang="zh-CN" kern="100" dirty="0">
              <a:latin typeface="华文仿宋" panose="02010600040101010101" pitchFamily="2" charset="-122"/>
              <a:ea typeface="华文仿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70388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a:latin typeface="Helvetica" panose="020B0604020202020204" pitchFamily="34" charset="0"/>
                <a:ea typeface="宋体" panose="02010600030101010101" pitchFamily="2" charset="-122"/>
                <a:cs typeface="Helvetica" panose="020B0604020202020204" pitchFamily="34" charset="0"/>
              </a:rPr>
              <a:t>Address</a:t>
            </a:r>
            <a:r>
              <a:rPr lang="zh-CN" altLang="en-US" sz="3200" b="1" dirty="0">
                <a:latin typeface="Helvetica" panose="020B0604020202020204" pitchFamily="34" charset="0"/>
                <a:ea typeface="宋体" panose="02010600030101010101" pitchFamily="2" charset="-122"/>
                <a:cs typeface="Helvetica" panose="020B0604020202020204" pitchFamily="34" charset="0"/>
              </a:rPr>
              <a:t> </a:t>
            </a:r>
            <a:r>
              <a:rPr lang="en-US" altLang="zh-CN" sz="3200" b="1" dirty="0">
                <a:latin typeface="Helvetica" panose="020B0604020202020204" pitchFamily="34" charset="0"/>
                <a:ea typeface="宋体" panose="02010600030101010101" pitchFamily="2" charset="-122"/>
                <a:cs typeface="Helvetica" panose="020B0604020202020204" pitchFamily="34" charset="0"/>
              </a:rPr>
              <a:t>Generation</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5E3ADB3B-6AF7-4125-92BF-064109FF7A04}"/>
              </a:ext>
            </a:extLst>
          </p:cNvPr>
          <p:cNvSpPr>
            <a:spLocks noChangeArrowheads="1"/>
          </p:cNvSpPr>
          <p:nvPr/>
        </p:nvSpPr>
        <p:spPr bwMode="auto">
          <a:xfrm>
            <a:off x="272480" y="1524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6">
            <a:extLst>
              <a:ext uri="{FF2B5EF4-FFF2-40B4-BE49-F238E27FC236}">
                <a16:creationId xmlns:a16="http://schemas.microsoft.com/office/drawing/2014/main" id="{A3BE30F7-3DE3-48A8-8288-89CC843E2067}"/>
              </a:ext>
            </a:extLst>
          </p:cNvPr>
          <p:cNvPicPr>
            <a:picLocks noChangeAspect="1"/>
          </p:cNvPicPr>
          <p:nvPr/>
        </p:nvPicPr>
        <p:blipFill>
          <a:blip r:embed="rId3"/>
          <a:stretch>
            <a:fillRect/>
          </a:stretch>
        </p:blipFill>
        <p:spPr>
          <a:xfrm>
            <a:off x="560512" y="1240370"/>
            <a:ext cx="3744416" cy="5378215"/>
          </a:xfrm>
          <a:prstGeom prst="rect">
            <a:avLst/>
          </a:prstGeom>
        </p:spPr>
      </p:pic>
      <p:pic>
        <p:nvPicPr>
          <p:cNvPr id="10" name="Picture 9">
            <a:extLst>
              <a:ext uri="{FF2B5EF4-FFF2-40B4-BE49-F238E27FC236}">
                <a16:creationId xmlns:a16="http://schemas.microsoft.com/office/drawing/2014/main" id="{3B2D0417-3C25-4994-8442-ECC699B501DB}"/>
              </a:ext>
            </a:extLst>
          </p:cNvPr>
          <p:cNvPicPr>
            <a:picLocks noChangeAspect="1"/>
          </p:cNvPicPr>
          <p:nvPr/>
        </p:nvPicPr>
        <p:blipFill>
          <a:blip r:embed="rId4"/>
          <a:stretch>
            <a:fillRect/>
          </a:stretch>
        </p:blipFill>
        <p:spPr>
          <a:xfrm>
            <a:off x="5038378" y="1262478"/>
            <a:ext cx="4406652" cy="5334001"/>
          </a:xfrm>
          <a:prstGeom prst="rect">
            <a:avLst/>
          </a:prstGeom>
        </p:spPr>
      </p:pic>
    </p:spTree>
    <p:extLst>
      <p:ext uri="{BB962C8B-B14F-4D97-AF65-F5344CB8AC3E}">
        <p14:creationId xmlns:p14="http://schemas.microsoft.com/office/powerpoint/2010/main" val="390063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rPr>
              <a:t>Outline</a:t>
            </a:r>
            <a:endParaRPr kumimoji="0" lang="en-US"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5" name="TextBox 27">
            <a:extLst>
              <a:ext uri="{FF2B5EF4-FFF2-40B4-BE49-F238E27FC236}">
                <a16:creationId xmlns:a16="http://schemas.microsoft.com/office/drawing/2014/main" id="{FA1E091E-30C9-4B67-9EFB-3B0323CD598C}"/>
              </a:ext>
            </a:extLst>
          </p:cNvPr>
          <p:cNvSpPr txBox="1"/>
          <p:nvPr/>
        </p:nvSpPr>
        <p:spPr>
          <a:xfrm>
            <a:off x="1028564" y="1696690"/>
            <a:ext cx="7848872" cy="3108543"/>
          </a:xfrm>
          <a:prstGeom prst="rect">
            <a:avLst/>
          </a:prstGeom>
          <a:noFill/>
        </p:spPr>
        <p:txBody>
          <a:bodyPr wrap="square" lIns="91440" tIns="45720" rIns="91440" bIns="45720" rtlCol="0" anchor="t">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General Design Specification</a:t>
            </a:r>
          </a:p>
          <a:p>
            <a:pPr marL="342900" indent="-342900">
              <a:spcBef>
                <a:spcPts val="1800"/>
              </a:spcBef>
              <a:spcAft>
                <a:spcPts val="1200"/>
              </a:spcAft>
              <a:buFont typeface="Wingdings" panose="05000000000000000000" pitchFamily="2" charset="2"/>
              <a:buChar char="Ø"/>
              <a:defRPr/>
            </a:pPr>
            <a:r>
              <a:rPr lang="en-US" altLang="zh-CN" sz="2400" b="1" dirty="0" err="1">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Depthwise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latin typeface="Helvetica" panose="020B0604020202020204" pitchFamily="34" charset="0"/>
                <a:ea typeface="宋体" panose="02010600030101010101" pitchFamily="2" charset="-122"/>
                <a:cs typeface="Helvetica" panose="020B0604020202020204" pitchFamily="34" charset="0"/>
              </a:rPr>
              <a:t>Pointwise</a:t>
            </a:r>
            <a:r>
              <a:rPr lang="zh-CN" altLang="en-US" sz="2400" b="1" dirty="0">
                <a:latin typeface="Helvetica" panose="020B0604020202020204" pitchFamily="34" charset="0"/>
                <a:ea typeface="宋体" panose="02010600030101010101" pitchFamily="2" charset="-122"/>
                <a:cs typeface="Helvetica" panose="020B0604020202020204" pitchFamily="34" charset="0"/>
              </a:rPr>
              <a:t> </a:t>
            </a:r>
            <a:r>
              <a:rPr lang="en-US" altLang="zh-CN" sz="2400" b="1" dirty="0">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latin typeface="Helvetica" panose="020B0604020202020204" pitchFamily="34" charset="0"/>
                <a:ea typeface="宋体" panose="02010600030101010101" pitchFamily="2" charset="-122"/>
                <a:cs typeface="Helvetica" panose="020B0604020202020204" pitchFamily="34" charset="0"/>
              </a:rPr>
              <a:t> </a:t>
            </a:r>
            <a:r>
              <a:rPr lang="en-US" altLang="zh-CN" sz="2400" b="1" dirty="0">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solidFill>
                  <a:schemeClr val="bg1">
                    <a:lumMod val="75000"/>
                  </a:schemeClr>
                </a:solidFill>
                <a:latin typeface="Helvetica"/>
                <a:ea typeface="宋体"/>
                <a:cs typeface="Helvetica"/>
              </a:rPr>
              <a:t>Building HDMI Video</a:t>
            </a:r>
            <a:r>
              <a:rPr lang="zh-CN" altLang="en-US" sz="2400" b="1" dirty="0">
                <a:solidFill>
                  <a:schemeClr val="bg1">
                    <a:lumMod val="75000"/>
                  </a:schemeClr>
                </a:solidFill>
                <a:latin typeface="Helvetica"/>
                <a:ea typeface="宋体"/>
                <a:cs typeface="Helvetica"/>
              </a:rPr>
              <a:t> </a:t>
            </a:r>
            <a:r>
              <a:rPr lang="en-US" altLang="zh-CN" sz="2400" b="1" dirty="0">
                <a:solidFill>
                  <a:schemeClr val="bg1">
                    <a:lumMod val="75000"/>
                  </a:schemeClr>
                </a:solidFill>
                <a:latin typeface="Helvetica"/>
                <a:ea typeface="宋体"/>
                <a:cs typeface="Helvetica"/>
              </a:rPr>
              <a:t>Flow</a:t>
            </a:r>
            <a:r>
              <a:rPr lang="zh-CN" altLang="en-US" sz="2400" b="1" dirty="0">
                <a:solidFill>
                  <a:schemeClr val="bg1">
                    <a:lumMod val="75000"/>
                  </a:schemeClr>
                </a:solidFill>
                <a:latin typeface="Helvetica"/>
                <a:ea typeface="宋体"/>
                <a:cs typeface="Helvetica"/>
              </a:rPr>
              <a:t> </a:t>
            </a:r>
            <a:endParaRPr lang="en-US" altLang="zh-CN" sz="2400" b="1" dirty="0">
              <a:solidFill>
                <a:schemeClr val="bg1">
                  <a:lumMod val="75000"/>
                </a:schemeClr>
              </a:solidFill>
              <a:latin typeface="Helvetica"/>
              <a:ea typeface="宋体"/>
              <a:cs typeface="Helvetica"/>
            </a:endParaRPr>
          </a:p>
          <a:p>
            <a:pPr marL="0" marR="0" lvl="0" indent="723900" algn="l" defTabSz="914400" rtl="0" eaLnBrk="1" fontAlgn="auto" latinLnBrk="0" hangingPunct="1">
              <a:lnSpc>
                <a:spcPct val="100000"/>
              </a:lnSpc>
              <a:spcBef>
                <a:spcPts val="0"/>
              </a:spcBef>
              <a:spcAft>
                <a:spcPts val="600"/>
              </a:spcAft>
              <a:buClrTx/>
              <a:buSzTx/>
              <a:buFontTx/>
              <a:buNone/>
              <a:tabLst/>
              <a:defRPr/>
            </a:pPr>
            <a:endParaRPr kumimoji="0" lang="en-US" altLang="zh-CN" sz="2000" b="0" i="0" u="none" strike="noStrike" kern="1200" cap="none" spc="0" normalizeH="0" baseline="0" noProof="0" dirty="0">
              <a:ln>
                <a:noFill/>
              </a:ln>
              <a:solidFill>
                <a:srgbClr val="0617BA"/>
              </a:solidFill>
              <a:effectLst/>
              <a:uLnTx/>
              <a:uFillTx/>
              <a:latin typeface="Helvetica" panose="020B0604020202020204" pitchFamily="34" charset="0"/>
              <a:ea typeface="宋体" panose="02010600030101010101" pitchFamily="2" charset="-122"/>
              <a:cs typeface="Helvetica" panose="020B0604020202020204" pitchFamily="34" charset="0"/>
            </a:endParaRPr>
          </a:p>
        </p:txBody>
      </p:sp>
    </p:spTree>
    <p:extLst>
      <p:ext uri="{BB962C8B-B14F-4D97-AF65-F5344CB8AC3E}">
        <p14:creationId xmlns:p14="http://schemas.microsoft.com/office/powerpoint/2010/main" val="282877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dirty="0" err="1">
                <a:latin typeface="Helvetica" panose="020B0604020202020204" pitchFamily="34" charset="0"/>
                <a:ea typeface="宋体" panose="02010600030101010101" pitchFamily="2" charset="-122"/>
                <a:cs typeface="Helvetica" panose="020B0604020202020204" pitchFamily="34" charset="0"/>
              </a:rPr>
              <a:t>PointwiseCNN</a:t>
            </a:r>
            <a:r>
              <a:rPr lang="en-US" altLang="zh-CN" sz="3200" b="1" dirty="0">
                <a:latin typeface="Helvetica" panose="020B0604020202020204" pitchFamily="34" charset="0"/>
                <a:ea typeface="宋体" panose="02010600030101010101" pitchFamily="2" charset="-122"/>
                <a:cs typeface="Helvetica" panose="020B0604020202020204" pitchFamily="34" charset="0"/>
              </a:rPr>
              <a:t> Architecture</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2" name="Rectangle 2">
            <a:extLst>
              <a:ext uri="{FF2B5EF4-FFF2-40B4-BE49-F238E27FC236}">
                <a16:creationId xmlns:a16="http://schemas.microsoft.com/office/drawing/2014/main" id="{5E3ADB3B-6AF7-4125-92BF-064109FF7A04}"/>
              </a:ext>
            </a:extLst>
          </p:cNvPr>
          <p:cNvSpPr>
            <a:spLocks noChangeArrowheads="1"/>
          </p:cNvSpPr>
          <p:nvPr/>
        </p:nvSpPr>
        <p:spPr bwMode="auto">
          <a:xfrm>
            <a:off x="272480" y="1524000"/>
            <a:ext cx="990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Picture 6">
            <a:extLst>
              <a:ext uri="{FF2B5EF4-FFF2-40B4-BE49-F238E27FC236}">
                <a16:creationId xmlns:a16="http://schemas.microsoft.com/office/drawing/2014/main" id="{6CB04FB4-1539-4228-A47C-F436B5B12703}"/>
              </a:ext>
            </a:extLst>
          </p:cNvPr>
          <p:cNvPicPr>
            <a:picLocks noChangeAspect="1"/>
          </p:cNvPicPr>
          <p:nvPr/>
        </p:nvPicPr>
        <p:blipFill>
          <a:blip r:embed="rId3"/>
          <a:stretch>
            <a:fillRect/>
          </a:stretch>
        </p:blipFill>
        <p:spPr>
          <a:xfrm>
            <a:off x="200472" y="1052736"/>
            <a:ext cx="4138019" cy="5662151"/>
          </a:xfrm>
          <a:prstGeom prst="rect">
            <a:avLst/>
          </a:prstGeom>
        </p:spPr>
      </p:pic>
      <p:sp>
        <p:nvSpPr>
          <p:cNvPr id="8" name="TextBox 7">
            <a:extLst>
              <a:ext uri="{FF2B5EF4-FFF2-40B4-BE49-F238E27FC236}">
                <a16:creationId xmlns:a16="http://schemas.microsoft.com/office/drawing/2014/main" id="{CF8EA9B2-5DBC-4660-91AA-CA6BDC121F63}"/>
              </a:ext>
            </a:extLst>
          </p:cNvPr>
          <p:cNvSpPr txBox="1"/>
          <p:nvPr/>
        </p:nvSpPr>
        <p:spPr>
          <a:xfrm>
            <a:off x="4954691" y="2078527"/>
            <a:ext cx="4248472" cy="1200329"/>
          </a:xfrm>
          <a:prstGeom prst="rect">
            <a:avLst/>
          </a:prstGeom>
          <a:noFill/>
        </p:spPr>
        <p:txBody>
          <a:bodyPr wrap="square" rtlCol="0">
            <a:spAutoFit/>
          </a:bodyPr>
          <a:lstStyle/>
          <a:p>
            <a:r>
              <a:rPr lang="en-US" altLang="zh-CN" dirty="0"/>
              <a:t>· Calculation the pointwise convolution result “channel-wise”</a:t>
            </a:r>
          </a:p>
          <a:p>
            <a:endParaRPr lang="en-US" altLang="zh-CN" dirty="0"/>
          </a:p>
          <a:p>
            <a:r>
              <a:rPr lang="en-US" altLang="zh-CN" dirty="0"/>
              <a:t>· FC layer can reuse this module</a:t>
            </a:r>
            <a:endParaRPr lang="zh-CN" altLang="en-US" dirty="0"/>
          </a:p>
        </p:txBody>
      </p:sp>
    </p:spTree>
    <p:extLst>
      <p:ext uri="{BB962C8B-B14F-4D97-AF65-F5344CB8AC3E}">
        <p14:creationId xmlns:p14="http://schemas.microsoft.com/office/powerpoint/2010/main" val="380379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rPr>
              <a:t>Outline</a:t>
            </a:r>
            <a:endParaRPr kumimoji="0" lang="en-US"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5" name="TextBox 27">
            <a:extLst>
              <a:ext uri="{FF2B5EF4-FFF2-40B4-BE49-F238E27FC236}">
                <a16:creationId xmlns:a16="http://schemas.microsoft.com/office/drawing/2014/main" id="{FA1E091E-30C9-4B67-9EFB-3B0323CD598C}"/>
              </a:ext>
            </a:extLst>
          </p:cNvPr>
          <p:cNvSpPr txBox="1"/>
          <p:nvPr/>
        </p:nvSpPr>
        <p:spPr>
          <a:xfrm>
            <a:off x="1028564" y="1696690"/>
            <a:ext cx="7848872" cy="3108543"/>
          </a:xfrm>
          <a:prstGeom prst="rect">
            <a:avLst/>
          </a:prstGeom>
          <a:noFill/>
        </p:spPr>
        <p:txBody>
          <a:bodyPr wrap="square" lIns="91440" tIns="45720" rIns="91440" bIns="45720" rtlCol="0" anchor="t">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General Design Specification</a:t>
            </a:r>
          </a:p>
          <a:p>
            <a:pPr marL="342900" indent="-342900">
              <a:spcBef>
                <a:spcPts val="1800"/>
              </a:spcBef>
              <a:spcAft>
                <a:spcPts val="1200"/>
              </a:spcAft>
              <a:buFont typeface="Wingdings" panose="05000000000000000000" pitchFamily="2" charset="2"/>
              <a:buChar char="Ø"/>
              <a:defRPr/>
            </a:pPr>
            <a:r>
              <a:rPr lang="en-US" altLang="zh-CN" sz="2400" b="1" dirty="0" err="1">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Depthwise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Pointwise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latin typeface="Helvetica" panose="020B0604020202020204" pitchFamily="34" charset="0"/>
                <a:ea typeface="宋体" panose="02010600030101010101" pitchFamily="2" charset="-122"/>
                <a:cs typeface="Helvetica" panose="020B0604020202020204" pitchFamily="34" charset="0"/>
              </a:rPr>
              <a:t>Building HDMI Video</a:t>
            </a:r>
            <a:r>
              <a:rPr lang="zh-CN" altLang="en-US" sz="2400" b="1" dirty="0">
                <a:latin typeface="Helvetica" panose="020B0604020202020204" pitchFamily="34" charset="0"/>
                <a:ea typeface="宋体" panose="02010600030101010101" pitchFamily="2" charset="-122"/>
                <a:cs typeface="Helvetica" panose="020B0604020202020204" pitchFamily="34" charset="0"/>
              </a:rPr>
              <a:t> </a:t>
            </a:r>
            <a:r>
              <a:rPr lang="en-US" altLang="zh-CN" sz="2400" b="1" dirty="0">
                <a:latin typeface="Helvetica" panose="020B0604020202020204" pitchFamily="34" charset="0"/>
                <a:ea typeface="宋体" panose="02010600030101010101" pitchFamily="2" charset="-122"/>
                <a:cs typeface="Helvetica" panose="020B0604020202020204" pitchFamily="34" charset="0"/>
              </a:rPr>
              <a:t>Flow</a:t>
            </a:r>
            <a:r>
              <a:rPr lang="zh-CN" altLang="en-US" sz="2400" b="1" dirty="0">
                <a:latin typeface="Helvetica" panose="020B0604020202020204" pitchFamily="34" charset="0"/>
                <a:ea typeface="宋体" panose="02010600030101010101" pitchFamily="2" charset="-122"/>
                <a:cs typeface="Helvetica" panose="020B0604020202020204" pitchFamily="34" charset="0"/>
              </a:rPr>
              <a:t> </a:t>
            </a:r>
            <a:endParaRPr lang="en-US" altLang="zh-CN" sz="2400" b="1" dirty="0">
              <a:latin typeface="Helvetica" panose="020B0604020202020204" pitchFamily="34" charset="0"/>
              <a:ea typeface="宋体" panose="02010600030101010101" pitchFamily="2" charset="-122"/>
              <a:cs typeface="Helvetica" panose="020B0604020202020204" pitchFamily="34" charset="0"/>
            </a:endParaRPr>
          </a:p>
          <a:p>
            <a:pPr marL="0" marR="0" lvl="0" indent="723900" algn="l" defTabSz="914400" rtl="0" eaLnBrk="1" fontAlgn="auto" latinLnBrk="0" hangingPunct="1">
              <a:lnSpc>
                <a:spcPct val="100000"/>
              </a:lnSpc>
              <a:spcBef>
                <a:spcPts val="0"/>
              </a:spcBef>
              <a:spcAft>
                <a:spcPts val="600"/>
              </a:spcAft>
              <a:buClrTx/>
              <a:buSzTx/>
              <a:buFontTx/>
              <a:buNone/>
              <a:tabLst/>
              <a:defRPr/>
            </a:pPr>
            <a:endParaRPr kumimoji="0" lang="en-US" altLang="zh-CN" sz="2000" b="0" i="0" u="none" strike="noStrike" kern="1200" cap="none" spc="0" normalizeH="0" baseline="0" noProof="0" dirty="0">
              <a:ln>
                <a:noFill/>
              </a:ln>
              <a:solidFill>
                <a:srgbClr val="0617BA"/>
              </a:solidFill>
              <a:effectLst/>
              <a:uLnTx/>
              <a:uFillTx/>
              <a:latin typeface="Helvetica" panose="020B0604020202020204" pitchFamily="34" charset="0"/>
              <a:ea typeface="宋体" panose="02010600030101010101" pitchFamily="2" charset="-122"/>
              <a:cs typeface="Helvetica" panose="020B0604020202020204" pitchFamily="34" charset="0"/>
            </a:endParaRPr>
          </a:p>
        </p:txBody>
      </p:sp>
    </p:spTree>
    <p:extLst>
      <p:ext uri="{BB962C8B-B14F-4D97-AF65-F5344CB8AC3E}">
        <p14:creationId xmlns:p14="http://schemas.microsoft.com/office/powerpoint/2010/main" val="2658796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07644"/>
            <a:ext cx="8229600" cy="1143000"/>
          </a:xfrm>
        </p:spPr>
        <p:txBody>
          <a:bodyPr/>
          <a:lstStyle/>
          <a:p>
            <a:r>
              <a:rPr lang="en-US" altLang="zh-CN" sz="4400" dirty="0">
                <a:latin typeface="Calibri" panose="020F0502020204030204" pitchFamily="34" charset="0"/>
                <a:cs typeface="Calibri" panose="020F0502020204030204" pitchFamily="34" charset="0"/>
              </a:rPr>
              <a:t>MobilenetV2 Demo</a:t>
            </a:r>
            <a:endParaRPr lang="zh-TW" altLang="en-US" dirty="0">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865662" y="1268761"/>
            <a:ext cx="8229600" cy="4525963"/>
          </a:xfrm>
        </p:spPr>
        <p:txBody>
          <a:bodyPr vert="horz" lIns="91440" tIns="45720" rIns="91440" bIns="45720" rtlCol="0" anchor="t">
            <a:normAutofit/>
          </a:bodyPr>
          <a:lstStyle/>
          <a:p>
            <a:pPr algn="just"/>
            <a:r>
              <a:rPr lang="en-US" altLang="zh-CN" sz="2400" dirty="0">
                <a:latin typeface="Calibri" panose="020F0502020204030204" pitchFamily="34" charset="0"/>
                <a:cs typeface="Calibri" panose="020F0502020204030204" pitchFamily="34" charset="0"/>
              </a:rPr>
              <a:t>I used the HDMI interface on the ZYNQ board to output the input image and top 5 scores and labels of processing results to the display device.</a:t>
            </a:r>
          </a:p>
          <a:p>
            <a:pPr algn="just"/>
            <a:r>
              <a:rPr lang="en-US" altLang="zh-CN" sz="2400" dirty="0">
                <a:latin typeface="Calibri" panose="020F0502020204030204" pitchFamily="34" charset="0"/>
                <a:cs typeface="Calibri" panose="020F0502020204030204" pitchFamily="34" charset="0"/>
              </a:rPr>
              <a:t>I encoded the characters and numbers in 1000 labels into 6-bit numbers and extracted the font of each character and save it in BRAM.</a:t>
            </a:r>
          </a:p>
          <a:p>
            <a:pPr algn="just"/>
            <a:r>
              <a:rPr lang="en-US" altLang="zh-CN" sz="2400" dirty="0">
                <a:latin typeface="Calibri" panose="020F0502020204030204" pitchFamily="34" charset="0"/>
                <a:cs typeface="Calibri" panose="020F0502020204030204" pitchFamily="34" charset="0"/>
              </a:rPr>
              <a:t>I encoded each label into a 180-bit code which is composed of 30 6-bit character codes.</a:t>
            </a:r>
          </a:p>
        </p:txBody>
      </p:sp>
      <p:sp>
        <p:nvSpPr>
          <p:cNvPr id="8" name="副標題 2"/>
          <p:cNvSpPr txBox="1"/>
          <p:nvPr/>
        </p:nvSpPr>
        <p:spPr>
          <a:xfrm>
            <a:off x="8622432" y="6364485"/>
            <a:ext cx="864096" cy="562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1/5</a:t>
            </a:r>
            <a:endParaRPr lang="en-US" altLang="zh-TW"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07644"/>
            <a:ext cx="8229600" cy="1143000"/>
          </a:xfrm>
        </p:spPr>
        <p:txBody>
          <a:bodyPr/>
          <a:lstStyle/>
          <a:p>
            <a:r>
              <a:rPr lang="en-US" altLang="zh-CN" sz="4400" dirty="0">
                <a:latin typeface="Calibri" panose="020F0502020204030204" pitchFamily="34" charset="0"/>
                <a:cs typeface="Calibri" panose="020F0502020204030204" pitchFamily="34" charset="0"/>
              </a:rPr>
              <a:t>Character Font</a:t>
            </a:r>
            <a:endParaRPr lang="zh-TW" altLang="en-US" dirty="0">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992560" y="1363559"/>
            <a:ext cx="6295772" cy="4130883"/>
          </a:xfrm>
        </p:spPr>
        <p:txBody>
          <a:bodyPr vert="horz" lIns="91440" tIns="45720" rIns="91440" bIns="45720" rtlCol="0" anchor="t">
            <a:normAutofit/>
          </a:bodyPr>
          <a:lstStyle/>
          <a:p>
            <a:pPr algn="just"/>
            <a:r>
              <a:rPr lang="en-US" altLang="zh-CN" sz="2400" dirty="0">
                <a:latin typeface="Calibri" panose="020F0502020204030204" pitchFamily="34" charset="0"/>
                <a:cs typeface="Calibri" panose="020F0502020204030204" pitchFamily="34" charset="0"/>
              </a:rPr>
              <a:t>I represented the extracted 42 character fonts with 0 and 1, and I stored character fonts in BRAM. </a:t>
            </a:r>
          </a:p>
          <a:p>
            <a:pPr algn="just"/>
            <a:r>
              <a:rPr lang="en-US" altLang="zh-CN" sz="2400" dirty="0">
                <a:latin typeface="Calibri" panose="020F0502020204030204" pitchFamily="34" charset="0"/>
                <a:cs typeface="Calibri" panose="020F0502020204030204" pitchFamily="34" charset="0"/>
              </a:rPr>
              <a:t>The font size is 32</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 16. </a:t>
            </a:r>
          </a:p>
          <a:p>
            <a:pPr algn="just"/>
            <a:r>
              <a:rPr lang="en-US" altLang="zh-CN" sz="2400" dirty="0">
                <a:latin typeface="Calibri" panose="020F0502020204030204" pitchFamily="34" charset="0"/>
                <a:cs typeface="Calibri" panose="020F0502020204030204" pitchFamily="34" charset="0"/>
              </a:rPr>
              <a:t>The bit width of BRAM is 16 and the depth is 42</a:t>
            </a:r>
            <a:r>
              <a:rPr lang="zh-CN" altLang="en-US" sz="2400"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 32.</a:t>
            </a:r>
          </a:p>
          <a:p>
            <a:pPr algn="just"/>
            <a:r>
              <a:rPr lang="en-US" altLang="zh-CN" sz="2400" dirty="0">
                <a:latin typeface="Calibri" panose="020F0502020204030204" pitchFamily="34" charset="0"/>
                <a:cs typeface="Calibri" panose="020F0502020204030204" pitchFamily="34" charset="0"/>
              </a:rPr>
              <a:t>A line of a character  font can be fetched, when a BRAM address is given.</a:t>
            </a:r>
          </a:p>
          <a:p>
            <a:pPr algn="just"/>
            <a:r>
              <a:rPr lang="en-US" altLang="zh-CN" sz="2400" dirty="0">
                <a:latin typeface="Calibri" panose="020F0502020204030204" pitchFamily="34" charset="0"/>
                <a:cs typeface="Calibri" panose="020F0502020204030204" pitchFamily="34" charset="0"/>
              </a:rPr>
              <a:t>42 characters can be encoded into 42 6-bit codes.</a:t>
            </a:r>
          </a:p>
          <a:p>
            <a:pPr algn="just"/>
            <a:endParaRPr lang="en-US" altLang="zh-CN" sz="2400" dirty="0">
              <a:latin typeface="Calibri" panose="020F0502020204030204" pitchFamily="34" charset="0"/>
              <a:cs typeface="Calibri" panose="020F0502020204030204" pitchFamily="34" charset="0"/>
            </a:endParaRPr>
          </a:p>
        </p:txBody>
      </p:sp>
      <p:sp>
        <p:nvSpPr>
          <p:cNvPr id="14" name="副標題 2"/>
          <p:cNvSpPr txBox="1"/>
          <p:nvPr/>
        </p:nvSpPr>
        <p:spPr>
          <a:xfrm>
            <a:off x="5745088" y="5860429"/>
            <a:ext cx="4176464" cy="10081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t>Character fonts represented with 0 and 1</a:t>
            </a:r>
            <a:endParaRPr lang="en-US" altLang="zh-TW" sz="2400" dirty="0"/>
          </a:p>
        </p:txBody>
      </p:sp>
      <p:sp>
        <p:nvSpPr>
          <p:cNvPr id="8" name="副標題 2"/>
          <p:cNvSpPr txBox="1"/>
          <p:nvPr/>
        </p:nvSpPr>
        <p:spPr>
          <a:xfrm>
            <a:off x="8622432" y="6364485"/>
            <a:ext cx="864096" cy="562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2/5</a:t>
            </a:r>
            <a:endParaRPr lang="en-US" altLang="zh-TW" sz="2400" dirty="0"/>
          </a:p>
        </p:txBody>
      </p:sp>
      <p:pic>
        <p:nvPicPr>
          <p:cNvPr id="5" name="图片 4">
            <a:extLst>
              <a:ext uri="{FF2B5EF4-FFF2-40B4-BE49-F238E27FC236}">
                <a16:creationId xmlns:a16="http://schemas.microsoft.com/office/drawing/2014/main" id="{03A9DB96-513E-413A-80DD-709B77BD8A1C}"/>
              </a:ext>
            </a:extLst>
          </p:cNvPr>
          <p:cNvPicPr>
            <a:picLocks noChangeAspect="1"/>
          </p:cNvPicPr>
          <p:nvPr/>
        </p:nvPicPr>
        <p:blipFill>
          <a:blip r:embed="rId2"/>
          <a:stretch>
            <a:fillRect/>
          </a:stretch>
        </p:blipFill>
        <p:spPr>
          <a:xfrm>
            <a:off x="7545289" y="620689"/>
            <a:ext cx="906683" cy="51918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07644"/>
            <a:ext cx="8229600" cy="1143000"/>
          </a:xfrm>
        </p:spPr>
        <p:txBody>
          <a:bodyPr/>
          <a:lstStyle/>
          <a:p>
            <a:r>
              <a:rPr lang="en-US" altLang="zh-TW" dirty="0">
                <a:latin typeface="Calibri" panose="020F0502020204030204" pitchFamily="34" charset="0"/>
                <a:cs typeface="Calibri" panose="020F0502020204030204" pitchFamily="34" charset="0"/>
              </a:rPr>
              <a:t>Label Code</a:t>
            </a:r>
            <a:endParaRPr lang="zh-TW" altLang="en-US" dirty="0">
              <a:latin typeface="Calibri" panose="020F0502020204030204" pitchFamily="34" charset="0"/>
              <a:cs typeface="Calibri" panose="020F0502020204030204" pitchFamily="34" charset="0"/>
            </a:endParaRPr>
          </a:p>
        </p:txBody>
      </p:sp>
      <p:sp>
        <p:nvSpPr>
          <p:cNvPr id="8" name="副標題 2"/>
          <p:cNvSpPr txBox="1"/>
          <p:nvPr/>
        </p:nvSpPr>
        <p:spPr>
          <a:xfrm>
            <a:off x="8622432" y="6364485"/>
            <a:ext cx="864096" cy="562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3/5</a:t>
            </a:r>
            <a:endParaRPr lang="en-US" altLang="zh-TW" sz="2400" dirty="0"/>
          </a:p>
        </p:txBody>
      </p:sp>
      <p:sp>
        <p:nvSpPr>
          <p:cNvPr id="9" name="內容版面配置區 2">
            <a:extLst>
              <a:ext uri="{FF2B5EF4-FFF2-40B4-BE49-F238E27FC236}">
                <a16:creationId xmlns:a16="http://schemas.microsoft.com/office/drawing/2014/main" id="{95768ED4-7946-4277-9592-356B60E9E43B}"/>
              </a:ext>
            </a:extLst>
          </p:cNvPr>
          <p:cNvSpPr>
            <a:spLocks noGrp="1"/>
          </p:cNvSpPr>
          <p:nvPr>
            <p:ph idx="1"/>
          </p:nvPr>
        </p:nvSpPr>
        <p:spPr>
          <a:xfrm>
            <a:off x="838200" y="1725161"/>
            <a:ext cx="8229600" cy="3136168"/>
          </a:xfrm>
        </p:spPr>
        <p:txBody>
          <a:bodyPr vert="horz" lIns="91440" tIns="45720" rIns="91440" bIns="45720" rtlCol="0" anchor="t">
            <a:normAutofit/>
          </a:bodyPr>
          <a:lstStyle/>
          <a:p>
            <a:pPr algn="just"/>
            <a:r>
              <a:rPr lang="en-US" altLang="zh-CN" sz="2400" dirty="0">
                <a:latin typeface="Calibri" panose="020F0502020204030204" pitchFamily="34" charset="0"/>
                <a:cs typeface="Calibri" panose="020F0502020204030204" pitchFamily="34" charset="0"/>
              </a:rPr>
              <a:t>The longest of 1000 labels has 30 characters.</a:t>
            </a:r>
          </a:p>
          <a:p>
            <a:pPr algn="just"/>
            <a:r>
              <a:rPr lang="en-US" altLang="zh-CN" sz="2400" dirty="0">
                <a:latin typeface="Calibri" panose="020F0502020204030204" pitchFamily="34" charset="0"/>
                <a:cs typeface="Calibri" panose="020F0502020204030204" pitchFamily="34" charset="0"/>
              </a:rPr>
              <a:t>A label can be represented by a 180-bit code spliced by 30 6-bit character codes. </a:t>
            </a:r>
          </a:p>
          <a:p>
            <a:pPr algn="just"/>
            <a:r>
              <a:rPr lang="en-US" altLang="zh-CN" sz="2400" dirty="0">
                <a:latin typeface="Calibri" panose="020F0502020204030204" pitchFamily="34" charset="0"/>
                <a:cs typeface="Calibri" panose="020F0502020204030204" pitchFamily="34" charset="0"/>
              </a:rPr>
              <a:t>If the number of characters is less than 30, fill in the space character code behind.</a:t>
            </a:r>
          </a:p>
          <a:p>
            <a:pPr algn="just"/>
            <a:r>
              <a:rPr lang="en-US" altLang="zh-CN" sz="2400" dirty="0">
                <a:latin typeface="Calibri" panose="020F0502020204030204" pitchFamily="34" charset="0"/>
                <a:cs typeface="Calibri" panose="020F0502020204030204" pitchFamily="34" charset="0"/>
              </a:rPr>
              <a:t>These 1000 180-bit label codes are stored in BRAM.</a:t>
            </a:r>
          </a:p>
          <a:p>
            <a:pPr algn="just"/>
            <a:r>
              <a:rPr lang="en-US" altLang="zh-CN" sz="2400" dirty="0">
                <a:latin typeface="Calibri" panose="020F0502020204030204" pitchFamily="34" charset="0"/>
                <a:cs typeface="Calibri" panose="020F0502020204030204" pitchFamily="34" charset="0"/>
              </a:rPr>
              <a:t>A </a:t>
            </a:r>
            <a:r>
              <a:rPr lang="en-US" altLang="zh-TW" sz="2400" dirty="0">
                <a:latin typeface="Calibri" panose="020F0502020204030204" pitchFamily="34" charset="0"/>
                <a:cs typeface="Calibri" panose="020F0502020204030204" pitchFamily="34" charset="0"/>
              </a:rPr>
              <a:t>label code</a:t>
            </a:r>
            <a:r>
              <a:rPr lang="en-US" altLang="zh-CN" sz="2400" dirty="0">
                <a:latin typeface="Calibri" panose="020F0502020204030204" pitchFamily="34" charset="0"/>
                <a:cs typeface="Calibri" panose="020F0502020204030204" pitchFamily="34" charset="0"/>
              </a:rPr>
              <a:t> can be fetched, when a BRAM address is given.</a:t>
            </a:r>
          </a:p>
          <a:p>
            <a:pPr algn="just"/>
            <a:endParaRPr lang="en-US" altLang="zh-C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012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07644"/>
            <a:ext cx="8229600" cy="1143000"/>
          </a:xfrm>
        </p:spPr>
        <p:txBody>
          <a:bodyPr/>
          <a:lstStyle/>
          <a:p>
            <a:r>
              <a:rPr lang="en-US" altLang="zh-CN" sz="4400" dirty="0">
                <a:latin typeface="Calibri" panose="020F0502020204030204" pitchFamily="34" charset="0"/>
                <a:cs typeface="Calibri" panose="020F0502020204030204" pitchFamily="34" charset="0"/>
              </a:rPr>
              <a:t>System Block Diagram</a:t>
            </a:r>
            <a:endParaRPr lang="zh-TW" altLang="en-US" dirty="0">
              <a:latin typeface="Calibri" panose="020F0502020204030204" pitchFamily="34" charset="0"/>
              <a:cs typeface="Calibri" panose="020F0502020204030204" pitchFamily="34" charset="0"/>
            </a:endParaRPr>
          </a:p>
        </p:txBody>
      </p:sp>
      <p:sp>
        <p:nvSpPr>
          <p:cNvPr id="3" name="內容版面配置區 2"/>
          <p:cNvSpPr>
            <a:spLocks noGrp="1"/>
          </p:cNvSpPr>
          <p:nvPr>
            <p:ph idx="1"/>
          </p:nvPr>
        </p:nvSpPr>
        <p:spPr>
          <a:xfrm>
            <a:off x="865662" y="764705"/>
            <a:ext cx="8229600" cy="2889583"/>
          </a:xfrm>
        </p:spPr>
        <p:txBody>
          <a:bodyPr vert="horz" lIns="91440" tIns="45720" rIns="91440" bIns="45720" rtlCol="0" anchor="t">
            <a:normAutofit/>
          </a:bodyPr>
          <a:lstStyle/>
          <a:p>
            <a:pPr algn="just"/>
            <a:r>
              <a:rPr lang="en-US" altLang="zh-CN" sz="2400" dirty="0">
                <a:latin typeface="Calibri" panose="020F0502020204030204" pitchFamily="34" charset="0"/>
                <a:cs typeface="Calibri" panose="020F0502020204030204" pitchFamily="34" charset="0"/>
              </a:rPr>
              <a:t>Video driver is used to output pixel data of color.</a:t>
            </a:r>
          </a:p>
          <a:p>
            <a:pPr algn="just"/>
            <a:r>
              <a:rPr lang="en-US" altLang="zh-CN" sz="2400" dirty="0">
                <a:latin typeface="Calibri" panose="020F0502020204030204" pitchFamily="34" charset="0"/>
                <a:cs typeface="Calibri" panose="020F0502020204030204" pitchFamily="34" charset="0"/>
              </a:rPr>
              <a:t>Video Driver module is used to output synchronization signal and RGB data.</a:t>
            </a:r>
          </a:p>
          <a:p>
            <a:pPr algn="just"/>
            <a:r>
              <a:rPr lang="en-US" altLang="zh-CN" sz="2400" dirty="0">
                <a:latin typeface="Calibri" panose="020F0502020204030204" pitchFamily="34" charset="0"/>
                <a:cs typeface="Calibri" panose="020F0502020204030204" pitchFamily="34" charset="0"/>
              </a:rPr>
              <a:t>RGB To DVI module is used to convert the video data in RGB888 format into TMDS data output.</a:t>
            </a:r>
          </a:p>
          <a:p>
            <a:pPr marL="0" indent="0" algn="just">
              <a:buNone/>
            </a:pPr>
            <a:endParaRPr lang="en-US" altLang="zh-CN" sz="2400" dirty="0">
              <a:latin typeface="Calibri" panose="020F0502020204030204" pitchFamily="34" charset="0"/>
              <a:cs typeface="Calibri" panose="020F0502020204030204" pitchFamily="34" charset="0"/>
            </a:endParaRPr>
          </a:p>
        </p:txBody>
      </p:sp>
      <p:sp>
        <p:nvSpPr>
          <p:cNvPr id="14" name="副標題 2"/>
          <p:cNvSpPr txBox="1"/>
          <p:nvPr/>
        </p:nvSpPr>
        <p:spPr>
          <a:xfrm>
            <a:off x="2383265" y="5861743"/>
            <a:ext cx="5139469" cy="562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latin typeface="Calibri" panose="020F0502020204030204" pitchFamily="34" charset="0"/>
                <a:cs typeface="Calibri" panose="020F0502020204030204" pitchFamily="34" charset="0"/>
              </a:rPr>
              <a:t>Block diagram of HDMI display</a:t>
            </a:r>
            <a:endParaRPr lang="en-US" altLang="zh-TW" sz="2400" dirty="0">
              <a:latin typeface="Calibri" panose="020F0502020204030204" pitchFamily="34" charset="0"/>
              <a:cs typeface="Calibri" panose="020F0502020204030204" pitchFamily="34" charset="0"/>
            </a:endParaRPr>
          </a:p>
        </p:txBody>
      </p:sp>
      <p:sp>
        <p:nvSpPr>
          <p:cNvPr id="8" name="副標題 2"/>
          <p:cNvSpPr txBox="1"/>
          <p:nvPr/>
        </p:nvSpPr>
        <p:spPr>
          <a:xfrm>
            <a:off x="8622432" y="6364485"/>
            <a:ext cx="864096" cy="562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4/5</a:t>
            </a:r>
            <a:endParaRPr lang="en-US" altLang="zh-TW" sz="2400" dirty="0"/>
          </a:p>
        </p:txBody>
      </p:sp>
      <p:pic>
        <p:nvPicPr>
          <p:cNvPr id="6" name="图片 5">
            <a:extLst>
              <a:ext uri="{FF2B5EF4-FFF2-40B4-BE49-F238E27FC236}">
                <a16:creationId xmlns:a16="http://schemas.microsoft.com/office/drawing/2014/main" id="{85470D7E-9169-4D03-9FFF-F31D53ED0C94}"/>
              </a:ext>
            </a:extLst>
          </p:cNvPr>
          <p:cNvPicPr>
            <a:picLocks noChangeAspect="1"/>
          </p:cNvPicPr>
          <p:nvPr/>
        </p:nvPicPr>
        <p:blipFill>
          <a:blip r:embed="rId2"/>
          <a:stretch>
            <a:fillRect/>
          </a:stretch>
        </p:blipFill>
        <p:spPr>
          <a:xfrm>
            <a:off x="1290306" y="3171538"/>
            <a:ext cx="7380312" cy="27101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3200" b="1" dirty="0">
                <a:latin typeface="华文楷体" panose="02010600040101010101" pitchFamily="2" charset="-122"/>
                <a:ea typeface="华文楷体" panose="02010600040101010101" pitchFamily="2" charset="-122"/>
                <a:cs typeface="Helvetica" panose="020B0604020202020204" pitchFamily="34" charset="0"/>
              </a:rPr>
              <a:t>Outline</a:t>
            </a:r>
            <a:endParaRPr kumimoji="0" lang="en-US"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endParaRPr>
          </a:p>
        </p:txBody>
      </p:sp>
      <p:sp>
        <p:nvSpPr>
          <p:cNvPr id="6" name="TextBox 27">
            <a:extLst>
              <a:ext uri="{FF2B5EF4-FFF2-40B4-BE49-F238E27FC236}">
                <a16:creationId xmlns:a16="http://schemas.microsoft.com/office/drawing/2014/main" id="{B00A2042-E724-49F5-B863-05F66128BA5D}"/>
              </a:ext>
            </a:extLst>
          </p:cNvPr>
          <p:cNvSpPr txBox="1"/>
          <p:nvPr/>
        </p:nvSpPr>
        <p:spPr>
          <a:xfrm>
            <a:off x="1028564" y="1696690"/>
            <a:ext cx="7848872" cy="3108543"/>
          </a:xfrm>
          <a:prstGeom prst="rect">
            <a:avLst/>
          </a:prstGeom>
          <a:noFill/>
        </p:spPr>
        <p:txBody>
          <a:bodyPr wrap="square" lIns="91440" tIns="45720" rIns="91440" bIns="45720" rtlCol="0" anchor="t">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2400" b="1" dirty="0">
                <a:latin typeface="Helvetica" panose="020B0604020202020204" pitchFamily="34" charset="0"/>
                <a:ea typeface="宋体" panose="02010600030101010101" pitchFamily="2" charset="-122"/>
                <a:cs typeface="Helvetica" panose="020B0604020202020204" pitchFamily="34" charset="0"/>
              </a:rPr>
              <a:t>General Design Specification</a:t>
            </a:r>
            <a:endParaRPr kumimoji="0" lang="en-US" altLang="zh-CN" sz="2400" b="1" i="0" u="none" strike="noStrike" kern="1200" cap="none" spc="0" normalizeH="0" baseline="0" noProof="0" dirty="0">
              <a:ln>
                <a:noFill/>
              </a:ln>
              <a:effectLst/>
              <a:uLnTx/>
              <a:uFillTx/>
              <a:latin typeface="Helvetica" panose="020B0604020202020204" pitchFamily="34" charset="0"/>
              <a:ea typeface="宋体" panose="02010600030101010101" pitchFamily="2" charset="-122"/>
              <a:cs typeface="Helvetica" panose="020B0604020202020204" pitchFamily="34" charset="0"/>
            </a:endParaRPr>
          </a:p>
          <a:p>
            <a:pPr marL="342900" indent="-342900">
              <a:spcBef>
                <a:spcPts val="1800"/>
              </a:spcBef>
              <a:spcAft>
                <a:spcPts val="1200"/>
              </a:spcAft>
              <a:buFont typeface="Wingdings" panose="05000000000000000000" pitchFamily="2" charset="2"/>
              <a:buChar char="Ø"/>
              <a:defRPr/>
            </a:pPr>
            <a:r>
              <a:rPr lang="en-US" altLang="zh-CN" sz="2400" b="1" dirty="0" err="1">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Depthwise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Design Specification</a:t>
            </a:r>
            <a:endParaRPr lang="en-US" altLang="zh-CN" sz="2400" b="1" dirty="0">
              <a:solidFill>
                <a:schemeClr val="bg1">
                  <a:lumMod val="75000"/>
                </a:schemeClr>
              </a:solidFill>
              <a:latin typeface="Helvetica"/>
              <a:ea typeface="宋体"/>
              <a:cs typeface="Helvetica"/>
            </a:endParaRP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Pointwise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solidFill>
                  <a:schemeClr val="bg1">
                    <a:lumMod val="75000"/>
                  </a:schemeClr>
                </a:solidFill>
                <a:latin typeface="Helvetica"/>
                <a:ea typeface="宋体"/>
                <a:cs typeface="Helvetica"/>
              </a:rPr>
              <a:t>Building HDMI Video</a:t>
            </a:r>
            <a:r>
              <a:rPr lang="zh-CN" altLang="en-US" sz="2400" b="1" dirty="0">
                <a:solidFill>
                  <a:schemeClr val="bg1">
                    <a:lumMod val="75000"/>
                  </a:schemeClr>
                </a:solidFill>
                <a:latin typeface="Helvetica"/>
                <a:ea typeface="宋体"/>
                <a:cs typeface="Helvetica"/>
              </a:rPr>
              <a:t> </a:t>
            </a:r>
            <a:r>
              <a:rPr lang="en-US" altLang="zh-CN" sz="2400" b="1" dirty="0">
                <a:solidFill>
                  <a:schemeClr val="bg1">
                    <a:lumMod val="75000"/>
                  </a:schemeClr>
                </a:solidFill>
                <a:latin typeface="Helvetica"/>
                <a:ea typeface="宋体"/>
                <a:cs typeface="Helvetica"/>
              </a:rPr>
              <a:t>Flow</a:t>
            </a:r>
            <a:r>
              <a:rPr lang="zh-CN" altLang="en-US" sz="2400" b="1" dirty="0">
                <a:solidFill>
                  <a:schemeClr val="bg1">
                    <a:lumMod val="75000"/>
                  </a:schemeClr>
                </a:solidFill>
                <a:latin typeface="Helvetica"/>
                <a:ea typeface="宋体"/>
                <a:cs typeface="Helvetica"/>
              </a:rPr>
              <a:t> </a:t>
            </a:r>
            <a:endParaRPr lang="en-US" altLang="zh-CN" sz="2400" b="1" dirty="0">
              <a:solidFill>
                <a:schemeClr val="bg1">
                  <a:lumMod val="75000"/>
                </a:schemeClr>
              </a:solidFill>
              <a:latin typeface="Helvetica"/>
              <a:ea typeface="宋体"/>
              <a:cs typeface="Helvetica"/>
            </a:endParaRPr>
          </a:p>
          <a:p>
            <a:pPr marL="0" marR="0" lvl="0" indent="723900" algn="l" defTabSz="914400" rtl="0" eaLnBrk="1" fontAlgn="auto" latinLnBrk="0" hangingPunct="1">
              <a:lnSpc>
                <a:spcPct val="100000"/>
              </a:lnSpc>
              <a:spcBef>
                <a:spcPts val="0"/>
              </a:spcBef>
              <a:spcAft>
                <a:spcPts val="600"/>
              </a:spcAft>
              <a:buClrTx/>
              <a:buSzTx/>
              <a:buFontTx/>
              <a:buNone/>
              <a:tabLst/>
              <a:defRPr/>
            </a:pPr>
            <a:endParaRPr kumimoji="0" lang="en-US" altLang="zh-CN" sz="2000" b="0" i="0" u="none" strike="noStrike" kern="1200" cap="none" spc="0" normalizeH="0" baseline="0" noProof="0" dirty="0">
              <a:ln>
                <a:noFill/>
              </a:ln>
              <a:solidFill>
                <a:srgbClr val="0617BA"/>
              </a:solidFill>
              <a:effectLst/>
              <a:uLnTx/>
              <a:uFillTx/>
              <a:latin typeface="Helvetica" panose="020B0604020202020204" pitchFamily="34" charset="0"/>
              <a:ea typeface="宋体" panose="0201060003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32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07644"/>
            <a:ext cx="8229600" cy="1143000"/>
          </a:xfrm>
        </p:spPr>
        <p:txBody>
          <a:bodyPr/>
          <a:lstStyle/>
          <a:p>
            <a:r>
              <a:rPr lang="en-US" altLang="zh-CN" sz="4400" dirty="0"/>
              <a:t>Display</a:t>
            </a:r>
            <a:endParaRPr lang="zh-TW" altLang="en-US" dirty="0"/>
          </a:p>
        </p:txBody>
      </p:sp>
      <p:sp>
        <p:nvSpPr>
          <p:cNvPr id="14" name="副標題 2"/>
          <p:cNvSpPr txBox="1"/>
          <p:nvPr/>
        </p:nvSpPr>
        <p:spPr>
          <a:xfrm>
            <a:off x="2072680" y="5844548"/>
            <a:ext cx="5881945" cy="792049"/>
          </a:xfrm>
          <a:prstGeom prst="rect">
            <a:avLst/>
          </a:prstGeom>
        </p:spPr>
        <p:txBody>
          <a:bodyPr vert="horz" lIns="91440" tIns="45720" rIns="91440" bIns="45720" rtlCol="0">
            <a:normAutofit fontScale="97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latin typeface="Calibri" panose="020F0502020204030204" pitchFamily="34" charset="0"/>
                <a:cs typeface="Calibri" panose="020F0502020204030204" pitchFamily="34" charset="0"/>
              </a:rPr>
              <a:t>Display on display device with resolution of 1920 × 1080</a:t>
            </a:r>
            <a:endParaRPr lang="en-US" altLang="zh-TW" sz="2400" dirty="0">
              <a:latin typeface="Calibri" panose="020F0502020204030204" pitchFamily="34" charset="0"/>
              <a:cs typeface="Calibri" panose="020F0502020204030204" pitchFamily="34" charset="0"/>
            </a:endParaRPr>
          </a:p>
        </p:txBody>
      </p:sp>
      <p:sp>
        <p:nvSpPr>
          <p:cNvPr id="8" name="副標題 2"/>
          <p:cNvSpPr txBox="1"/>
          <p:nvPr/>
        </p:nvSpPr>
        <p:spPr>
          <a:xfrm>
            <a:off x="8622432" y="6364485"/>
            <a:ext cx="864096" cy="5620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5/5</a:t>
            </a:r>
            <a:endParaRPr lang="en-US" altLang="zh-TW" sz="2400" dirty="0"/>
          </a:p>
        </p:txBody>
      </p:sp>
      <p:pic>
        <p:nvPicPr>
          <p:cNvPr id="9" name="图片 8">
            <a:extLst>
              <a:ext uri="{FF2B5EF4-FFF2-40B4-BE49-F238E27FC236}">
                <a16:creationId xmlns:a16="http://schemas.microsoft.com/office/drawing/2014/main" id="{FAEFE8F7-9EFE-49E6-BBF0-B9ECB0EFD5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6960" y="1746830"/>
            <a:ext cx="5292080" cy="3969060"/>
          </a:xfrm>
          <a:prstGeom prst="rect">
            <a:avLst/>
          </a:prstGeom>
        </p:spPr>
      </p:pic>
      <p:sp>
        <p:nvSpPr>
          <p:cNvPr id="11" name="內容版面配置區 2">
            <a:extLst>
              <a:ext uri="{FF2B5EF4-FFF2-40B4-BE49-F238E27FC236}">
                <a16:creationId xmlns:a16="http://schemas.microsoft.com/office/drawing/2014/main" id="{4B2FDC0A-F72A-4425-920F-B8917CA3F9AF}"/>
              </a:ext>
            </a:extLst>
          </p:cNvPr>
          <p:cNvSpPr>
            <a:spLocks noGrp="1"/>
          </p:cNvSpPr>
          <p:nvPr>
            <p:ph idx="1"/>
          </p:nvPr>
        </p:nvSpPr>
        <p:spPr>
          <a:xfrm>
            <a:off x="865662" y="764705"/>
            <a:ext cx="7756770" cy="1143000"/>
          </a:xfrm>
        </p:spPr>
        <p:txBody>
          <a:bodyPr vert="horz" lIns="91440" tIns="45720" rIns="91440" bIns="45720" rtlCol="0" anchor="t">
            <a:noAutofit/>
          </a:bodyPr>
          <a:lstStyle/>
          <a:p>
            <a:pPr algn="just"/>
            <a:r>
              <a:rPr lang="en-US" altLang="zh-CN" sz="2400" dirty="0">
                <a:latin typeface="Calibri" panose="020F0502020204030204" pitchFamily="34" charset="0"/>
                <a:cs typeface="Calibri" panose="020F0502020204030204" pitchFamily="34" charset="0"/>
              </a:rPr>
              <a:t>Output the input image with resolution of 224 × 224 and 5 labels and scores of top 5 accuracy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LDO4ADC\ppt\lan.png"/>
          <p:cNvPicPr>
            <a:picLocks noChangeAspect="1" noChangeArrowheads="1"/>
          </p:cNvPicPr>
          <p:nvPr/>
        </p:nvPicPr>
        <p:blipFill>
          <a:blip r:embed="rId3" cstate="print">
            <a:lum bright="10000" contrast="10000"/>
          </a:blip>
          <a:srcRect/>
          <a:stretch>
            <a:fillRect/>
          </a:stretch>
        </p:blipFill>
        <p:spPr bwMode="auto">
          <a:xfrm>
            <a:off x="0" y="0"/>
            <a:ext cx="9906000" cy="5157192"/>
          </a:xfrm>
          <a:prstGeom prst="rect">
            <a:avLst/>
          </a:prstGeom>
          <a:noFill/>
        </p:spPr>
      </p:pic>
      <p:sp>
        <p:nvSpPr>
          <p:cNvPr id="14" name="TextBox 13"/>
          <p:cNvSpPr txBox="1"/>
          <p:nvPr/>
        </p:nvSpPr>
        <p:spPr>
          <a:xfrm>
            <a:off x="200472" y="2176988"/>
            <a:ext cx="9433048" cy="1107996"/>
          </a:xfrm>
          <a:prstGeom prst="rect">
            <a:avLst/>
          </a:prstGeom>
          <a:noFill/>
        </p:spPr>
        <p:txBody>
          <a:bodyPr wrap="square" rtlCol="0">
            <a:spAutoFit/>
          </a:bodyPr>
          <a:lstStyle/>
          <a:p>
            <a:pPr algn="ctr">
              <a:spcAft>
                <a:spcPts val="600"/>
              </a:spcAft>
            </a:pPr>
            <a:r>
              <a:rPr lang="en-US" altLang="zh-CN" sz="6600" b="1" dirty="0">
                <a:solidFill>
                  <a:schemeClr val="bg1"/>
                </a:solidFill>
                <a:latin typeface="Helvetica" panose="020B0604020202020204" pitchFamily="34" charset="0"/>
                <a:ea typeface="微软雅黑" pitchFamily="34" charset="-122"/>
                <a:cs typeface="Helvetica" panose="020B0604020202020204" pitchFamily="34" charset="0"/>
              </a:rPr>
              <a:t>THANK YOU !</a:t>
            </a:r>
          </a:p>
        </p:txBody>
      </p:sp>
      <p:pic>
        <p:nvPicPr>
          <p:cNvPr id="12" name="Picture 4" descr="C:\Users\Administrator\Desktop\LDO4ADC\Logo\um_logo.jpg"/>
          <p:cNvPicPr>
            <a:picLocks noChangeAspect="1" noChangeArrowheads="1"/>
          </p:cNvPicPr>
          <p:nvPr/>
        </p:nvPicPr>
        <p:blipFill>
          <a:blip r:embed="rId4" cstate="print"/>
          <a:srcRect l="1683" t="833"/>
          <a:stretch>
            <a:fillRect/>
          </a:stretch>
        </p:blipFill>
        <p:spPr bwMode="auto">
          <a:xfrm>
            <a:off x="3656856" y="5372598"/>
            <a:ext cx="1152128" cy="1080738"/>
          </a:xfrm>
          <a:prstGeom prst="rect">
            <a:avLst/>
          </a:prstGeom>
          <a:noFill/>
        </p:spPr>
      </p:pic>
      <p:pic>
        <p:nvPicPr>
          <p:cNvPr id="13" name="Picture 5" descr="C:\Users\Administrator\Desktop\LDO4ADC\Logo\logo_amsv.png"/>
          <p:cNvPicPr>
            <a:picLocks noChangeAspect="1" noChangeArrowheads="1"/>
          </p:cNvPicPr>
          <p:nvPr/>
        </p:nvPicPr>
        <p:blipFill>
          <a:blip r:embed="rId5"/>
          <a:srcRect/>
          <a:stretch>
            <a:fillRect/>
          </a:stretch>
        </p:blipFill>
        <p:spPr bwMode="auto">
          <a:xfrm>
            <a:off x="4880993" y="5405293"/>
            <a:ext cx="1502179" cy="976035"/>
          </a:xfrm>
          <a:prstGeom prst="rect">
            <a:avLst/>
          </a:prstGeom>
          <a:noFill/>
        </p:spPr>
      </p:pic>
    </p:spTree>
    <p:extLst>
      <p:ext uri="{BB962C8B-B14F-4D97-AF65-F5344CB8AC3E}">
        <p14:creationId xmlns:p14="http://schemas.microsoft.com/office/powerpoint/2010/main" val="3070543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3200" b="1" dirty="0">
                <a:latin typeface="华文中宋" panose="02010600040101010101" pitchFamily="2" charset="-122"/>
                <a:ea typeface="华文中宋" panose="02010600040101010101" pitchFamily="2" charset="-122"/>
                <a:cs typeface="Helvetica" panose="020B0604020202020204" pitchFamily="34" charset="0"/>
              </a:rPr>
              <a:t>总体设计方案</a:t>
            </a:r>
            <a:endParaRPr kumimoji="0" lang="en-US" sz="3200" b="1"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B894703-2975-40FE-A6D0-B5F5FDEE4738}"/>
              </a:ext>
            </a:extLst>
          </p:cNvPr>
          <p:cNvSpPr txBox="1"/>
          <p:nvPr/>
        </p:nvSpPr>
        <p:spPr>
          <a:xfrm>
            <a:off x="632520" y="1914255"/>
            <a:ext cx="4068452" cy="3970318"/>
          </a:xfrm>
          <a:prstGeom prst="rect">
            <a:avLst/>
          </a:prstGeom>
          <a:noFill/>
        </p:spPr>
        <p:txBody>
          <a:bodyPr wrap="square">
            <a:spAutoFit/>
          </a:bodyPr>
          <a:lstStyle/>
          <a:p>
            <a:pPr marL="285750" indent="-285750" algn="just">
              <a:buFont typeface="Arial" panose="020B0604020202020204" pitchFamily="34" charset="0"/>
              <a:buChar char="•"/>
            </a:pP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搭建一个部署在</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FPGA</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上的图像识别与分类系统</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，其能进行自动上电与初始化。</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系统读取</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Ov7670</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摄像头或片外</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DRAM</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的图像信息，经过预处理后输入神经网络模型</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神经网络搭载</a:t>
            </a:r>
            <a:r>
              <a:rPr lang="en-US" altLang="zh-CN" sz="1800" kern="100" dirty="0" err="1">
                <a:effectLst/>
                <a:latin typeface="华文仿宋" panose="02010600040101010101" pitchFamily="2" charset="-122"/>
                <a:ea typeface="华文仿宋" panose="02010600040101010101" pitchFamily="2" charset="-122"/>
                <a:cs typeface="Times New Roman" panose="02020603050405020304" pitchFamily="18" charset="0"/>
              </a:rPr>
              <a:t>MobileNet</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 V2</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模型，实现了</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DLM MAC</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与</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dual DSP</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设计，</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完成</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inference</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操作</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a:t>
            </a:r>
            <a:endParaRPr lang="en-US" altLang="zh-CN" kern="100" dirty="0">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通过</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HDMI</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协议将原图像与分类结果打印至显示器。</a:t>
            </a:r>
          </a:p>
        </p:txBody>
      </p:sp>
      <p:pic>
        <p:nvPicPr>
          <p:cNvPr id="10" name="Picture 9">
            <a:extLst>
              <a:ext uri="{FF2B5EF4-FFF2-40B4-BE49-F238E27FC236}">
                <a16:creationId xmlns:a16="http://schemas.microsoft.com/office/drawing/2014/main" id="{01E2F156-F156-46F2-B227-550FE85F06D3}"/>
              </a:ext>
            </a:extLst>
          </p:cNvPr>
          <p:cNvPicPr>
            <a:picLocks noChangeAspect="1"/>
          </p:cNvPicPr>
          <p:nvPr/>
        </p:nvPicPr>
        <p:blipFill>
          <a:blip r:embed="rId3"/>
          <a:stretch>
            <a:fillRect/>
          </a:stretch>
        </p:blipFill>
        <p:spPr>
          <a:xfrm>
            <a:off x="4947186" y="1340768"/>
            <a:ext cx="4739735" cy="4840295"/>
          </a:xfrm>
          <a:prstGeom prst="rect">
            <a:avLst/>
          </a:prstGeom>
        </p:spPr>
      </p:pic>
    </p:spTree>
    <p:extLst>
      <p:ext uri="{BB962C8B-B14F-4D97-AF65-F5344CB8AC3E}">
        <p14:creationId xmlns:p14="http://schemas.microsoft.com/office/powerpoint/2010/main" val="235678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dirty="0">
                <a:latin typeface="华文中宋" panose="02010600040101010101" pitchFamily="2" charset="-122"/>
                <a:ea typeface="华文中宋" panose="02010600040101010101" pitchFamily="2" charset="-122"/>
                <a:cs typeface="Helvetica" panose="020B0604020202020204" pitchFamily="34" charset="0"/>
              </a:rPr>
              <a:t>Project Phase</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graphicFrame>
        <p:nvGraphicFramePr>
          <p:cNvPr id="2" name="Table 4">
            <a:extLst>
              <a:ext uri="{FF2B5EF4-FFF2-40B4-BE49-F238E27FC236}">
                <a16:creationId xmlns:a16="http://schemas.microsoft.com/office/drawing/2014/main" id="{F364F492-D749-4651-83B7-BEC476A6BF2F}"/>
              </a:ext>
            </a:extLst>
          </p:cNvPr>
          <p:cNvGraphicFramePr>
            <a:graphicFrameLocks noGrp="1"/>
          </p:cNvGraphicFramePr>
          <p:nvPr>
            <p:extLst>
              <p:ext uri="{D42A27DB-BD31-4B8C-83A1-F6EECF244321}">
                <p14:modId xmlns:p14="http://schemas.microsoft.com/office/powerpoint/2010/main" val="1386800777"/>
              </p:ext>
            </p:extLst>
          </p:nvPr>
        </p:nvGraphicFramePr>
        <p:xfrm>
          <a:off x="380020" y="1412776"/>
          <a:ext cx="9145960" cy="4440708"/>
        </p:xfrm>
        <a:graphic>
          <a:graphicData uri="http://schemas.openxmlformats.org/drawingml/2006/table">
            <a:tbl>
              <a:tblPr firstRow="1" bandRow="1">
                <a:tableStyleId>{5C22544A-7EE6-4342-B048-85BDC9FD1C3A}</a:tableStyleId>
              </a:tblPr>
              <a:tblGrid>
                <a:gridCol w="4572980">
                  <a:extLst>
                    <a:ext uri="{9D8B030D-6E8A-4147-A177-3AD203B41FA5}">
                      <a16:colId xmlns:a16="http://schemas.microsoft.com/office/drawing/2014/main" val="724013353"/>
                    </a:ext>
                  </a:extLst>
                </a:gridCol>
                <a:gridCol w="4572980">
                  <a:extLst>
                    <a:ext uri="{9D8B030D-6E8A-4147-A177-3AD203B41FA5}">
                      <a16:colId xmlns:a16="http://schemas.microsoft.com/office/drawing/2014/main" val="1702122490"/>
                    </a:ext>
                  </a:extLst>
                </a:gridCol>
              </a:tblGrid>
              <a:tr h="648072">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600" b="1" dirty="0">
                          <a:latin typeface="华文中宋" panose="02010600040101010101" pitchFamily="2" charset="-122"/>
                          <a:ea typeface="华文中宋" panose="02010600040101010101" pitchFamily="2" charset="-122"/>
                          <a:cs typeface="Helvetica" panose="020B0604020202020204" pitchFamily="34" charset="0"/>
                        </a:rPr>
                        <a:t>Project Phase</a:t>
                      </a:r>
                    </a:p>
                  </a:txBody>
                  <a:tcPr/>
                </a:tc>
                <a:tc>
                  <a:txBody>
                    <a:bodyPr/>
                    <a:lstStyle/>
                    <a:p>
                      <a:pPr algn="ctr"/>
                      <a:r>
                        <a:rPr lang="en-US" altLang="zh-CN" dirty="0"/>
                        <a:t>Deadline</a:t>
                      </a:r>
                      <a:endParaRPr lang="zh-CN" altLang="en-US" dirty="0"/>
                    </a:p>
                  </a:txBody>
                  <a:tcPr/>
                </a:tc>
                <a:extLst>
                  <a:ext uri="{0D108BD9-81ED-4DB2-BD59-A6C34878D82A}">
                    <a16:rowId xmlns:a16="http://schemas.microsoft.com/office/drawing/2014/main" val="686210026"/>
                  </a:ext>
                </a:extLst>
              </a:tr>
              <a:tr h="172921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zh-CN" sz="2000" kern="100" dirty="0">
                          <a:effectLst/>
                          <a:latin typeface="华文仿宋" panose="02010600040101010101" pitchFamily="2" charset="-122"/>
                          <a:ea typeface="华文仿宋" panose="02010600040101010101" pitchFamily="2" charset="-122"/>
                          <a:cs typeface="Times New Roman" panose="02020603050405020304" pitchFamily="18" charset="0"/>
                        </a:rPr>
                        <a:t>Phase 1</a:t>
                      </a:r>
                      <a:r>
                        <a:rPr lang="zh-CN" altLang="en-US" sz="2000" kern="100" dirty="0">
                          <a:effectLst/>
                          <a:latin typeface="华文仿宋" panose="02010600040101010101" pitchFamily="2" charset="-122"/>
                          <a:ea typeface="华文仿宋" panose="02010600040101010101" pitchFamily="2" charset="-122"/>
                          <a:cs typeface="Times New Roman" panose="02020603050405020304" pitchFamily="18" charset="0"/>
                        </a:rPr>
                        <a:t>：完成</a:t>
                      </a:r>
                      <a:r>
                        <a:rPr lang="zh-CN" altLang="en-US" sz="1800" kern="100" dirty="0">
                          <a:latin typeface="华文仿宋" panose="02010600040101010101" pitchFamily="2" charset="-122"/>
                          <a:ea typeface="华文仿宋" panose="02010600040101010101" pitchFamily="2" charset="-122"/>
                          <a:cs typeface="Times New Roman" panose="02020603050405020304" pitchFamily="18" charset="0"/>
                        </a:rPr>
                        <a:t>神经网络的量化工作，完成系统</a:t>
                      </a:r>
                      <a:r>
                        <a:rPr lang="en-US" altLang="zh-CN" sz="1800" kern="100" dirty="0">
                          <a:latin typeface="华文仿宋" panose="02010600040101010101" pitchFamily="2" charset="-122"/>
                          <a:ea typeface="华文仿宋" panose="02010600040101010101" pitchFamily="2" charset="-122"/>
                          <a:cs typeface="Times New Roman" panose="02020603050405020304" pitchFamily="18" charset="0"/>
                        </a:rPr>
                        <a:t>DRAM</a:t>
                      </a:r>
                      <a:r>
                        <a:rPr lang="zh-CN" altLang="en-US" sz="1800" kern="100" dirty="0">
                          <a:latin typeface="华文仿宋" panose="02010600040101010101" pitchFamily="2" charset="-122"/>
                          <a:ea typeface="华文仿宋" panose="02010600040101010101" pitchFamily="2" charset="-122"/>
                          <a:cs typeface="Times New Roman" panose="02020603050405020304" pitchFamily="18" charset="0"/>
                        </a:rPr>
                        <a:t>工作模式所有相关模块的开发与仿真，并完成板级验证</a:t>
                      </a:r>
                      <a:endParaRPr lang="en-US" altLang="zh-CN" sz="1800" kern="100" dirty="0">
                        <a:latin typeface="华文仿宋" panose="02010600040101010101" pitchFamily="2" charset="-122"/>
                        <a:ea typeface="华文仿宋" panose="02010600040101010101" pitchFamily="2" charset="-122"/>
                        <a:cs typeface="Times New Roman" panose="02020603050405020304" pitchFamily="18" charset="0"/>
                      </a:endParaRPr>
                    </a:p>
                    <a:p>
                      <a:endParaRPr lang="zh-CN" altLang="en-US" sz="1800" dirty="0"/>
                    </a:p>
                  </a:txBody>
                  <a:tcPr/>
                </a:tc>
                <a:tc>
                  <a:txBody>
                    <a:bodyPr/>
                    <a:lstStyle/>
                    <a:p>
                      <a:pPr algn="ctr"/>
                      <a:r>
                        <a:rPr lang="en-US" altLang="zh-CN" sz="2000" kern="100" dirty="0">
                          <a:solidFill>
                            <a:schemeClr val="dk1"/>
                          </a:solidFill>
                          <a:effectLst/>
                          <a:latin typeface="华文仿宋" panose="02010600040101010101" pitchFamily="2" charset="-122"/>
                          <a:ea typeface="华文仿宋" panose="02010600040101010101" pitchFamily="2" charset="-122"/>
                          <a:cs typeface="Times New Roman" panose="02020603050405020304" pitchFamily="18" charset="0"/>
                        </a:rPr>
                        <a:t>9</a:t>
                      </a:r>
                      <a:r>
                        <a:rPr lang="zh-CN" altLang="en-US" sz="2000" kern="100" dirty="0">
                          <a:solidFill>
                            <a:schemeClr val="dk1"/>
                          </a:solidFill>
                          <a:effectLst/>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2000" kern="100" dirty="0">
                          <a:solidFill>
                            <a:schemeClr val="dk1"/>
                          </a:solidFill>
                          <a:effectLst/>
                          <a:latin typeface="华文仿宋" panose="02010600040101010101" pitchFamily="2" charset="-122"/>
                          <a:ea typeface="华文仿宋" panose="02010600040101010101" pitchFamily="2" charset="-122"/>
                          <a:cs typeface="Times New Roman" panose="02020603050405020304" pitchFamily="18" charset="0"/>
                        </a:rPr>
                        <a:t>13</a:t>
                      </a:r>
                      <a:r>
                        <a:rPr lang="zh-CN" altLang="en-US" sz="2000" kern="100" dirty="0">
                          <a:solidFill>
                            <a:schemeClr val="dk1"/>
                          </a:solidFill>
                          <a:effectLst/>
                          <a:latin typeface="华文仿宋" panose="02010600040101010101" pitchFamily="2" charset="-122"/>
                          <a:ea typeface="华文仿宋" panose="02010600040101010101" pitchFamily="2" charset="-122"/>
                          <a:cs typeface="Times New Roman" panose="02020603050405020304" pitchFamily="18" charset="0"/>
                        </a:rPr>
                        <a:t>日</a:t>
                      </a:r>
                    </a:p>
                  </a:txBody>
                  <a:tcPr/>
                </a:tc>
                <a:extLst>
                  <a:ext uri="{0D108BD9-81ED-4DB2-BD59-A6C34878D82A}">
                    <a16:rowId xmlns:a16="http://schemas.microsoft.com/office/drawing/2014/main" val="4282312518"/>
                  </a:ext>
                </a:extLst>
              </a:tr>
              <a:tr h="100379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Phase 2</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：完成视频流的搭建工作，完成系统的全部功能开发。</a:t>
                      </a:r>
                      <a:endPar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endParaRPr>
                    </a:p>
                    <a:p>
                      <a:endParaRPr lang="zh-CN" altLang="en-US" dirty="0"/>
                    </a:p>
                  </a:txBody>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10</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8</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日</a:t>
                      </a:r>
                    </a:p>
                    <a:p>
                      <a:endParaRPr lang="zh-CN" altLang="en-US" dirty="0"/>
                    </a:p>
                  </a:txBody>
                  <a:tcPr/>
                </a:tc>
                <a:extLst>
                  <a:ext uri="{0D108BD9-81ED-4DB2-BD59-A6C34878D82A}">
                    <a16:rowId xmlns:a16="http://schemas.microsoft.com/office/drawing/2014/main" val="2120302463"/>
                  </a:ext>
                </a:extLst>
              </a:tr>
              <a:tr h="105962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Phase 3</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：优化系统，用</a:t>
                      </a: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dual DSP</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设计换掉原来的替代性方案。分析系统的功耗、资源、性能，给出报告。</a:t>
                      </a:r>
                      <a:endPar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endParaRPr>
                    </a:p>
                  </a:txBody>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10</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25</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日</a:t>
                      </a:r>
                    </a:p>
                    <a:p>
                      <a:endParaRPr lang="zh-CN" altLang="en-US" dirty="0"/>
                    </a:p>
                  </a:txBody>
                  <a:tcPr/>
                </a:tc>
                <a:extLst>
                  <a:ext uri="{0D108BD9-81ED-4DB2-BD59-A6C34878D82A}">
                    <a16:rowId xmlns:a16="http://schemas.microsoft.com/office/drawing/2014/main" val="1460947562"/>
                  </a:ext>
                </a:extLst>
              </a:tr>
            </a:tbl>
          </a:graphicData>
        </a:graphic>
      </p:graphicFrame>
    </p:spTree>
    <p:extLst>
      <p:ext uri="{BB962C8B-B14F-4D97-AF65-F5344CB8AC3E}">
        <p14:creationId xmlns:p14="http://schemas.microsoft.com/office/powerpoint/2010/main" val="337649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dirty="0">
                <a:latin typeface="华文中宋" panose="02010600040101010101" pitchFamily="2" charset="-122"/>
                <a:ea typeface="华文中宋" panose="02010600040101010101" pitchFamily="2" charset="-122"/>
                <a:cs typeface="Helvetica" panose="020B0604020202020204" pitchFamily="34" charset="0"/>
              </a:rPr>
              <a:t>Neural Network module hierarchy</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0BA65B4-DE81-4DE8-9071-4D1DAED9BC7F}"/>
              </a:ext>
            </a:extLst>
          </p:cNvPr>
          <p:cNvPicPr>
            <a:picLocks noChangeAspect="1"/>
          </p:cNvPicPr>
          <p:nvPr/>
        </p:nvPicPr>
        <p:blipFill>
          <a:blip r:embed="rId3"/>
          <a:stretch>
            <a:fillRect/>
          </a:stretch>
        </p:blipFill>
        <p:spPr>
          <a:xfrm>
            <a:off x="1306514" y="1124744"/>
            <a:ext cx="7292972" cy="5544615"/>
          </a:xfrm>
          <a:prstGeom prst="rect">
            <a:avLst/>
          </a:prstGeom>
        </p:spPr>
      </p:pic>
    </p:spTree>
    <p:extLst>
      <p:ext uri="{BB962C8B-B14F-4D97-AF65-F5344CB8AC3E}">
        <p14:creationId xmlns:p14="http://schemas.microsoft.com/office/powerpoint/2010/main" val="99206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rPr>
              <a:t>Outline</a:t>
            </a:r>
            <a:endParaRPr kumimoji="0" lang="en-US" sz="3200" b="1" i="0" u="none" strike="noStrike" kern="1200" cap="none" spc="0" normalizeH="0" baseline="0" noProof="0" dirty="0">
              <a:ln>
                <a:noFill/>
              </a:ln>
              <a:effectLst/>
              <a:uLnTx/>
              <a:uFillTx/>
              <a:latin typeface="华文楷体" panose="02010600040101010101" pitchFamily="2" charset="-122"/>
              <a:ea typeface="华文楷体"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5" name="TextBox 27">
            <a:extLst>
              <a:ext uri="{FF2B5EF4-FFF2-40B4-BE49-F238E27FC236}">
                <a16:creationId xmlns:a16="http://schemas.microsoft.com/office/drawing/2014/main" id="{FA1E091E-30C9-4B67-9EFB-3B0323CD598C}"/>
              </a:ext>
            </a:extLst>
          </p:cNvPr>
          <p:cNvSpPr txBox="1"/>
          <p:nvPr/>
        </p:nvSpPr>
        <p:spPr>
          <a:xfrm>
            <a:off x="1028564" y="1696690"/>
            <a:ext cx="7848872" cy="3108543"/>
          </a:xfrm>
          <a:prstGeom prst="rect">
            <a:avLst/>
          </a:prstGeom>
          <a:noFill/>
        </p:spPr>
        <p:txBody>
          <a:bodyPr wrap="square" lIns="91440" tIns="45720" rIns="91440" bIns="45720" rtlCol="0" anchor="t">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General Design Specification</a:t>
            </a:r>
          </a:p>
          <a:p>
            <a:pPr marL="342900" indent="-342900">
              <a:spcBef>
                <a:spcPts val="1800"/>
              </a:spcBef>
              <a:spcAft>
                <a:spcPts val="1200"/>
              </a:spcAft>
              <a:buFont typeface="Wingdings" panose="05000000000000000000" pitchFamily="2" charset="2"/>
              <a:buChar char="Ø"/>
              <a:defRPr/>
            </a:pPr>
            <a:r>
              <a:rPr lang="en-US" altLang="zh-CN" sz="2400" b="1" dirty="0" err="1">
                <a:latin typeface="Helvetica" panose="020B0604020202020204" pitchFamily="34" charset="0"/>
                <a:ea typeface="宋体" panose="02010600030101010101" pitchFamily="2" charset="-122"/>
                <a:cs typeface="Helvetica" panose="020B0604020202020204" pitchFamily="34" charset="0"/>
              </a:rPr>
              <a:t>Depthwise</a:t>
            </a:r>
            <a:r>
              <a:rPr lang="zh-CN" altLang="en-US" sz="2400" b="1" dirty="0">
                <a:latin typeface="Helvetica" panose="020B0604020202020204" pitchFamily="34" charset="0"/>
                <a:ea typeface="宋体" panose="02010600030101010101" pitchFamily="2" charset="-122"/>
                <a:cs typeface="Helvetica" panose="020B0604020202020204" pitchFamily="34" charset="0"/>
              </a:rPr>
              <a:t> </a:t>
            </a:r>
            <a:r>
              <a:rPr lang="en-US" altLang="zh-CN" sz="2400" b="1" dirty="0">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latin typeface="Helvetica" panose="020B0604020202020204" pitchFamily="34" charset="0"/>
                <a:ea typeface="宋体" panose="02010600030101010101" pitchFamily="2" charset="-122"/>
                <a:cs typeface="Helvetica" panose="020B0604020202020204" pitchFamily="34" charset="0"/>
              </a:rPr>
              <a:t> </a:t>
            </a:r>
            <a:r>
              <a:rPr lang="en-US" altLang="zh-CN" sz="2400" b="1" dirty="0">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Pointwise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Module</a:t>
            </a:r>
            <a:r>
              <a:rPr lang="zh-CN" altLang="en-US"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t>
            </a:r>
            <a:r>
              <a:rPr lang="en-US" altLang="zh-CN" sz="2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Design Specification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2400" b="1" dirty="0">
                <a:solidFill>
                  <a:schemeClr val="bg1">
                    <a:lumMod val="75000"/>
                  </a:schemeClr>
                </a:solidFill>
                <a:latin typeface="Helvetica"/>
                <a:ea typeface="宋体"/>
                <a:cs typeface="Helvetica"/>
              </a:rPr>
              <a:t>Building HDMI Video</a:t>
            </a:r>
            <a:r>
              <a:rPr lang="zh-CN" altLang="en-US" sz="2400" b="1" dirty="0">
                <a:solidFill>
                  <a:schemeClr val="bg1">
                    <a:lumMod val="75000"/>
                  </a:schemeClr>
                </a:solidFill>
                <a:latin typeface="Helvetica"/>
                <a:ea typeface="宋体"/>
                <a:cs typeface="Helvetica"/>
              </a:rPr>
              <a:t> </a:t>
            </a:r>
            <a:r>
              <a:rPr lang="en-US" altLang="zh-CN" sz="2400" b="1" dirty="0">
                <a:solidFill>
                  <a:schemeClr val="bg1">
                    <a:lumMod val="75000"/>
                  </a:schemeClr>
                </a:solidFill>
                <a:latin typeface="Helvetica"/>
                <a:ea typeface="宋体"/>
                <a:cs typeface="Helvetica"/>
              </a:rPr>
              <a:t>Flow</a:t>
            </a:r>
            <a:r>
              <a:rPr lang="zh-CN" altLang="en-US" sz="2400" b="1" dirty="0">
                <a:solidFill>
                  <a:schemeClr val="bg1">
                    <a:lumMod val="75000"/>
                  </a:schemeClr>
                </a:solidFill>
                <a:latin typeface="Helvetica"/>
                <a:ea typeface="宋体"/>
                <a:cs typeface="Helvetica"/>
              </a:rPr>
              <a:t> </a:t>
            </a:r>
            <a:endParaRPr lang="en-US" altLang="zh-CN" sz="2400" b="1" dirty="0">
              <a:solidFill>
                <a:schemeClr val="bg1">
                  <a:lumMod val="75000"/>
                </a:schemeClr>
              </a:solidFill>
              <a:latin typeface="Helvetica"/>
              <a:ea typeface="宋体"/>
              <a:cs typeface="Helvetica"/>
            </a:endParaRPr>
          </a:p>
          <a:p>
            <a:pPr marL="0" marR="0" lvl="0" indent="723900" algn="l" defTabSz="914400" rtl="0" eaLnBrk="1" fontAlgn="auto" latinLnBrk="0" hangingPunct="1">
              <a:lnSpc>
                <a:spcPct val="100000"/>
              </a:lnSpc>
              <a:spcBef>
                <a:spcPts val="0"/>
              </a:spcBef>
              <a:spcAft>
                <a:spcPts val="600"/>
              </a:spcAft>
              <a:buClrTx/>
              <a:buSzTx/>
              <a:buFontTx/>
              <a:buNone/>
              <a:tabLst/>
              <a:defRPr/>
            </a:pPr>
            <a:endParaRPr kumimoji="0" lang="en-US" altLang="zh-CN" sz="2000" b="0" i="0" u="none" strike="noStrike" kern="1200" cap="none" spc="0" normalizeH="0" baseline="0" noProof="0" dirty="0">
              <a:ln>
                <a:noFill/>
              </a:ln>
              <a:solidFill>
                <a:srgbClr val="0617BA"/>
              </a:solidFill>
              <a:effectLst/>
              <a:uLnTx/>
              <a:uFillTx/>
              <a:latin typeface="Helvetica" panose="020B0604020202020204" pitchFamily="34" charset="0"/>
              <a:ea typeface="宋体" panose="02010600030101010101" pitchFamily="2" charset="-122"/>
              <a:cs typeface="Helvetica" panose="020B0604020202020204" pitchFamily="34" charset="0"/>
            </a:endParaRPr>
          </a:p>
        </p:txBody>
      </p:sp>
    </p:spTree>
    <p:extLst>
      <p:ext uri="{BB962C8B-B14F-4D97-AF65-F5344CB8AC3E}">
        <p14:creationId xmlns:p14="http://schemas.microsoft.com/office/powerpoint/2010/main" val="1401171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3200" b="1" dirty="0" err="1">
                <a:latin typeface="Helvetica" panose="020B0604020202020204" pitchFamily="34" charset="0"/>
                <a:ea typeface="宋体" panose="02010600030101010101" pitchFamily="2" charset="-122"/>
                <a:cs typeface="Helvetica" panose="020B0604020202020204" pitchFamily="34" charset="0"/>
              </a:rPr>
              <a:t>DepthwiseCNN</a:t>
            </a:r>
            <a:r>
              <a:rPr lang="en-US" altLang="zh-CN" sz="3200" b="1" dirty="0">
                <a:latin typeface="Helvetica" panose="020B0604020202020204" pitchFamily="34" charset="0"/>
                <a:ea typeface="宋体" panose="02010600030101010101" pitchFamily="2" charset="-122"/>
                <a:cs typeface="Helvetica" panose="020B0604020202020204" pitchFamily="34" charset="0"/>
              </a:rPr>
              <a:t> </a:t>
            </a:r>
            <a:r>
              <a:rPr lang="zh-CN" altLang="en-US" sz="3200" b="1" dirty="0">
                <a:latin typeface="Helvetica" panose="020B0604020202020204" pitchFamily="34" charset="0"/>
                <a:ea typeface="宋体" panose="02010600030101010101" pitchFamily="2" charset="-122"/>
                <a:cs typeface="Helvetica" panose="020B0604020202020204" pitchFamily="34" charset="0"/>
              </a:rPr>
              <a:t>模块参数定义</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21738E-8BE6-4F8F-A9D1-845543EF9827}"/>
              </a:ext>
            </a:extLst>
          </p:cNvPr>
          <p:cNvSpPr txBox="1"/>
          <p:nvPr/>
        </p:nvSpPr>
        <p:spPr>
          <a:xfrm>
            <a:off x="381000" y="1124744"/>
            <a:ext cx="7425895" cy="923330"/>
          </a:xfrm>
          <a:prstGeom prst="rect">
            <a:avLst/>
          </a:prstGeom>
          <a:noFill/>
        </p:spPr>
        <p:txBody>
          <a:bodyPr wrap="square" rtlCol="0">
            <a:spAutoFit/>
          </a:bodyPr>
          <a:lstStyle/>
          <a:p>
            <a:pPr algn="just"/>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该模块用于对</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BRAM</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中存储的</a:t>
            </a:r>
            <a:r>
              <a:rPr lang="en-US" altLang="zh-CN" sz="1800" kern="100" dirty="0" err="1">
                <a:effectLst/>
                <a:latin typeface="华文仿宋" panose="02010600040101010101" pitchFamily="2" charset="-122"/>
                <a:ea typeface="华文仿宋" panose="02010600040101010101" pitchFamily="2" charset="-122"/>
                <a:cs typeface="Times New Roman" panose="02020603050405020304" pitchFamily="18" charset="0"/>
              </a:rPr>
              <a:t>ifmap</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做</a:t>
            </a:r>
            <a:r>
              <a:rPr lang="en-US" altLang="zh-CN" sz="1800" kern="100" dirty="0" err="1">
                <a:effectLst/>
                <a:latin typeface="华文仿宋" panose="02010600040101010101" pitchFamily="2" charset="-122"/>
                <a:ea typeface="华文仿宋" panose="02010600040101010101" pitchFamily="2" charset="-122"/>
                <a:cs typeface="Times New Roman" panose="02020603050405020304" pitchFamily="18" charset="0"/>
              </a:rPr>
              <a:t>depthwise</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卷积操作。其可配置的参数定义如下：</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endParaRPr lang="zh-CN" altLang="en-US" dirty="0"/>
          </a:p>
        </p:txBody>
      </p:sp>
      <p:graphicFrame>
        <p:nvGraphicFramePr>
          <p:cNvPr id="7" name="表格 6">
            <a:extLst>
              <a:ext uri="{FF2B5EF4-FFF2-40B4-BE49-F238E27FC236}">
                <a16:creationId xmlns:a16="http://schemas.microsoft.com/office/drawing/2014/main" id="{9945BE2D-2CF0-4BB4-8513-E8449D00253D}"/>
              </a:ext>
            </a:extLst>
          </p:cNvPr>
          <p:cNvGraphicFramePr>
            <a:graphicFrameLocks noGrp="1"/>
          </p:cNvGraphicFramePr>
          <p:nvPr>
            <p:extLst>
              <p:ext uri="{D42A27DB-BD31-4B8C-83A1-F6EECF244321}">
                <p14:modId xmlns:p14="http://schemas.microsoft.com/office/powerpoint/2010/main" val="2348967977"/>
              </p:ext>
            </p:extLst>
          </p:nvPr>
        </p:nvGraphicFramePr>
        <p:xfrm>
          <a:off x="381000" y="1996734"/>
          <a:ext cx="9225064" cy="2800418"/>
        </p:xfrm>
        <a:graphic>
          <a:graphicData uri="http://schemas.openxmlformats.org/drawingml/2006/table">
            <a:tbl>
              <a:tblPr firstRow="1" bandRow="1">
                <a:tableStyleId>{5C22544A-7EE6-4342-B048-85BDC9FD1C3A}</a:tableStyleId>
              </a:tblPr>
              <a:tblGrid>
                <a:gridCol w="1303473">
                  <a:extLst>
                    <a:ext uri="{9D8B030D-6E8A-4147-A177-3AD203B41FA5}">
                      <a16:colId xmlns:a16="http://schemas.microsoft.com/office/drawing/2014/main" val="3571282548"/>
                    </a:ext>
                  </a:extLst>
                </a:gridCol>
                <a:gridCol w="2156931">
                  <a:extLst>
                    <a:ext uri="{9D8B030D-6E8A-4147-A177-3AD203B41FA5}">
                      <a16:colId xmlns:a16="http://schemas.microsoft.com/office/drawing/2014/main" val="3336102747"/>
                    </a:ext>
                  </a:extLst>
                </a:gridCol>
                <a:gridCol w="2088232">
                  <a:extLst>
                    <a:ext uri="{9D8B030D-6E8A-4147-A177-3AD203B41FA5}">
                      <a16:colId xmlns:a16="http://schemas.microsoft.com/office/drawing/2014/main" val="2491034068"/>
                    </a:ext>
                  </a:extLst>
                </a:gridCol>
                <a:gridCol w="1512168">
                  <a:extLst>
                    <a:ext uri="{9D8B030D-6E8A-4147-A177-3AD203B41FA5}">
                      <a16:colId xmlns:a16="http://schemas.microsoft.com/office/drawing/2014/main" val="39721196"/>
                    </a:ext>
                  </a:extLst>
                </a:gridCol>
                <a:gridCol w="936104">
                  <a:extLst>
                    <a:ext uri="{9D8B030D-6E8A-4147-A177-3AD203B41FA5}">
                      <a16:colId xmlns:a16="http://schemas.microsoft.com/office/drawing/2014/main" val="3314905929"/>
                    </a:ext>
                  </a:extLst>
                </a:gridCol>
                <a:gridCol w="1228156">
                  <a:extLst>
                    <a:ext uri="{9D8B030D-6E8A-4147-A177-3AD203B41FA5}">
                      <a16:colId xmlns:a16="http://schemas.microsoft.com/office/drawing/2014/main" val="4255179373"/>
                    </a:ext>
                  </a:extLst>
                </a:gridCol>
              </a:tblGrid>
              <a:tr h="473967">
                <a:tc>
                  <a:txBody>
                    <a:bodyPr/>
                    <a:lstStyle/>
                    <a:p>
                      <a:pPr algn="ctr"/>
                      <a:r>
                        <a:rPr lang="zh-CN" altLang="en-US" sz="1200" b="1" dirty="0">
                          <a:solidFill>
                            <a:schemeClr val="bg1"/>
                          </a:solidFill>
                          <a:latin typeface="华文宋体" panose="02010600040101010101" pitchFamily="2" charset="-122"/>
                          <a:ea typeface="华文宋体" panose="02010600040101010101" pitchFamily="2" charset="-122"/>
                        </a:rPr>
                        <a:t>寄存器名</a:t>
                      </a:r>
                    </a:p>
                  </a:txBody>
                  <a:tcPr/>
                </a:tc>
                <a:tc gridSpan="5">
                  <a:txBody>
                    <a:bodyPr/>
                    <a:lstStyle/>
                    <a:p>
                      <a:pPr algn="ctr"/>
                      <a:endParaRPr lang="zh-CN" altLang="en-US" sz="1200" b="1" dirty="0">
                        <a:solidFill>
                          <a:schemeClr val="tx1"/>
                        </a:solidFill>
                        <a:latin typeface="华文宋体" panose="02010600040101010101" pitchFamily="2" charset="-122"/>
                        <a:ea typeface="华文宋体" panose="02010600040101010101" pitchFamily="2" charset="-122"/>
                      </a:endParaRPr>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26147859"/>
                  </a:ext>
                </a:extLst>
              </a:tr>
              <a:tr h="698186">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zh-CN" sz="1200" b="1" dirty="0" err="1">
                          <a:solidFill>
                            <a:schemeClr val="tx1"/>
                          </a:solidFill>
                          <a:latin typeface="华文宋体" panose="02010600040101010101" pitchFamily="2" charset="-122"/>
                          <a:ea typeface="华文宋体" panose="02010600040101010101" pitchFamily="2" charset="-122"/>
                        </a:rPr>
                        <a:t>DW_config</a:t>
                      </a:r>
                      <a:endParaRPr lang="zh-CN" altLang="en-US" sz="1200" b="1" dirty="0">
                        <a:solidFill>
                          <a:schemeClr val="tx1"/>
                        </a:solidFill>
                        <a:latin typeface="华文宋体" panose="02010600040101010101" pitchFamily="2" charset="-122"/>
                        <a:ea typeface="华文宋体" panose="02010600040101010101" pitchFamily="2" charset="-122"/>
                      </a:endParaRPr>
                    </a:p>
                  </a:txBody>
                  <a:tcPr/>
                </a:tc>
                <a:tc>
                  <a:txBody>
                    <a:bodyPr/>
                    <a:lstStyle/>
                    <a:p>
                      <a:pPr algn="ctr"/>
                      <a:r>
                        <a:rPr lang="en-US" altLang="zh-CN" sz="1200" b="1" dirty="0">
                          <a:solidFill>
                            <a:schemeClr val="tx1"/>
                          </a:solidFill>
                          <a:latin typeface="华文宋体" panose="02010600040101010101" pitchFamily="2" charset="-122"/>
                          <a:ea typeface="华文宋体" panose="02010600040101010101" pitchFamily="2" charset="-122"/>
                        </a:rPr>
                        <a:t>[7:0]: </a:t>
                      </a:r>
                      <a:r>
                        <a:rPr lang="en-US" altLang="zh-CN" sz="1200" b="1" dirty="0" err="1">
                          <a:solidFill>
                            <a:schemeClr val="tx1"/>
                          </a:solidFill>
                          <a:latin typeface="华文宋体" panose="02010600040101010101" pitchFamily="2" charset="-122"/>
                          <a:ea typeface="华文宋体" panose="02010600040101010101" pitchFamily="2" charset="-122"/>
                        </a:rPr>
                        <a:t>ifmap_size</a:t>
                      </a:r>
                      <a:endParaRPr lang="en-US" altLang="zh-CN" sz="1200" b="1" dirty="0">
                        <a:solidFill>
                          <a:schemeClr val="tx1"/>
                        </a:solidFill>
                        <a:latin typeface="华文宋体" panose="02010600040101010101" pitchFamily="2" charset="-122"/>
                        <a:ea typeface="华文宋体" panose="02010600040101010101" pitchFamily="2" charset="-122"/>
                      </a:endParaRPr>
                    </a:p>
                    <a:p>
                      <a:pPr algn="ctr"/>
                      <a:r>
                        <a:rPr lang="zh-CN" altLang="en-US" sz="1200" b="1" dirty="0">
                          <a:solidFill>
                            <a:schemeClr val="tx1"/>
                          </a:solidFill>
                          <a:latin typeface="华文宋体" panose="02010600040101010101" pitchFamily="2" charset="-122"/>
                          <a:ea typeface="华文宋体" panose="02010600040101010101" pitchFamily="2" charset="-122"/>
                        </a:rPr>
                        <a:t>输入特征图像尺寸</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zh-CN" sz="1200" b="1" dirty="0">
                          <a:solidFill>
                            <a:schemeClr val="tx1"/>
                          </a:solidFill>
                          <a:latin typeface="华文宋体" panose="02010600040101010101" pitchFamily="2" charset="-122"/>
                          <a:ea typeface="华文宋体" panose="02010600040101010101" pitchFamily="2" charset="-122"/>
                        </a:rPr>
                        <a:t>[17:8]: </a:t>
                      </a:r>
                      <a:r>
                        <a:rPr lang="en-US" altLang="zh-CN" sz="1200" b="1" dirty="0" err="1">
                          <a:solidFill>
                            <a:schemeClr val="tx1"/>
                          </a:solidFill>
                          <a:latin typeface="华文宋体" panose="02010600040101010101" pitchFamily="2" charset="-122"/>
                          <a:ea typeface="华文宋体" panose="02010600040101010101" pitchFamily="2" charset="-122"/>
                        </a:rPr>
                        <a:t>ifmap_channel</a:t>
                      </a:r>
                      <a:r>
                        <a:rPr lang="zh-CN" altLang="en-US" sz="1200" b="1" dirty="0">
                          <a:solidFill>
                            <a:schemeClr val="tx1"/>
                          </a:solidFill>
                          <a:latin typeface="华文宋体" panose="02010600040101010101" pitchFamily="2" charset="-122"/>
                          <a:ea typeface="华文宋体" panose="02010600040101010101" pitchFamily="2" charset="-122"/>
                        </a:rPr>
                        <a:t>，</a:t>
                      </a:r>
                      <a:endParaRPr lang="en-US" altLang="zh-CN" sz="1200" b="1" dirty="0">
                        <a:solidFill>
                          <a:schemeClr val="tx1"/>
                        </a:solidFill>
                        <a:latin typeface="华文宋体" panose="02010600040101010101" pitchFamily="2" charset="-122"/>
                        <a:ea typeface="华文宋体" panose="02010600040101010101" pitchFamily="2" charset="-122"/>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zh-CN" altLang="en-US" sz="1200" b="1" dirty="0">
                          <a:solidFill>
                            <a:schemeClr val="tx1"/>
                          </a:solidFill>
                          <a:latin typeface="华文宋体" panose="02010600040101010101" pitchFamily="2" charset="-122"/>
                          <a:ea typeface="华文宋体" panose="02010600040101010101" pitchFamily="2" charset="-122"/>
                        </a:rPr>
                        <a:t>输入特征图像通道</a:t>
                      </a:r>
                      <a:endParaRPr lang="zh-CN" altLang="en-US" dirty="0"/>
                    </a:p>
                  </a:txBody>
                  <a:tcPr/>
                </a:tc>
                <a:tc>
                  <a:txBody>
                    <a:bodyPr/>
                    <a:lstStyle/>
                    <a:p>
                      <a:pPr algn="ctr"/>
                      <a:r>
                        <a:rPr lang="en-US" altLang="zh-CN" sz="1200" b="1" kern="1200" dirty="0">
                          <a:solidFill>
                            <a:schemeClr val="tx1"/>
                          </a:solidFill>
                          <a:latin typeface="华文宋体" panose="02010600040101010101" pitchFamily="2" charset="-122"/>
                          <a:ea typeface="华文宋体" panose="02010600040101010101" pitchFamily="2" charset="-122"/>
                          <a:cs typeface="+mn-cs"/>
                        </a:rPr>
                        <a:t>[28:18]: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ofmap_channel</a:t>
                      </a:r>
                      <a:r>
                        <a:rPr lang="en-US" altLang="zh-CN" sz="1200" b="1" kern="1200" dirty="0">
                          <a:solidFill>
                            <a:schemeClr val="tx1"/>
                          </a:solidFill>
                          <a:latin typeface="华文宋体" panose="02010600040101010101" pitchFamily="2" charset="-122"/>
                          <a:ea typeface="华文宋体" panose="02010600040101010101" pitchFamily="2" charset="-122"/>
                          <a:cs typeface="+mn-cs"/>
                        </a:rPr>
                        <a:t>, </a:t>
                      </a:r>
                    </a:p>
                    <a:p>
                      <a:pPr algn="ctr"/>
                      <a:r>
                        <a:rPr lang="zh-CN" altLang="en-US" sz="1200" b="1" kern="1200" dirty="0">
                          <a:solidFill>
                            <a:schemeClr val="tx1"/>
                          </a:solidFill>
                          <a:latin typeface="华文宋体" panose="02010600040101010101" pitchFamily="2" charset="-122"/>
                          <a:ea typeface="华文宋体" panose="02010600040101010101" pitchFamily="2" charset="-122"/>
                          <a:cs typeface="+mn-cs"/>
                        </a:rPr>
                        <a:t>输出特征图像通道</a:t>
                      </a:r>
                    </a:p>
                  </a:txBody>
                  <a:tcPr/>
                </a:tc>
                <a:tc>
                  <a:txBody>
                    <a:bodyPr/>
                    <a:lstStyle/>
                    <a:p>
                      <a:pPr algn="ctr"/>
                      <a:r>
                        <a:rPr lang="en-US" altLang="zh-CN" sz="1200" b="1" kern="1200" dirty="0">
                          <a:solidFill>
                            <a:schemeClr val="tx1"/>
                          </a:solidFill>
                          <a:latin typeface="华文宋体" panose="02010600040101010101" pitchFamily="2" charset="-122"/>
                          <a:ea typeface="华文宋体" panose="02010600040101010101" pitchFamily="2" charset="-122"/>
                          <a:cs typeface="+mn-cs"/>
                        </a:rPr>
                        <a:t>[29]: stride, </a:t>
                      </a:r>
                    </a:p>
                    <a:p>
                      <a:pPr algn="ctr"/>
                      <a:r>
                        <a:rPr lang="zh-CN" altLang="en-US" sz="1200" b="1" kern="1200" dirty="0">
                          <a:solidFill>
                            <a:schemeClr val="tx1"/>
                          </a:solidFill>
                          <a:latin typeface="华文宋体" panose="02010600040101010101" pitchFamily="2" charset="-122"/>
                          <a:ea typeface="华文宋体" panose="02010600040101010101" pitchFamily="2" charset="-122"/>
                          <a:cs typeface="+mn-cs"/>
                        </a:rPr>
                        <a:t>步长</a:t>
                      </a:r>
                    </a:p>
                  </a:txBody>
                  <a:tcPr/>
                </a:tc>
                <a:tc>
                  <a:txBody>
                    <a:bodyPr/>
                    <a:lstStyle/>
                    <a:p>
                      <a:pPr marL="0" algn="ctr" defTabSz="914423" rtl="0" eaLnBrk="1" latinLnBrk="0" hangingPunct="1"/>
                      <a:r>
                        <a:rPr lang="en-US" altLang="zh-CN" sz="1200" b="1" kern="1200" dirty="0">
                          <a:solidFill>
                            <a:schemeClr val="tx1"/>
                          </a:solidFill>
                          <a:latin typeface="华文宋体" panose="02010600040101010101" pitchFamily="2" charset="-122"/>
                          <a:ea typeface="华文宋体" panose="02010600040101010101" pitchFamily="2" charset="-122"/>
                          <a:cs typeface="+mn-cs"/>
                        </a:rPr>
                        <a:t>[30]: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ena</a:t>
                      </a:r>
                      <a:endParaRPr lang="en-US" altLang="zh-CN" sz="1200" b="1" kern="1200" dirty="0">
                        <a:solidFill>
                          <a:schemeClr val="tx1"/>
                        </a:solidFill>
                        <a:latin typeface="华文宋体" panose="02010600040101010101" pitchFamily="2" charset="-122"/>
                        <a:ea typeface="华文宋体" panose="02010600040101010101" pitchFamily="2" charset="-122"/>
                        <a:cs typeface="+mn-cs"/>
                      </a:endParaRPr>
                    </a:p>
                    <a:p>
                      <a:pPr marL="0" algn="ctr" defTabSz="914423" rtl="0" eaLnBrk="1" latinLnBrk="0" hangingPunct="1"/>
                      <a:r>
                        <a:rPr lang="zh-CN" altLang="en-US" sz="1200" b="1" kern="1200" dirty="0">
                          <a:solidFill>
                            <a:schemeClr val="tx1"/>
                          </a:solidFill>
                          <a:latin typeface="华文宋体" panose="02010600040101010101" pitchFamily="2" charset="-122"/>
                          <a:ea typeface="华文宋体" panose="02010600040101010101" pitchFamily="2" charset="-122"/>
                          <a:cs typeface="+mn-cs"/>
                        </a:rPr>
                        <a:t>使能信号</a:t>
                      </a:r>
                    </a:p>
                  </a:txBody>
                  <a:tcPr/>
                </a:tc>
                <a:extLst>
                  <a:ext uri="{0D108BD9-81ED-4DB2-BD59-A6C34878D82A}">
                    <a16:rowId xmlns:a16="http://schemas.microsoft.com/office/drawing/2014/main" val="1587323056"/>
                  </a:ext>
                </a:extLst>
              </a:tr>
              <a:tr h="818080">
                <a:tc>
                  <a:txBody>
                    <a:bodyPr/>
                    <a:lstStyle/>
                    <a:p>
                      <a:pPr algn="ct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Input_base_addr</a:t>
                      </a:r>
                      <a:endParaRPr lang="zh-CN" altLang="en-US" sz="1200" b="1" kern="1200" dirty="0">
                        <a:solidFill>
                          <a:schemeClr val="tx1"/>
                        </a:solidFill>
                        <a:latin typeface="华文宋体" panose="02010600040101010101" pitchFamily="2" charset="-122"/>
                        <a:ea typeface="华文宋体" panose="02010600040101010101" pitchFamily="2" charset="-122"/>
                        <a:cs typeface="+mn-cs"/>
                      </a:endParaRPr>
                    </a:p>
                  </a:txBody>
                  <a:tcPr/>
                </a:tc>
                <a:tc>
                  <a:txBody>
                    <a:bodyPr/>
                    <a:lstStyle/>
                    <a:p>
                      <a:pPr algn="ctr"/>
                      <a:r>
                        <a:rPr lang="en-US" altLang="zh-CN" sz="1200" b="1" dirty="0">
                          <a:solidFill>
                            <a:schemeClr val="tx1"/>
                          </a:solidFill>
                          <a:latin typeface="华文宋体" panose="02010600040101010101" pitchFamily="2" charset="-122"/>
                          <a:ea typeface="华文宋体" panose="02010600040101010101" pitchFamily="2" charset="-122"/>
                        </a:rPr>
                        <a:t>[18:0]: </a:t>
                      </a:r>
                      <a:r>
                        <a:rPr lang="en-US" altLang="zh-CN" sz="1200" b="1" dirty="0" err="1">
                          <a:solidFill>
                            <a:schemeClr val="tx1"/>
                          </a:solidFill>
                          <a:latin typeface="华文宋体" panose="02010600040101010101" pitchFamily="2" charset="-122"/>
                          <a:ea typeface="华文宋体" panose="02010600040101010101" pitchFamily="2" charset="-122"/>
                        </a:rPr>
                        <a:t>ifmap_base_addr</a:t>
                      </a:r>
                      <a:r>
                        <a:rPr lang="en-US" altLang="zh-CN" sz="1200" b="1" dirty="0">
                          <a:solidFill>
                            <a:schemeClr val="tx1"/>
                          </a:solidFill>
                          <a:latin typeface="华文宋体" panose="02010600040101010101" pitchFamily="2" charset="-122"/>
                          <a:ea typeface="华文宋体" panose="02010600040101010101" pitchFamily="2" charset="-122"/>
                        </a:rPr>
                        <a:t>(data)</a:t>
                      </a:r>
                      <a:r>
                        <a:rPr lang="zh-CN" altLang="en-US" sz="1200" b="1" dirty="0">
                          <a:solidFill>
                            <a:schemeClr val="tx1"/>
                          </a:solidFill>
                          <a:latin typeface="华文宋体" panose="02010600040101010101" pitchFamily="2" charset="-122"/>
                          <a:ea typeface="华文宋体" panose="02010600040101010101" pitchFamily="2" charset="-122"/>
                        </a:rPr>
                        <a:t> </a:t>
                      </a:r>
                      <a:endParaRPr lang="en-US" altLang="zh-CN" sz="1200" b="1" dirty="0">
                        <a:solidFill>
                          <a:schemeClr val="tx1"/>
                        </a:solidFill>
                        <a:latin typeface="华文宋体" panose="02010600040101010101" pitchFamily="2" charset="-122"/>
                        <a:ea typeface="华文宋体" panose="02010600040101010101" pitchFamily="2" charset="-122"/>
                      </a:endParaRPr>
                    </a:p>
                    <a:p>
                      <a:pPr algn="ctr"/>
                      <a:r>
                        <a:rPr lang="zh-CN" altLang="en-US" sz="1200" b="1" dirty="0">
                          <a:solidFill>
                            <a:schemeClr val="tx1"/>
                          </a:solidFill>
                          <a:latin typeface="华文宋体" panose="02010600040101010101" pitchFamily="2" charset="-122"/>
                          <a:ea typeface="华文宋体" panose="02010600040101010101" pitchFamily="2" charset="-122"/>
                        </a:rPr>
                        <a:t>输入特征图像基地址</a:t>
                      </a:r>
                      <a:endParaRPr lang="en-US" altLang="zh-CN" sz="1200" b="1" dirty="0">
                        <a:solidFill>
                          <a:schemeClr val="tx1"/>
                        </a:solidFill>
                        <a:latin typeface="华文宋体" panose="02010600040101010101" pitchFamily="2" charset="-122"/>
                        <a:ea typeface="华文宋体" panose="02010600040101010101" pitchFamily="2" charset="-122"/>
                      </a:endParaRPr>
                    </a:p>
                  </a:txBody>
                  <a:tcPr/>
                </a:tc>
                <a:tc gridSpan="2">
                  <a:txBody>
                    <a:bodyPr/>
                    <a:lstStyle/>
                    <a:p>
                      <a:pPr algn="ctr"/>
                      <a:r>
                        <a:rPr lang="en-US" altLang="zh-CN" sz="1200" b="1" dirty="0">
                          <a:solidFill>
                            <a:schemeClr val="tx1"/>
                          </a:solidFill>
                          <a:latin typeface="华文宋体" panose="02010600040101010101" pitchFamily="2" charset="-122"/>
                          <a:ea typeface="华文宋体" panose="02010600040101010101" pitchFamily="2" charset="-122"/>
                        </a:rPr>
                        <a:t>[</a:t>
                      </a:r>
                      <a:r>
                        <a:rPr lang="en-US" altLang="zh-CN" sz="1200" b="1" kern="1200" dirty="0">
                          <a:solidFill>
                            <a:schemeClr val="tx1"/>
                          </a:solidFill>
                          <a:latin typeface="华文宋体" panose="02010600040101010101" pitchFamily="2" charset="-122"/>
                          <a:ea typeface="华文宋体" panose="02010600040101010101" pitchFamily="2" charset="-122"/>
                          <a:cs typeface="+mn-cs"/>
                        </a:rPr>
                        <a:t>30:19]: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Weight_base_addr</a:t>
                      </a:r>
                      <a:r>
                        <a:rPr lang="en-US" altLang="zh-CN" sz="1200" b="1" kern="1200" dirty="0">
                          <a:solidFill>
                            <a:schemeClr val="tx1"/>
                          </a:solidFill>
                          <a:latin typeface="华文宋体" panose="02010600040101010101" pitchFamily="2" charset="-122"/>
                          <a:ea typeface="华文宋体" panose="02010600040101010101" pitchFamily="2" charset="-122"/>
                          <a:cs typeface="+mn-cs"/>
                        </a:rPr>
                        <a:t>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group</a:t>
                      </a:r>
                      <a:r>
                        <a:rPr lang="en-US" altLang="zh-CN" sz="1200" b="1" dirty="0" err="1">
                          <a:solidFill>
                            <a:schemeClr val="tx1"/>
                          </a:solidFill>
                          <a:latin typeface="华文宋体" panose="02010600040101010101" pitchFamily="2" charset="-122"/>
                          <a:ea typeface="华文宋体" panose="02010600040101010101" pitchFamily="2" charset="-122"/>
                        </a:rPr>
                        <a:t>_select</a:t>
                      </a:r>
                      <a:r>
                        <a:rPr lang="en-US" altLang="zh-CN" sz="1200" b="1" dirty="0">
                          <a:solidFill>
                            <a:schemeClr val="tx1"/>
                          </a:solidFill>
                          <a:latin typeface="华文宋体" panose="02010600040101010101" pitchFamily="2" charset="-122"/>
                          <a:ea typeface="华文宋体" panose="02010600040101010101" pitchFamily="2" charset="-122"/>
                        </a:rPr>
                        <a:t>)</a:t>
                      </a:r>
                    </a:p>
                    <a:p>
                      <a:pPr algn="ctr"/>
                      <a:r>
                        <a:rPr lang="zh-CN" altLang="en-US" sz="1200" b="1" dirty="0">
                          <a:solidFill>
                            <a:schemeClr val="tx1"/>
                          </a:solidFill>
                          <a:latin typeface="华文宋体" panose="02010600040101010101" pitchFamily="2" charset="-122"/>
                          <a:ea typeface="华文宋体" panose="02010600040101010101" pitchFamily="2" charset="-122"/>
                        </a:rPr>
                        <a:t>输入权重基地址</a:t>
                      </a:r>
                      <a:endParaRPr lang="zh-CN" altLang="en-US" dirty="0"/>
                    </a:p>
                  </a:txBody>
                  <a:tcPr/>
                </a:tc>
                <a:tc hMerge="1">
                  <a:txBody>
                    <a:bodyPr/>
                    <a:lstStyle/>
                    <a:p>
                      <a:pPr algn="ctr"/>
                      <a:endParaRPr lang="zh-CN" altLang="en-US" sz="1200" b="1" dirty="0">
                        <a:solidFill>
                          <a:schemeClr val="tx1"/>
                        </a:solidFill>
                        <a:latin typeface="华文宋体" panose="02010600040101010101" pitchFamily="2" charset="-122"/>
                        <a:ea typeface="华文宋体" panose="02010600040101010101" pitchFamily="2" charset="-122"/>
                      </a:endParaRPr>
                    </a:p>
                  </a:txBody>
                  <a:tcPr/>
                </a:tc>
                <a:tc gridSpan="2">
                  <a:txBody>
                    <a:bodyPr/>
                    <a:lstStyle/>
                    <a:p>
                      <a:pPr algn="ctr"/>
                      <a:r>
                        <a:rPr lang="en-US" altLang="zh-CN" sz="1200" b="1" dirty="0">
                          <a:solidFill>
                            <a:schemeClr val="tx1"/>
                          </a:solidFill>
                          <a:latin typeface="华文宋体" panose="02010600040101010101" pitchFamily="2" charset="-122"/>
                          <a:ea typeface="华文宋体" panose="02010600040101010101" pitchFamily="2" charset="-122"/>
                        </a:rPr>
                        <a:t>[31]: </a:t>
                      </a:r>
                      <a:r>
                        <a:rPr lang="en-US" altLang="zh-CN" sz="1200" b="1" dirty="0" err="1">
                          <a:solidFill>
                            <a:schemeClr val="tx1"/>
                          </a:solidFill>
                          <a:latin typeface="华文宋体" panose="02010600040101010101" pitchFamily="2" charset="-122"/>
                          <a:ea typeface="华文宋体" panose="02010600040101010101" pitchFamily="2" charset="-122"/>
                        </a:rPr>
                        <a:t>ifmap_group_sel</a:t>
                      </a:r>
                      <a:endParaRPr lang="en-US" altLang="zh-CN" sz="1200" b="1" dirty="0">
                        <a:solidFill>
                          <a:schemeClr val="tx1"/>
                        </a:solidFill>
                        <a:latin typeface="华文宋体" panose="02010600040101010101" pitchFamily="2" charset="-122"/>
                        <a:ea typeface="华文宋体" panose="02010600040101010101" pitchFamily="2" charset="-122"/>
                      </a:endParaRPr>
                    </a:p>
                    <a:p>
                      <a:pPr algn="ctr"/>
                      <a:r>
                        <a:rPr lang="en-US" altLang="zh-CN" sz="1200" b="1" dirty="0" err="1">
                          <a:solidFill>
                            <a:schemeClr val="tx1"/>
                          </a:solidFill>
                          <a:latin typeface="华文宋体" panose="02010600040101010101" pitchFamily="2" charset="-122"/>
                          <a:ea typeface="华文宋体" panose="02010600040101010101" pitchFamily="2" charset="-122"/>
                        </a:rPr>
                        <a:t>Data_MEM</a:t>
                      </a:r>
                      <a:r>
                        <a:rPr lang="zh-CN" altLang="en-US" sz="1200" b="1" dirty="0">
                          <a:solidFill>
                            <a:schemeClr val="tx1"/>
                          </a:solidFill>
                          <a:latin typeface="华文宋体" panose="02010600040101010101" pitchFamily="2" charset="-122"/>
                          <a:ea typeface="华文宋体" panose="02010600040101010101" pitchFamily="2" charset="-122"/>
                        </a:rPr>
                        <a:t>输入输出组配置，</a:t>
                      </a:r>
                      <a:r>
                        <a:rPr lang="en-US" altLang="zh-CN" sz="1200" b="1" dirty="0">
                          <a:solidFill>
                            <a:schemeClr val="tx1"/>
                          </a:solidFill>
                          <a:latin typeface="华文宋体" panose="02010600040101010101" pitchFamily="2" charset="-122"/>
                          <a:ea typeface="华文宋体" panose="02010600040101010101" pitchFamily="2" charset="-122"/>
                        </a:rPr>
                        <a:t>0</a:t>
                      </a:r>
                      <a:r>
                        <a:rPr lang="zh-CN" altLang="en-US" sz="1200" b="1" dirty="0">
                          <a:solidFill>
                            <a:schemeClr val="tx1"/>
                          </a:solidFill>
                          <a:latin typeface="华文宋体" panose="02010600040101010101" pitchFamily="2" charset="-122"/>
                          <a:ea typeface="华文宋体" panose="02010600040101010101" pitchFamily="2" charset="-122"/>
                        </a:rPr>
                        <a:t>：</a:t>
                      </a:r>
                      <a:r>
                        <a:rPr lang="en-US" altLang="zh-CN" sz="1200" b="1" dirty="0">
                          <a:solidFill>
                            <a:schemeClr val="tx1"/>
                          </a:solidFill>
                          <a:latin typeface="华文宋体" panose="02010600040101010101" pitchFamily="2" charset="-122"/>
                          <a:ea typeface="华文宋体" panose="02010600040101010101" pitchFamily="2" charset="-122"/>
                        </a:rPr>
                        <a:t>1</a:t>
                      </a:r>
                      <a:r>
                        <a:rPr lang="zh-CN" altLang="en-US" sz="1200" b="1" dirty="0">
                          <a:solidFill>
                            <a:schemeClr val="tx1"/>
                          </a:solidFill>
                          <a:latin typeface="华文宋体" panose="02010600040101010101" pitchFamily="2" charset="-122"/>
                          <a:ea typeface="华文宋体" panose="02010600040101010101" pitchFamily="2" charset="-122"/>
                        </a:rPr>
                        <a:t>组输入，</a:t>
                      </a:r>
                      <a:r>
                        <a:rPr lang="en-US" altLang="zh-CN" sz="1200" b="1" dirty="0">
                          <a:solidFill>
                            <a:schemeClr val="tx1"/>
                          </a:solidFill>
                          <a:latin typeface="华文宋体" panose="02010600040101010101" pitchFamily="2" charset="-122"/>
                          <a:ea typeface="华文宋体" panose="02010600040101010101" pitchFamily="2" charset="-122"/>
                        </a:rPr>
                        <a:t>2</a:t>
                      </a:r>
                      <a:r>
                        <a:rPr lang="zh-CN" altLang="en-US" sz="1200" b="1" dirty="0">
                          <a:solidFill>
                            <a:schemeClr val="tx1"/>
                          </a:solidFill>
                          <a:latin typeface="华文宋体" panose="02010600040101010101" pitchFamily="2" charset="-122"/>
                          <a:ea typeface="华文宋体" panose="02010600040101010101" pitchFamily="2" charset="-122"/>
                        </a:rPr>
                        <a:t>组输出</a:t>
                      </a:r>
                      <a:endParaRPr lang="en-US" altLang="zh-CN" sz="1200" b="1" dirty="0">
                        <a:solidFill>
                          <a:schemeClr val="tx1"/>
                        </a:solidFill>
                        <a:latin typeface="华文宋体" panose="02010600040101010101" pitchFamily="2" charset="-122"/>
                        <a:ea typeface="华文宋体" panose="02010600040101010101" pitchFamily="2" charset="-122"/>
                      </a:endParaRPr>
                    </a:p>
                    <a:p>
                      <a:pPr algn="ctr"/>
                      <a:r>
                        <a:rPr lang="en-US" altLang="zh-CN" sz="1200" b="1" dirty="0">
                          <a:solidFill>
                            <a:schemeClr val="tx1"/>
                          </a:solidFill>
                          <a:latin typeface="华文宋体" panose="02010600040101010101" pitchFamily="2" charset="-122"/>
                          <a:ea typeface="华文宋体" panose="02010600040101010101" pitchFamily="2" charset="-122"/>
                        </a:rPr>
                        <a:t>1</a:t>
                      </a:r>
                      <a:r>
                        <a:rPr lang="zh-CN" altLang="en-US" sz="1200" b="1" dirty="0">
                          <a:solidFill>
                            <a:schemeClr val="tx1"/>
                          </a:solidFill>
                          <a:latin typeface="华文宋体" panose="02010600040101010101" pitchFamily="2" charset="-122"/>
                          <a:ea typeface="华文宋体" panose="02010600040101010101" pitchFamily="2" charset="-122"/>
                        </a:rPr>
                        <a:t>：</a:t>
                      </a:r>
                      <a:r>
                        <a:rPr lang="en-US" altLang="zh-CN" sz="1200" b="1" dirty="0">
                          <a:solidFill>
                            <a:schemeClr val="tx1"/>
                          </a:solidFill>
                          <a:latin typeface="华文宋体" panose="02010600040101010101" pitchFamily="2" charset="-122"/>
                          <a:ea typeface="华文宋体" panose="02010600040101010101" pitchFamily="2" charset="-122"/>
                        </a:rPr>
                        <a:t>1</a:t>
                      </a:r>
                      <a:r>
                        <a:rPr lang="zh-CN" altLang="en-US" sz="1200" b="1" dirty="0">
                          <a:solidFill>
                            <a:schemeClr val="tx1"/>
                          </a:solidFill>
                          <a:latin typeface="华文宋体" panose="02010600040101010101" pitchFamily="2" charset="-122"/>
                          <a:ea typeface="华文宋体" panose="02010600040101010101" pitchFamily="2" charset="-122"/>
                        </a:rPr>
                        <a:t>组输出，</a:t>
                      </a:r>
                      <a:r>
                        <a:rPr lang="en-US" altLang="zh-CN" sz="1200" b="1" dirty="0">
                          <a:solidFill>
                            <a:schemeClr val="tx1"/>
                          </a:solidFill>
                          <a:latin typeface="华文宋体" panose="02010600040101010101" pitchFamily="2" charset="-122"/>
                          <a:ea typeface="华文宋体" panose="02010600040101010101" pitchFamily="2" charset="-122"/>
                        </a:rPr>
                        <a:t>2</a:t>
                      </a:r>
                      <a:r>
                        <a:rPr lang="zh-CN" altLang="en-US" sz="1200" b="1" dirty="0">
                          <a:solidFill>
                            <a:schemeClr val="tx1"/>
                          </a:solidFill>
                          <a:latin typeface="华文宋体" panose="02010600040101010101" pitchFamily="2" charset="-122"/>
                          <a:ea typeface="华文宋体" panose="02010600040101010101" pitchFamily="2" charset="-122"/>
                        </a:rPr>
                        <a:t>组输入</a:t>
                      </a:r>
                    </a:p>
                  </a:txBody>
                  <a:tcPr/>
                </a:tc>
                <a:tc hMerge="1">
                  <a:txBody>
                    <a:bodyPr/>
                    <a:lstStyle/>
                    <a:p>
                      <a:endParaRPr lang="zh-CN" altLang="en-US"/>
                    </a:p>
                  </a:txBody>
                  <a:tcPr/>
                </a:tc>
                <a:extLst>
                  <a:ext uri="{0D108BD9-81ED-4DB2-BD59-A6C34878D82A}">
                    <a16:rowId xmlns:a16="http://schemas.microsoft.com/office/drawing/2014/main" val="4256655170"/>
                  </a:ext>
                </a:extLst>
              </a:tr>
              <a:tr h="805305">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Output_base_addr</a:t>
                      </a:r>
                      <a:endParaRPr lang="zh-CN" altLang="en-US" sz="1200" b="1" kern="1200" dirty="0">
                        <a:solidFill>
                          <a:schemeClr val="tx1"/>
                        </a:solidFill>
                        <a:latin typeface="华文宋体" panose="02010600040101010101" pitchFamily="2" charset="-122"/>
                        <a:ea typeface="华文宋体" panose="02010600040101010101" pitchFamily="2" charset="-122"/>
                        <a:cs typeface="+mn-cs"/>
                      </a:endParaRP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zh-CN" sz="1200" b="1" dirty="0">
                          <a:solidFill>
                            <a:schemeClr val="tx1"/>
                          </a:solidFill>
                          <a:latin typeface="华文宋体" panose="02010600040101010101" pitchFamily="2" charset="-122"/>
                          <a:ea typeface="华文宋体" panose="02010600040101010101" pitchFamily="2" charset="-122"/>
                        </a:rPr>
                        <a:t>[</a:t>
                      </a:r>
                      <a:r>
                        <a:rPr lang="en-US" altLang="zh-CN" sz="1200" b="1" kern="1200" dirty="0">
                          <a:solidFill>
                            <a:schemeClr val="tx1"/>
                          </a:solidFill>
                          <a:latin typeface="华文宋体" panose="02010600040101010101" pitchFamily="2" charset="-122"/>
                          <a:ea typeface="华文宋体" panose="02010600040101010101" pitchFamily="2" charset="-122"/>
                          <a:cs typeface="+mn-cs"/>
                        </a:rPr>
                        <a:t>18:0]: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Ofmap_base_addr</a:t>
                      </a:r>
                      <a:endParaRPr lang="en-US" altLang="zh-CN" sz="1200" b="1" kern="1200" dirty="0">
                        <a:solidFill>
                          <a:schemeClr val="tx1"/>
                        </a:solidFill>
                        <a:latin typeface="华文宋体" panose="02010600040101010101" pitchFamily="2" charset="-122"/>
                        <a:ea typeface="华文宋体" panose="02010600040101010101" pitchFamily="2" charset="-122"/>
                        <a:cs typeface="+mn-cs"/>
                      </a:endParaRPr>
                    </a:p>
                    <a:p>
                      <a:pPr marL="0" marR="0" lvl="0" indent="0" algn="ctr" defTabSz="914423" rtl="0" eaLnBrk="1" fontAlgn="auto" latinLnBrk="0" hangingPunct="1">
                        <a:lnSpc>
                          <a:spcPct val="100000"/>
                        </a:lnSpc>
                        <a:spcBef>
                          <a:spcPts val="0"/>
                        </a:spcBef>
                        <a:spcAft>
                          <a:spcPts val="0"/>
                        </a:spcAft>
                        <a:buClrTx/>
                        <a:buSzTx/>
                        <a:buFontTx/>
                        <a:buNone/>
                        <a:tabLst/>
                        <a:defRPr/>
                      </a:pPr>
                      <a:r>
                        <a:rPr lang="zh-CN" altLang="en-US" sz="1200" b="1" kern="1200" dirty="0">
                          <a:solidFill>
                            <a:schemeClr val="tx1"/>
                          </a:solidFill>
                          <a:latin typeface="华文宋体" panose="02010600040101010101" pitchFamily="2" charset="-122"/>
                          <a:ea typeface="华文宋体" panose="02010600040101010101" pitchFamily="2" charset="-122"/>
                          <a:cs typeface="+mn-cs"/>
                        </a:rPr>
                        <a:t>卷积结果输出基地址</a:t>
                      </a:r>
                    </a:p>
                  </a:txBody>
                  <a:tcPr/>
                </a:tc>
                <a:tc gridSpan="4">
                  <a:txBody>
                    <a:bodyPr/>
                    <a:lstStyle/>
                    <a:p>
                      <a:pPr algn="ctr"/>
                      <a:r>
                        <a:rPr lang="en-US" altLang="zh-CN" sz="1200" b="1" dirty="0">
                          <a:solidFill>
                            <a:schemeClr val="tx1"/>
                          </a:solidFill>
                          <a:latin typeface="华文宋体" panose="02010600040101010101" pitchFamily="2" charset="-122"/>
                          <a:ea typeface="华文宋体" panose="02010600040101010101" pitchFamily="2" charset="-122"/>
                        </a:rPr>
                        <a:t>[</a:t>
                      </a:r>
                      <a:r>
                        <a:rPr lang="en-US" altLang="zh-CN" sz="1200" b="1" kern="1200" dirty="0">
                          <a:solidFill>
                            <a:schemeClr val="tx1"/>
                          </a:solidFill>
                          <a:latin typeface="华文宋体" panose="02010600040101010101" pitchFamily="2" charset="-122"/>
                          <a:ea typeface="华文宋体" panose="02010600040101010101" pitchFamily="2" charset="-122"/>
                          <a:cs typeface="+mn-cs"/>
                        </a:rPr>
                        <a:t>30:19]: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Bias_base_addr</a:t>
                      </a:r>
                      <a:r>
                        <a:rPr lang="en-US" altLang="zh-CN" sz="1200" b="1" kern="1200" dirty="0">
                          <a:solidFill>
                            <a:schemeClr val="tx1"/>
                          </a:solidFill>
                          <a:latin typeface="华文宋体" panose="02010600040101010101" pitchFamily="2" charset="-122"/>
                          <a:ea typeface="华文宋体" panose="02010600040101010101" pitchFamily="2" charset="-122"/>
                          <a:cs typeface="+mn-cs"/>
                        </a:rPr>
                        <a:t> (</a:t>
                      </a:r>
                      <a:r>
                        <a:rPr lang="en-US" altLang="zh-CN" sz="1200" b="1" kern="1200" dirty="0" err="1">
                          <a:solidFill>
                            <a:schemeClr val="tx1"/>
                          </a:solidFill>
                          <a:latin typeface="华文宋体" panose="02010600040101010101" pitchFamily="2" charset="-122"/>
                          <a:ea typeface="华文宋体" panose="02010600040101010101" pitchFamily="2" charset="-122"/>
                          <a:cs typeface="+mn-cs"/>
                        </a:rPr>
                        <a:t>group</a:t>
                      </a:r>
                      <a:r>
                        <a:rPr lang="en-US" altLang="zh-CN" sz="1200" b="1" dirty="0" err="1">
                          <a:solidFill>
                            <a:schemeClr val="tx1"/>
                          </a:solidFill>
                          <a:latin typeface="华文宋体" panose="02010600040101010101" pitchFamily="2" charset="-122"/>
                          <a:ea typeface="华文宋体" panose="02010600040101010101" pitchFamily="2" charset="-122"/>
                        </a:rPr>
                        <a:t>_select</a:t>
                      </a:r>
                      <a:r>
                        <a:rPr lang="en-US" altLang="zh-CN" sz="1200" b="1" dirty="0">
                          <a:solidFill>
                            <a:schemeClr val="tx1"/>
                          </a:solidFill>
                          <a:latin typeface="华文宋体" panose="02010600040101010101" pitchFamily="2" charset="-122"/>
                          <a:ea typeface="华文宋体" panose="02010600040101010101" pitchFamily="2" charset="-122"/>
                        </a:rPr>
                        <a:t>)</a:t>
                      </a:r>
                    </a:p>
                    <a:p>
                      <a:pPr algn="ctr"/>
                      <a:r>
                        <a:rPr lang="zh-CN" altLang="en-US" sz="1200" b="1" dirty="0">
                          <a:solidFill>
                            <a:schemeClr val="tx1"/>
                          </a:solidFill>
                          <a:latin typeface="华文宋体" panose="02010600040101010101" pitchFamily="2" charset="-122"/>
                          <a:ea typeface="华文宋体" panose="02010600040101010101" pitchFamily="2" charset="-122"/>
                        </a:rPr>
                        <a:t>输入偏置基地址</a:t>
                      </a:r>
                      <a:endParaRPr lang="zh-CN" altLang="en-US" sz="1200" dirty="0"/>
                    </a:p>
                  </a:txBody>
                  <a:tcPr/>
                </a:tc>
                <a:tc hMerge="1">
                  <a:txBody>
                    <a:bodyPr/>
                    <a:lstStyle/>
                    <a:p>
                      <a:endParaRPr lang="zh-CN" altLang="en-US"/>
                    </a:p>
                  </a:txBody>
                  <a:tcPr/>
                </a:tc>
                <a:tc hMerge="1">
                  <a:txBody>
                    <a:bodyPr/>
                    <a:lstStyle/>
                    <a:p>
                      <a:pPr algn="ctr"/>
                      <a:endParaRPr lang="zh-CN" altLang="en-US" sz="1200" b="1" kern="1200" dirty="0">
                        <a:solidFill>
                          <a:schemeClr val="tx1"/>
                        </a:solidFill>
                        <a:latin typeface="华文宋体" panose="02010600040101010101" pitchFamily="2" charset="-122"/>
                        <a:ea typeface="华文宋体" panose="02010600040101010101" pitchFamily="2" charset="-122"/>
                        <a:cs typeface="+mn-cs"/>
                      </a:endParaRPr>
                    </a:p>
                  </a:txBody>
                  <a:tcPr/>
                </a:tc>
                <a:tc hMerge="1">
                  <a:txBody>
                    <a:bodyPr/>
                    <a:lstStyle/>
                    <a:p>
                      <a:endParaRPr lang="zh-CN" altLang="en-US"/>
                    </a:p>
                  </a:txBody>
                  <a:tcPr/>
                </a:tc>
                <a:extLst>
                  <a:ext uri="{0D108BD9-81ED-4DB2-BD59-A6C34878D82A}">
                    <a16:rowId xmlns:a16="http://schemas.microsoft.com/office/drawing/2014/main" val="326029749"/>
                  </a:ext>
                </a:extLst>
              </a:tr>
            </a:tbl>
          </a:graphicData>
        </a:graphic>
      </p:graphicFrame>
    </p:spTree>
    <p:extLst>
      <p:ext uri="{BB962C8B-B14F-4D97-AF65-F5344CB8AC3E}">
        <p14:creationId xmlns:p14="http://schemas.microsoft.com/office/powerpoint/2010/main" val="2319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a:latin typeface="Helvetica" panose="020B0604020202020204" pitchFamily="34" charset="0"/>
                <a:ea typeface="宋体" panose="02010600030101010101" pitchFamily="2" charset="-122"/>
                <a:cs typeface="Helvetica" panose="020B0604020202020204" pitchFamily="34" charset="0"/>
              </a:rPr>
              <a:t>Feature Map</a:t>
            </a:r>
            <a:r>
              <a:rPr lang="zh-CN" altLang="en-US" sz="3200" b="1" dirty="0">
                <a:latin typeface="Helvetica" panose="020B0604020202020204" pitchFamily="34" charset="0"/>
                <a:ea typeface="宋体" panose="02010600030101010101" pitchFamily="2" charset="-122"/>
                <a:cs typeface="Helvetica" panose="020B0604020202020204" pitchFamily="34" charset="0"/>
              </a:rPr>
              <a:t>在</a:t>
            </a:r>
            <a:r>
              <a:rPr lang="en-US" altLang="zh-CN" sz="3200" b="1" dirty="0">
                <a:latin typeface="Helvetica" panose="020B0604020202020204" pitchFamily="34" charset="0"/>
                <a:ea typeface="宋体" panose="02010600030101010101" pitchFamily="2" charset="-122"/>
                <a:cs typeface="Helvetica" panose="020B0604020202020204" pitchFamily="34" charset="0"/>
              </a:rPr>
              <a:t>BRAM</a:t>
            </a:r>
            <a:r>
              <a:rPr lang="zh-CN" altLang="en-US" sz="3200" b="1" dirty="0">
                <a:latin typeface="Helvetica" panose="020B0604020202020204" pitchFamily="34" charset="0"/>
                <a:ea typeface="宋体" panose="02010600030101010101" pitchFamily="2" charset="-122"/>
                <a:cs typeface="Helvetica" panose="020B0604020202020204" pitchFamily="34" charset="0"/>
              </a:rPr>
              <a:t>中的存储方案</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61C72F50-16B0-45C8-AE58-0F68EE27C874}"/>
              </a:ext>
            </a:extLst>
          </p:cNvPr>
          <p:cNvPicPr/>
          <p:nvPr/>
        </p:nvPicPr>
        <p:blipFill>
          <a:blip r:embed="rId3"/>
          <a:stretch>
            <a:fillRect/>
          </a:stretch>
        </p:blipFill>
        <p:spPr>
          <a:xfrm>
            <a:off x="128464" y="1124744"/>
            <a:ext cx="5472608" cy="4104454"/>
          </a:xfrm>
          <a:prstGeom prst="rect">
            <a:avLst/>
          </a:prstGeom>
        </p:spPr>
      </p:pic>
      <p:sp>
        <p:nvSpPr>
          <p:cNvPr id="8" name="TextBox 7">
            <a:extLst>
              <a:ext uri="{FF2B5EF4-FFF2-40B4-BE49-F238E27FC236}">
                <a16:creationId xmlns:a16="http://schemas.microsoft.com/office/drawing/2014/main" id="{0F47E63B-6FFD-4D78-ADC9-B3BE4027EE37}"/>
              </a:ext>
            </a:extLst>
          </p:cNvPr>
          <p:cNvSpPr txBox="1"/>
          <p:nvPr/>
        </p:nvSpPr>
        <p:spPr>
          <a:xfrm>
            <a:off x="4232920" y="3356992"/>
            <a:ext cx="4963884" cy="3139321"/>
          </a:xfrm>
          <a:prstGeom prst="rect">
            <a:avLst/>
          </a:prstGeom>
          <a:noFill/>
        </p:spPr>
        <p:txBody>
          <a:bodyPr wrap="square">
            <a:spAutoFit/>
          </a:bodyPr>
          <a:lstStyle/>
          <a:p>
            <a:pPr marL="285750" indent="-285750" algn="just">
              <a:buFont typeface="Arial" panose="020B0604020202020204" pitchFamily="34" charset="0"/>
              <a:buChar char="•"/>
            </a:pP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存储一个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Feature Map</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需要使用</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3</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BRAM</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模块，</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Feature Map</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的行在三个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BRAM</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中交叉存储，</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这三个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BRAM</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模块称为一个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BRAM</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组，</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每三行称为一个</a:t>
            </a:r>
            <a:r>
              <a:rPr lang="en-US" altLang="zh-CN" sz="1800" kern="100" dirty="0" err="1">
                <a:effectLst/>
                <a:latin typeface="华文仿宋" panose="02010600040101010101" pitchFamily="2" charset="-122"/>
                <a:ea typeface="华文仿宋" panose="02010600040101010101" pitchFamily="2" charset="-122"/>
                <a:cs typeface="Times New Roman" panose="02020603050405020304" pitchFamily="18" charset="0"/>
              </a:rPr>
              <a:t>raw_group</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，每一行中的每一个点包含其所有</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channel</a:t>
            </a:r>
            <a:r>
              <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的数据。</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endParaRPr lang="en-US" altLang="zh-CN" kern="100" dirty="0">
              <a:latin typeface="华文仿宋" panose="02010600040101010101" pitchFamily="2" charset="-122"/>
              <a:ea typeface="华文仿宋" panose="02010600040101010101" pitchFamily="2" charset="-122"/>
              <a:cs typeface="Times New Roman" panose="02020603050405020304" pitchFamily="18" charset="0"/>
            </a:endParaRPr>
          </a:p>
          <a:p>
            <a:pPr marL="285750" indent="-285750" algn="just">
              <a:buFont typeface="Arial" panose="020B0604020202020204" pitchFamily="34" charset="0"/>
              <a:buChar char="•"/>
            </a:pP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完成一个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Channel</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的计算后，输出</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CCCF</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信号，完成一个</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Point</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的计算后，输出</a:t>
            </a: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CPCF</a:t>
            </a:r>
            <a:r>
              <a:rPr lang="zh-CN" altLang="en-US" sz="1800" kern="100" dirty="0">
                <a:effectLst/>
                <a:latin typeface="华文仿宋" panose="02010600040101010101" pitchFamily="2" charset="-122"/>
                <a:ea typeface="华文仿宋" panose="02010600040101010101" pitchFamily="2" charset="-122"/>
                <a:cs typeface="Times New Roman" panose="02020603050405020304" pitchFamily="18" charset="0"/>
              </a:rPr>
              <a:t>信号，</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algn="just"/>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     </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完成一个</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raw</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的计算后，输出</a:t>
            </a:r>
            <a:r>
              <a:rPr lang="en-US" altLang="zh-CN" kern="100" dirty="0" err="1">
                <a:latin typeface="华文仿宋" panose="02010600040101010101" pitchFamily="2" charset="-122"/>
                <a:ea typeface="华文仿宋" panose="02010600040101010101" pitchFamily="2" charset="-122"/>
                <a:cs typeface="Times New Roman" panose="02020603050405020304" pitchFamily="18" charset="0"/>
              </a:rPr>
              <a:t>raw_end</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信号，</a:t>
            </a:r>
            <a:endParaRPr lang="en-US" altLang="zh-CN" kern="100" dirty="0">
              <a:latin typeface="华文仿宋" panose="02010600040101010101" pitchFamily="2" charset="-122"/>
              <a:ea typeface="华文仿宋" panose="02010600040101010101" pitchFamily="2" charset="-122"/>
              <a:cs typeface="Times New Roman" panose="02020603050405020304" pitchFamily="18" charset="0"/>
            </a:endParaRPr>
          </a:p>
          <a:p>
            <a:pPr algn="just"/>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     </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完成一个</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frame</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的计算后，输出</a:t>
            </a:r>
            <a:r>
              <a:rPr lang="en-US" altLang="zh-CN" kern="100" dirty="0">
                <a:latin typeface="华文仿宋" panose="02010600040101010101" pitchFamily="2" charset="-122"/>
                <a:ea typeface="华文仿宋" panose="02010600040101010101" pitchFamily="2" charset="-122"/>
                <a:cs typeface="Times New Roman" panose="02020603050405020304" pitchFamily="18" charset="0"/>
              </a:rPr>
              <a:t>complete</a:t>
            </a:r>
            <a:r>
              <a:rPr lang="zh-CN" altLang="en-US" kern="100" dirty="0">
                <a:latin typeface="华文仿宋" panose="02010600040101010101" pitchFamily="2" charset="-122"/>
                <a:ea typeface="华文仿宋" panose="02010600040101010101" pitchFamily="2" charset="-122"/>
                <a:cs typeface="Times New Roman" panose="02020603050405020304" pitchFamily="18" charset="0"/>
              </a:rPr>
              <a:t>信号</a:t>
            </a:r>
            <a:endPar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a:p>
            <a:pPr algn="just"/>
            <a:endParaRPr lang="zh-CN"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823339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7FC201-03FB-4123-89F0-784A1E1C7B1C}"/>
              </a:ext>
            </a:extLst>
          </p:cNvPr>
          <p:cNvSpPr txBox="1">
            <a:spLocks/>
          </p:cNvSpPr>
          <p:nvPr/>
        </p:nvSpPr>
        <p:spPr>
          <a:xfrm>
            <a:off x="381000" y="264766"/>
            <a:ext cx="9145960" cy="7159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200" b="1" dirty="0">
                <a:latin typeface="Helvetica" panose="020B0604020202020204" pitchFamily="34" charset="0"/>
                <a:ea typeface="宋体" panose="02010600030101010101" pitchFamily="2" charset="-122"/>
                <a:cs typeface="Helvetica" panose="020B0604020202020204" pitchFamily="34" charset="0"/>
              </a:rPr>
              <a:t>Kernel </a:t>
            </a:r>
            <a:r>
              <a:rPr lang="en-US" altLang="zh-CN" sz="3200" b="1" dirty="0">
                <a:latin typeface="Helvetica" panose="020B0604020202020204" pitchFamily="34" charset="0"/>
                <a:ea typeface="宋体" panose="02010600030101010101" pitchFamily="2" charset="-122"/>
                <a:cs typeface="Helvetica" panose="020B0604020202020204" pitchFamily="34" charset="0"/>
              </a:rPr>
              <a:t>BRAM</a:t>
            </a:r>
            <a:r>
              <a:rPr lang="zh-CN" altLang="en-US" sz="3200" b="1" dirty="0">
                <a:latin typeface="Helvetica" panose="020B0604020202020204" pitchFamily="34" charset="0"/>
                <a:ea typeface="宋体" panose="02010600030101010101" pitchFamily="2" charset="-122"/>
                <a:cs typeface="Helvetica" panose="020B0604020202020204" pitchFamily="34" charset="0"/>
              </a:rPr>
              <a:t>存储方案</a:t>
            </a:r>
            <a:endParaRPr lang="en-US" sz="3200" b="1" dirty="0">
              <a:latin typeface="华文中宋" panose="02010600040101010101" pitchFamily="2" charset="-122"/>
              <a:ea typeface="华文中宋" panose="02010600040101010101" pitchFamily="2" charset="-122"/>
              <a:cs typeface="Helvetica" panose="020B0604020202020204" pitchFamily="34" charset="0"/>
            </a:endParaRPr>
          </a:p>
        </p:txBody>
      </p:sp>
      <p:cxnSp>
        <p:nvCxnSpPr>
          <p:cNvPr id="3" name="Straight Connector 2">
            <a:extLst>
              <a:ext uri="{FF2B5EF4-FFF2-40B4-BE49-F238E27FC236}">
                <a16:creationId xmlns:a16="http://schemas.microsoft.com/office/drawing/2014/main" id="{ACBF7181-0A4D-49DB-841F-14DD02D4C60D}"/>
              </a:ext>
            </a:extLst>
          </p:cNvPr>
          <p:cNvCxnSpPr/>
          <p:nvPr/>
        </p:nvCxnSpPr>
        <p:spPr>
          <a:xfrm>
            <a:off x="0" y="980728"/>
            <a:ext cx="9906000"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pic>
        <p:nvPicPr>
          <p:cNvPr id="1025" name="Picture 1">
            <a:extLst>
              <a:ext uri="{FF2B5EF4-FFF2-40B4-BE49-F238E27FC236}">
                <a16:creationId xmlns:a16="http://schemas.microsoft.com/office/drawing/2014/main" id="{9AEBC5BC-E9E2-4D77-9407-4B070E8C4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536" y="1347328"/>
            <a:ext cx="8352928" cy="4532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625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7947B38D8FBE4EBE0E65EBCE55915C" ma:contentTypeVersion="10" ma:contentTypeDescription="Create a new document." ma:contentTypeScope="" ma:versionID="0da7ded5e95163e0d9ccfc7ba96e2bc2">
  <xsd:schema xmlns:xsd="http://www.w3.org/2001/XMLSchema" xmlns:xs="http://www.w3.org/2001/XMLSchema" xmlns:p="http://schemas.microsoft.com/office/2006/metadata/properties" xmlns:ns2="df5b412e-8e9d-4178-a9d3-76e3adfaf318" xmlns:ns3="9332cb0c-4ecb-4837-a5f4-0eb79bd91f3f" targetNamespace="http://schemas.microsoft.com/office/2006/metadata/properties" ma:root="true" ma:fieldsID="544dc2099936fc7d330add054de947f9" ns2:_="" ns3:_="">
    <xsd:import namespace="df5b412e-8e9d-4178-a9d3-76e3adfaf318"/>
    <xsd:import namespace="9332cb0c-4ecb-4837-a5f4-0eb79bd91f3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5b412e-8e9d-4178-a9d3-76e3adfaf3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32cb0c-4ecb-4837-a5f4-0eb79bd91f3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F38EAE-0BCE-47CA-8397-99E1050A8102}">
  <ds:schemaRef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9332cb0c-4ecb-4837-a5f4-0eb79bd91f3f"/>
    <ds:schemaRef ds:uri="df5b412e-8e9d-4178-a9d3-76e3adfaf318"/>
    <ds:schemaRef ds:uri="http://schemas.microsoft.com/office/2006/metadata/properties"/>
  </ds:schemaRefs>
</ds:datastoreItem>
</file>

<file path=customXml/itemProps2.xml><?xml version="1.0" encoding="utf-8"?>
<ds:datastoreItem xmlns:ds="http://schemas.openxmlformats.org/officeDocument/2006/customXml" ds:itemID="{1037FD58-E531-47FA-9678-67863305E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5b412e-8e9d-4178-a9d3-76e3adfaf318"/>
    <ds:schemaRef ds:uri="9332cb0c-4ecb-4837-a5f4-0eb79bd91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3210EF-1346-4DA4-95AF-8A9C8A7FC9A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50832</TotalTime>
  <Words>1005</Words>
  <Application>Microsoft Office PowerPoint</Application>
  <PresentationFormat>A4 Paper (210x297 mm)</PresentationFormat>
  <Paragraphs>135</Paragraphs>
  <Slides>21</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等线</vt:lpstr>
      <vt:lpstr>等线 Light</vt:lpstr>
      <vt:lpstr>华文仿宋</vt:lpstr>
      <vt:lpstr>华文楷体</vt:lpstr>
      <vt:lpstr>华文宋体</vt:lpstr>
      <vt:lpstr>华文中宋</vt:lpstr>
      <vt:lpstr>Arial</vt:lpstr>
      <vt:lpstr>Calibri</vt:lpstr>
      <vt:lpstr>Helvetica</vt:lpstr>
      <vt:lpstr>Wingdings</vt:lpstr>
      <vt:lpstr>Office 主题​​</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MobilenetV2 Demo</vt:lpstr>
      <vt:lpstr>Character Font</vt:lpstr>
      <vt:lpstr>Label Code</vt:lpstr>
      <vt:lpstr>System Block Diagram</vt:lpstr>
      <vt:lpstr>Display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Microsoft</dc:creator>
  <cp:lastModifiedBy>赵 忠宇</cp:lastModifiedBy>
  <cp:revision>671</cp:revision>
  <dcterms:created xsi:type="dcterms:W3CDTF">2014-08-19T09:39:32Z</dcterms:created>
  <dcterms:modified xsi:type="dcterms:W3CDTF">2021-08-25T07:27:07Z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0x010100727947B38D8FBE4EBE0E65EBCE55915C</vt:lpwstr>
  </property>
</Properties>
</file>