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3" r:id="rId2"/>
    <p:sldId id="451" r:id="rId3"/>
    <p:sldId id="452" r:id="rId4"/>
    <p:sldId id="269" r:id="rId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DC"/>
    <a:srgbClr val="5F5F5F"/>
    <a:srgbClr val="003366"/>
    <a:srgbClr val="FFFF00"/>
    <a:srgbClr val="333333"/>
    <a:srgbClr val="0099FF"/>
    <a:srgbClr val="4BB1E5"/>
    <a:srgbClr val="56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9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2CA1-8A89-42B4-8308-652C601A27E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6EFAC-DB9D-4F23-97AD-790C8BC13339}">
      <dgm:prSet phldrT="[文本]" custT="1"/>
      <dgm:spPr/>
      <dgm:t>
        <a:bodyPr/>
        <a:lstStyle/>
        <a:p>
          <a:pPr algn="r"/>
          <a:r>
            <a:rPr lang="zh-CN" altLang="en-US" sz="1600"/>
            <a:t>对象化</a:t>
          </a:r>
          <a:r>
            <a:rPr lang="en-US" altLang="zh-CN" sz="1600"/>
            <a:t>CRUD</a:t>
          </a:r>
          <a:r>
            <a:rPr lang="zh-CN" altLang="en-US" sz="1600"/>
            <a:t>是基本共识</a:t>
          </a:r>
        </a:p>
      </dgm:t>
    </dgm:pt>
    <dgm:pt modelId="{CCB29525-67BB-4696-82EA-74EA8B1AF74D}" type="par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FC8543D7-8647-4D46-876C-E8FEAC5786BA}" type="sib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69B6B8CD-91A4-4AB7-BE9D-551C15889F10}">
      <dgm:prSet phldrT="[文本]"/>
      <dgm:spPr/>
      <dgm:t>
        <a:bodyPr/>
        <a:lstStyle/>
        <a:p>
          <a:r>
            <a:rPr lang="zh-CN" altLang="en-US"/>
            <a:t>基本点</a:t>
          </a:r>
        </a:p>
      </dgm:t>
    </dgm:pt>
    <dgm:pt modelId="{3F6181E5-04FC-4F94-BBBF-978EAE40456F}" type="par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876B6CB7-16C3-40C4-92D3-752067215265}" type="sib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A131BEBB-F240-4338-BCEA-9876A43ABA66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1400"/>
            <a:t>查询开发的效率</a:t>
          </a:r>
          <a:endParaRPr lang="en-US" altLang="zh-CN" sz="1400"/>
        </a:p>
        <a:p>
          <a:pPr algn="l"/>
          <a:r>
            <a:rPr lang="zh-CN" altLang="en-US" sz="1400"/>
            <a:t>后期可读、可维护性</a:t>
          </a:r>
        </a:p>
      </dgm:t>
    </dgm:pt>
    <dgm:pt modelId="{118C898E-A774-4B88-A31F-DC1A7F011759}" type="par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0186C63C-B34E-4B31-BE9C-326821D1C094}" type="sib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9851AE60-ADD3-42C1-8F80-1BAC93EFCDC6}">
      <dgm:prSet phldrT="[文本]"/>
      <dgm:spPr/>
      <dgm:t>
        <a:bodyPr/>
        <a:lstStyle/>
        <a:p>
          <a:r>
            <a:rPr lang="zh-CN" altLang="en-US">
              <a:solidFill>
                <a:srgbClr val="FF0000"/>
              </a:solidFill>
            </a:rPr>
            <a:t>核心点</a:t>
          </a:r>
        </a:p>
      </dgm:t>
    </dgm:pt>
    <dgm:pt modelId="{9229FF6F-4F81-4994-8F0E-BCA1EB54967F}" type="par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E3088D8-2D71-4434-A08A-A0E3AD016C98}" type="sib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22BEFD4-3C14-42B6-BC19-CEA1EED4E21A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r>
            <a:rPr lang="zh-CN" altLang="en-US" sz="1400"/>
            <a:t>产品跨库适配</a:t>
          </a:r>
          <a:endParaRPr lang="en-US" altLang="zh-CN" sz="1400"/>
        </a:p>
        <a:p>
          <a:pPr algn="l"/>
          <a:r>
            <a:rPr lang="zh-CN" altLang="en-US" sz="1400"/>
            <a:t>单据多环节修改</a:t>
          </a:r>
          <a:endParaRPr lang="en-US" altLang="zh-CN" sz="1400"/>
        </a:p>
        <a:p>
          <a:pPr algn="l"/>
          <a:r>
            <a:rPr lang="zh-CN" altLang="en-US" sz="1400"/>
            <a:t>高并发强事务台账</a:t>
          </a:r>
          <a:endParaRPr lang="en-US" altLang="zh-CN" sz="1400"/>
        </a:p>
        <a:p>
          <a:pPr algn="l"/>
          <a:r>
            <a:rPr lang="zh-CN" altLang="en-US" sz="1400"/>
            <a:t>模块化、产品化发展</a:t>
          </a:r>
          <a:endParaRPr lang="en-US" altLang="zh-CN" sz="1400"/>
        </a:p>
        <a:p>
          <a:pPr algn="l"/>
          <a:endParaRPr lang="zh-CN" altLang="en-US" sz="1400"/>
        </a:p>
      </dgm:t>
    </dgm:pt>
    <dgm:pt modelId="{ADD5BEB3-9097-4994-BB17-23565CD34E1C}" type="par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D29D3318-E7CD-4991-BBFE-41F59E1B5C0C}" type="sib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42A1FE8F-B3F7-4B15-AE89-938DFA0F636F}">
      <dgm:prSet phldrT="[文本]"/>
      <dgm:spPr/>
      <dgm:t>
        <a:bodyPr/>
        <a:lstStyle/>
        <a:p>
          <a:r>
            <a:rPr lang="zh-CN" altLang="en-US"/>
            <a:t>行业痛点</a:t>
          </a:r>
        </a:p>
      </dgm:t>
    </dgm:pt>
    <dgm:pt modelId="{3BDC9B31-43D0-4893-9E4A-A4E5803DA7A7}" type="par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52128756-A8DE-4372-A6D5-31914A2FEE5E}" type="sib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E6AAB22F-2C18-4CAF-8849-ED393C5F1D6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1400"/>
            <a:t>数据库交互性能</a:t>
          </a:r>
          <a:endParaRPr lang="en-US" altLang="zh-CN" sz="1400"/>
        </a:p>
        <a:p>
          <a:pPr algn="r"/>
          <a:r>
            <a:rPr lang="zh-CN" altLang="en-US" sz="1400"/>
            <a:t>性能低引申问题</a:t>
          </a:r>
          <a:endParaRPr lang="en-US" altLang="zh-CN" sz="1400"/>
        </a:p>
        <a:p>
          <a:pPr algn="r"/>
          <a:r>
            <a:rPr lang="en-US" altLang="zh-CN" sz="1400"/>
            <a:t>(</a:t>
          </a:r>
          <a:r>
            <a:rPr lang="zh-CN" altLang="en-US" sz="1400"/>
            <a:t>一快遮十丑</a:t>
          </a:r>
          <a:r>
            <a:rPr lang="en-US" altLang="zh-CN" sz="1400"/>
            <a:t>)</a:t>
          </a:r>
          <a:endParaRPr lang="zh-CN" altLang="en-US" sz="1400"/>
        </a:p>
      </dgm:t>
    </dgm:pt>
    <dgm:pt modelId="{9DB4E5A2-1E66-44BE-97ED-E4049AF53051}" type="par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2CA095C1-EC53-46C2-B2B9-71357BBF1A3F}" type="sib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32BC5070-59A8-4C0A-8426-70618AD390D1}">
      <dgm:prSet phldrT="[文本]"/>
      <dgm:spPr/>
      <dgm:t>
        <a:bodyPr/>
        <a:lstStyle/>
        <a:p>
          <a:r>
            <a:rPr lang="zh-CN" altLang="en-US"/>
            <a:t>棘手点</a:t>
          </a:r>
        </a:p>
      </dgm:t>
    </dgm:pt>
    <dgm:pt modelId="{73B42BEC-186E-4D3D-A664-27B0C58A826E}" type="par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C58E3169-FFE9-405F-A37E-26978AD8969F}" type="sib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56B64822-48E3-4CCD-87C0-1A3126556AEE}" type="pres">
      <dgm:prSet presAssocID="{71EB2CA1-8A89-42B4-8308-652C601A27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8EF5C8F-9884-455F-BC58-2621811F0EDF}" type="pres">
      <dgm:prSet presAssocID="{71EB2CA1-8A89-42B4-8308-652C601A27EB}" presName="children" presStyleCnt="0"/>
      <dgm:spPr/>
    </dgm:pt>
    <dgm:pt modelId="{9E688990-AD6C-4783-B9E1-144577CD5C18}" type="pres">
      <dgm:prSet presAssocID="{71EB2CA1-8A89-42B4-8308-652C601A27EB}" presName="child1group" presStyleCnt="0"/>
      <dgm:spPr/>
    </dgm:pt>
    <dgm:pt modelId="{C13E85ED-898D-4631-852F-62AA4CF90E43}" type="pres">
      <dgm:prSet presAssocID="{71EB2CA1-8A89-42B4-8308-652C601A27EB}" presName="child1" presStyleLbl="bgAcc1" presStyleIdx="0" presStyleCnt="4"/>
      <dgm:spPr/>
    </dgm:pt>
    <dgm:pt modelId="{85F3EA34-C6B1-4F18-BFB4-3440C38213CF}" type="pres">
      <dgm:prSet presAssocID="{71EB2CA1-8A89-42B4-8308-652C601A27EB}" presName="child1Text" presStyleLbl="bgAcc1" presStyleIdx="0" presStyleCnt="4">
        <dgm:presLayoutVars>
          <dgm:bulletEnabled val="1"/>
        </dgm:presLayoutVars>
      </dgm:prSet>
      <dgm:spPr/>
    </dgm:pt>
    <dgm:pt modelId="{2E5436CA-DA7F-480E-93D6-7D168F852100}" type="pres">
      <dgm:prSet presAssocID="{71EB2CA1-8A89-42B4-8308-652C601A27EB}" presName="child2group" presStyleCnt="0"/>
      <dgm:spPr/>
    </dgm:pt>
    <dgm:pt modelId="{548DD935-7920-4773-97B3-2144EFD317C3}" type="pres">
      <dgm:prSet presAssocID="{71EB2CA1-8A89-42B4-8308-652C601A27EB}" presName="child2" presStyleLbl="bgAcc1" presStyleIdx="1" presStyleCnt="4"/>
      <dgm:spPr/>
    </dgm:pt>
    <dgm:pt modelId="{D2FBEB11-C60A-42EB-A032-38D68B6AFD8E}" type="pres">
      <dgm:prSet presAssocID="{71EB2CA1-8A89-42B4-8308-652C601A27EB}" presName="child2Text" presStyleLbl="bgAcc1" presStyleIdx="1" presStyleCnt="4">
        <dgm:presLayoutVars>
          <dgm:bulletEnabled val="1"/>
        </dgm:presLayoutVars>
      </dgm:prSet>
      <dgm:spPr/>
    </dgm:pt>
    <dgm:pt modelId="{AAD4B963-2CCF-432B-907E-732B5C0DB55B}" type="pres">
      <dgm:prSet presAssocID="{71EB2CA1-8A89-42B4-8308-652C601A27EB}" presName="child3group" presStyleCnt="0"/>
      <dgm:spPr/>
    </dgm:pt>
    <dgm:pt modelId="{14E65201-0922-472E-983A-2EA8CD6F9E53}" type="pres">
      <dgm:prSet presAssocID="{71EB2CA1-8A89-42B4-8308-652C601A27EB}" presName="child3" presStyleLbl="bgAcc1" presStyleIdx="2" presStyleCnt="4"/>
      <dgm:spPr/>
    </dgm:pt>
    <dgm:pt modelId="{5F245A38-F32B-4D63-ABA6-F0489B0FFEC7}" type="pres">
      <dgm:prSet presAssocID="{71EB2CA1-8A89-42B4-8308-652C601A27EB}" presName="child3Text" presStyleLbl="bgAcc1" presStyleIdx="2" presStyleCnt="4">
        <dgm:presLayoutVars>
          <dgm:bulletEnabled val="1"/>
        </dgm:presLayoutVars>
      </dgm:prSet>
      <dgm:spPr/>
    </dgm:pt>
    <dgm:pt modelId="{48467B79-CDAC-4402-816A-5A235F76A881}" type="pres">
      <dgm:prSet presAssocID="{71EB2CA1-8A89-42B4-8308-652C601A27EB}" presName="child4group" presStyleCnt="0"/>
      <dgm:spPr/>
    </dgm:pt>
    <dgm:pt modelId="{A09EBAAC-7EF0-4CA2-92F4-4E98ED9B8464}" type="pres">
      <dgm:prSet presAssocID="{71EB2CA1-8A89-42B4-8308-652C601A27EB}" presName="child4" presStyleLbl="bgAcc1" presStyleIdx="3" presStyleCnt="4"/>
      <dgm:spPr/>
    </dgm:pt>
    <dgm:pt modelId="{3F9D8E13-4C55-4AA3-8F5C-8395FB1F0E16}" type="pres">
      <dgm:prSet presAssocID="{71EB2CA1-8A89-42B4-8308-652C601A27EB}" presName="child4Text" presStyleLbl="bgAcc1" presStyleIdx="3" presStyleCnt="4">
        <dgm:presLayoutVars>
          <dgm:bulletEnabled val="1"/>
        </dgm:presLayoutVars>
      </dgm:prSet>
      <dgm:spPr/>
    </dgm:pt>
    <dgm:pt modelId="{A89CA596-A176-4FBE-92C2-2D5CBE21A79C}" type="pres">
      <dgm:prSet presAssocID="{71EB2CA1-8A89-42B4-8308-652C601A27EB}" presName="childPlaceholder" presStyleCnt="0"/>
      <dgm:spPr/>
    </dgm:pt>
    <dgm:pt modelId="{42D02516-EB6F-43EF-B483-B9EBED55991E}" type="pres">
      <dgm:prSet presAssocID="{71EB2CA1-8A89-42B4-8308-652C601A27EB}" presName="circle" presStyleCnt="0"/>
      <dgm:spPr/>
    </dgm:pt>
    <dgm:pt modelId="{877A0CED-A32B-45C2-98A6-717EC5C73AE0}" type="pres">
      <dgm:prSet presAssocID="{71EB2CA1-8A89-42B4-8308-652C601A27E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F151094-5682-4BB4-916A-A23DF92898E9}" type="pres">
      <dgm:prSet presAssocID="{71EB2CA1-8A89-42B4-8308-652C601A27E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E97F9A-1A09-44B4-ADC2-6F980A6A6C50}" type="pres">
      <dgm:prSet presAssocID="{71EB2CA1-8A89-42B4-8308-652C601A27E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F23589F-9665-4FBB-B5E9-D5B2AA72ECB5}" type="pres">
      <dgm:prSet presAssocID="{71EB2CA1-8A89-42B4-8308-652C601A27E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A0E599A-680F-4297-8E7A-EE8D3FB997E7}" type="pres">
      <dgm:prSet presAssocID="{71EB2CA1-8A89-42B4-8308-652C601A27EB}" presName="quadrantPlaceholder" presStyleCnt="0"/>
      <dgm:spPr/>
    </dgm:pt>
    <dgm:pt modelId="{96F592C9-3309-4757-8DDC-DF398444F868}" type="pres">
      <dgm:prSet presAssocID="{71EB2CA1-8A89-42B4-8308-652C601A27EB}" presName="center1" presStyleLbl="fgShp" presStyleIdx="0" presStyleCnt="2" custLinFactNeighborY="6691"/>
      <dgm:spPr/>
    </dgm:pt>
    <dgm:pt modelId="{3226E992-453D-4FF3-AAB0-25D8E586AA7E}" type="pres">
      <dgm:prSet presAssocID="{71EB2CA1-8A89-42B4-8308-652C601A27EB}" presName="center2" presStyleLbl="fgShp" presStyleIdx="1" presStyleCnt="2" custLinFactNeighborX="-1163" custLinFactNeighborY="-22759"/>
      <dgm:spPr/>
    </dgm:pt>
  </dgm:ptLst>
  <dgm:cxnLst>
    <dgm:cxn modelId="{EA66330E-43CF-4778-B2B6-6ACCC8E9FD8A}" type="presOf" srcId="{42A1FE8F-B3F7-4B15-AE89-938DFA0F636F}" destId="{14E65201-0922-472E-983A-2EA8CD6F9E53}" srcOrd="0" destOrd="0" presId="urn:microsoft.com/office/officeart/2005/8/layout/cycle4"/>
    <dgm:cxn modelId="{1F17EE12-A901-4EF0-9CAA-79C7EF9C0E2B}" srcId="{71EB2CA1-8A89-42B4-8308-652C601A27EB}" destId="{C6F6EFAC-DB9D-4F23-97AD-790C8BC13339}" srcOrd="0" destOrd="0" parTransId="{CCB29525-67BB-4696-82EA-74EA8B1AF74D}" sibTransId="{FC8543D7-8647-4D46-876C-E8FEAC5786BA}"/>
    <dgm:cxn modelId="{5C753E1B-658C-4F9C-BB6F-7315F36BDBB9}" type="presOf" srcId="{32BC5070-59A8-4C0A-8426-70618AD390D1}" destId="{3F9D8E13-4C55-4AA3-8F5C-8395FB1F0E16}" srcOrd="1" destOrd="0" presId="urn:microsoft.com/office/officeart/2005/8/layout/cycle4"/>
    <dgm:cxn modelId="{EA1B9E27-264B-43D3-815E-92E5DF6EE1B1}" type="presOf" srcId="{69B6B8CD-91A4-4AB7-BE9D-551C15889F10}" destId="{85F3EA34-C6B1-4F18-BFB4-3440C38213CF}" srcOrd="1" destOrd="0" presId="urn:microsoft.com/office/officeart/2005/8/layout/cycle4"/>
    <dgm:cxn modelId="{B7704739-B905-4F5D-962E-C5A112EABCB5}" type="presOf" srcId="{C6F6EFAC-DB9D-4F23-97AD-790C8BC13339}" destId="{877A0CED-A32B-45C2-98A6-717EC5C73AE0}" srcOrd="0" destOrd="0" presId="urn:microsoft.com/office/officeart/2005/8/layout/cycle4"/>
    <dgm:cxn modelId="{11F8B23A-9AFB-4A30-A10C-C70AFF34BE59}" srcId="{71EB2CA1-8A89-42B4-8308-652C601A27EB}" destId="{E6AAB22F-2C18-4CAF-8849-ED393C5F1D6D}" srcOrd="3" destOrd="0" parTransId="{9DB4E5A2-1E66-44BE-97ED-E4049AF53051}" sibTransId="{2CA095C1-EC53-46C2-B2B9-71357BBF1A3F}"/>
    <dgm:cxn modelId="{D9299D3F-0B13-4460-9526-D09DEDF4E6E1}" type="presOf" srcId="{42A1FE8F-B3F7-4B15-AE89-938DFA0F636F}" destId="{5F245A38-F32B-4D63-ABA6-F0489B0FFEC7}" srcOrd="1" destOrd="0" presId="urn:microsoft.com/office/officeart/2005/8/layout/cycle4"/>
    <dgm:cxn modelId="{B13D4B60-082F-4311-8BF2-FAC32EDCE66C}" type="presOf" srcId="{9851AE60-ADD3-42C1-8F80-1BAC93EFCDC6}" destId="{D2FBEB11-C60A-42EB-A032-38D68B6AFD8E}" srcOrd="1" destOrd="0" presId="urn:microsoft.com/office/officeart/2005/8/layout/cycle4"/>
    <dgm:cxn modelId="{08D37443-FFF7-41D0-864F-7777FD564DB0}" srcId="{71EB2CA1-8A89-42B4-8308-652C601A27EB}" destId="{A22BEFD4-3C14-42B6-BC19-CEA1EED4E21A}" srcOrd="2" destOrd="0" parTransId="{ADD5BEB3-9097-4994-BB17-23565CD34E1C}" sibTransId="{D29D3318-E7CD-4991-BBFE-41F59E1B5C0C}"/>
    <dgm:cxn modelId="{D0609464-6AB6-4F06-95DF-5C7A3EB91634}" type="presOf" srcId="{E6AAB22F-2C18-4CAF-8849-ED393C5F1D6D}" destId="{9F23589F-9665-4FBB-B5E9-D5B2AA72ECB5}" srcOrd="0" destOrd="0" presId="urn:microsoft.com/office/officeart/2005/8/layout/cycle4"/>
    <dgm:cxn modelId="{F8EFCD50-2776-48D7-917C-8596031DAEDB}" type="presOf" srcId="{69B6B8CD-91A4-4AB7-BE9D-551C15889F10}" destId="{C13E85ED-898D-4631-852F-62AA4CF90E43}" srcOrd="0" destOrd="0" presId="urn:microsoft.com/office/officeart/2005/8/layout/cycle4"/>
    <dgm:cxn modelId="{F9666E57-AC86-4D00-8DA6-E8AFE8D439D9}" type="presOf" srcId="{9851AE60-ADD3-42C1-8F80-1BAC93EFCDC6}" destId="{548DD935-7920-4773-97B3-2144EFD317C3}" srcOrd="0" destOrd="0" presId="urn:microsoft.com/office/officeart/2005/8/layout/cycle4"/>
    <dgm:cxn modelId="{9E68CF78-992C-4F07-B22F-F72D5A841A64}" type="presOf" srcId="{71EB2CA1-8A89-42B4-8308-652C601A27EB}" destId="{56B64822-48E3-4CCD-87C0-1A3126556AEE}" srcOrd="0" destOrd="0" presId="urn:microsoft.com/office/officeart/2005/8/layout/cycle4"/>
    <dgm:cxn modelId="{66ECED8C-99DE-4000-BE1F-3514342AAF69}" srcId="{C6F6EFAC-DB9D-4F23-97AD-790C8BC13339}" destId="{69B6B8CD-91A4-4AB7-BE9D-551C15889F10}" srcOrd="0" destOrd="0" parTransId="{3F6181E5-04FC-4F94-BBBF-978EAE40456F}" sibTransId="{876B6CB7-16C3-40C4-92D3-752067215265}"/>
    <dgm:cxn modelId="{89E3308D-F8C2-4DC3-895A-5734318DCAE7}" srcId="{A22BEFD4-3C14-42B6-BC19-CEA1EED4E21A}" destId="{42A1FE8F-B3F7-4B15-AE89-938DFA0F636F}" srcOrd="0" destOrd="0" parTransId="{3BDC9B31-43D0-4893-9E4A-A4E5803DA7A7}" sibTransId="{52128756-A8DE-4372-A6D5-31914A2FEE5E}"/>
    <dgm:cxn modelId="{24092997-5FB5-4C75-94A6-3787CDBFEA02}" srcId="{71EB2CA1-8A89-42B4-8308-652C601A27EB}" destId="{A131BEBB-F240-4338-BCEA-9876A43ABA66}" srcOrd="1" destOrd="0" parTransId="{118C898E-A774-4B88-A31F-DC1A7F011759}" sibTransId="{0186C63C-B34E-4B31-BE9C-326821D1C094}"/>
    <dgm:cxn modelId="{BBABCFA3-DA2B-49B4-840D-EDC46742EC6B}" srcId="{A131BEBB-F240-4338-BCEA-9876A43ABA66}" destId="{9851AE60-ADD3-42C1-8F80-1BAC93EFCDC6}" srcOrd="0" destOrd="0" parTransId="{9229FF6F-4F81-4994-8F0E-BCA1EB54967F}" sibTransId="{AE3088D8-2D71-4434-A08A-A0E3AD016C98}"/>
    <dgm:cxn modelId="{A36327A6-B0DB-43F5-AC04-155D6FBF6B0B}" type="presOf" srcId="{A131BEBB-F240-4338-BCEA-9876A43ABA66}" destId="{AF151094-5682-4BB4-916A-A23DF92898E9}" srcOrd="0" destOrd="0" presId="urn:microsoft.com/office/officeart/2005/8/layout/cycle4"/>
    <dgm:cxn modelId="{42A28CBF-4BE5-4705-9C8D-E8C2AC7EE5AE}" srcId="{E6AAB22F-2C18-4CAF-8849-ED393C5F1D6D}" destId="{32BC5070-59A8-4C0A-8426-70618AD390D1}" srcOrd="0" destOrd="0" parTransId="{73B42BEC-186E-4D3D-A664-27B0C58A826E}" sibTransId="{C58E3169-FFE9-405F-A37E-26978AD8969F}"/>
    <dgm:cxn modelId="{D4408EC1-3067-4E4D-B638-BEC08A4181F5}" type="presOf" srcId="{32BC5070-59A8-4C0A-8426-70618AD390D1}" destId="{A09EBAAC-7EF0-4CA2-92F4-4E98ED9B8464}" srcOrd="0" destOrd="0" presId="urn:microsoft.com/office/officeart/2005/8/layout/cycle4"/>
    <dgm:cxn modelId="{A3D836CB-210B-42F2-AE8D-4BE955C9B033}" type="presOf" srcId="{A22BEFD4-3C14-42B6-BC19-CEA1EED4E21A}" destId="{8CE97F9A-1A09-44B4-ADC2-6F980A6A6C50}" srcOrd="0" destOrd="0" presId="urn:microsoft.com/office/officeart/2005/8/layout/cycle4"/>
    <dgm:cxn modelId="{70736043-151E-49F9-8051-C6E72C8474A7}" type="presParOf" srcId="{56B64822-48E3-4CCD-87C0-1A3126556AEE}" destId="{18EF5C8F-9884-455F-BC58-2621811F0EDF}" srcOrd="0" destOrd="0" presId="urn:microsoft.com/office/officeart/2005/8/layout/cycle4"/>
    <dgm:cxn modelId="{2A89EED7-7437-4912-A15B-D527C4B0726D}" type="presParOf" srcId="{18EF5C8F-9884-455F-BC58-2621811F0EDF}" destId="{9E688990-AD6C-4783-B9E1-144577CD5C18}" srcOrd="0" destOrd="0" presId="urn:microsoft.com/office/officeart/2005/8/layout/cycle4"/>
    <dgm:cxn modelId="{A70BEB26-DAD6-4E47-89B5-915AC7E5C54C}" type="presParOf" srcId="{9E688990-AD6C-4783-B9E1-144577CD5C18}" destId="{C13E85ED-898D-4631-852F-62AA4CF90E43}" srcOrd="0" destOrd="0" presId="urn:microsoft.com/office/officeart/2005/8/layout/cycle4"/>
    <dgm:cxn modelId="{7B8DDD97-84F6-464F-BD54-9A179B25AE43}" type="presParOf" srcId="{9E688990-AD6C-4783-B9E1-144577CD5C18}" destId="{85F3EA34-C6B1-4F18-BFB4-3440C38213CF}" srcOrd="1" destOrd="0" presId="urn:microsoft.com/office/officeart/2005/8/layout/cycle4"/>
    <dgm:cxn modelId="{BF38E6BD-5B3C-498A-B769-0BD817502F3C}" type="presParOf" srcId="{18EF5C8F-9884-455F-BC58-2621811F0EDF}" destId="{2E5436CA-DA7F-480E-93D6-7D168F852100}" srcOrd="1" destOrd="0" presId="urn:microsoft.com/office/officeart/2005/8/layout/cycle4"/>
    <dgm:cxn modelId="{9D8355D7-BEBE-4D50-A8E0-9F8D00D2FDD8}" type="presParOf" srcId="{2E5436CA-DA7F-480E-93D6-7D168F852100}" destId="{548DD935-7920-4773-97B3-2144EFD317C3}" srcOrd="0" destOrd="0" presId="urn:microsoft.com/office/officeart/2005/8/layout/cycle4"/>
    <dgm:cxn modelId="{027A3BF9-87FE-45E6-9E96-352F91B3E0F8}" type="presParOf" srcId="{2E5436CA-DA7F-480E-93D6-7D168F852100}" destId="{D2FBEB11-C60A-42EB-A032-38D68B6AFD8E}" srcOrd="1" destOrd="0" presId="urn:microsoft.com/office/officeart/2005/8/layout/cycle4"/>
    <dgm:cxn modelId="{C1FC8DF3-04D6-49A4-9CED-3BE284644AAD}" type="presParOf" srcId="{18EF5C8F-9884-455F-BC58-2621811F0EDF}" destId="{AAD4B963-2CCF-432B-907E-732B5C0DB55B}" srcOrd="2" destOrd="0" presId="urn:microsoft.com/office/officeart/2005/8/layout/cycle4"/>
    <dgm:cxn modelId="{CBA55C1C-00F9-4169-8FA0-1C63350BF806}" type="presParOf" srcId="{AAD4B963-2CCF-432B-907E-732B5C0DB55B}" destId="{14E65201-0922-472E-983A-2EA8CD6F9E53}" srcOrd="0" destOrd="0" presId="urn:microsoft.com/office/officeart/2005/8/layout/cycle4"/>
    <dgm:cxn modelId="{372E6ED8-A3F5-4BEB-835D-49A4CF994888}" type="presParOf" srcId="{AAD4B963-2CCF-432B-907E-732B5C0DB55B}" destId="{5F245A38-F32B-4D63-ABA6-F0489B0FFEC7}" srcOrd="1" destOrd="0" presId="urn:microsoft.com/office/officeart/2005/8/layout/cycle4"/>
    <dgm:cxn modelId="{BBA3046C-33C8-4CFF-A8CE-EFD195817795}" type="presParOf" srcId="{18EF5C8F-9884-455F-BC58-2621811F0EDF}" destId="{48467B79-CDAC-4402-816A-5A235F76A881}" srcOrd="3" destOrd="0" presId="urn:microsoft.com/office/officeart/2005/8/layout/cycle4"/>
    <dgm:cxn modelId="{A0178A0C-C7FD-4232-8077-1DDF02DA9A74}" type="presParOf" srcId="{48467B79-CDAC-4402-816A-5A235F76A881}" destId="{A09EBAAC-7EF0-4CA2-92F4-4E98ED9B8464}" srcOrd="0" destOrd="0" presId="urn:microsoft.com/office/officeart/2005/8/layout/cycle4"/>
    <dgm:cxn modelId="{2AF33A53-E792-42B9-80E2-6F737B619F13}" type="presParOf" srcId="{48467B79-CDAC-4402-816A-5A235F76A881}" destId="{3F9D8E13-4C55-4AA3-8F5C-8395FB1F0E16}" srcOrd="1" destOrd="0" presId="urn:microsoft.com/office/officeart/2005/8/layout/cycle4"/>
    <dgm:cxn modelId="{4BC98E4B-CFAF-40DC-87D5-FA09F0ED8D2A}" type="presParOf" srcId="{18EF5C8F-9884-455F-BC58-2621811F0EDF}" destId="{A89CA596-A176-4FBE-92C2-2D5CBE21A79C}" srcOrd="4" destOrd="0" presId="urn:microsoft.com/office/officeart/2005/8/layout/cycle4"/>
    <dgm:cxn modelId="{BA54F12C-36B7-4F59-ABBA-AABADC6121D9}" type="presParOf" srcId="{56B64822-48E3-4CCD-87C0-1A3126556AEE}" destId="{42D02516-EB6F-43EF-B483-B9EBED55991E}" srcOrd="1" destOrd="0" presId="urn:microsoft.com/office/officeart/2005/8/layout/cycle4"/>
    <dgm:cxn modelId="{B121D980-DCA7-427F-83AF-CDAEF5A1787F}" type="presParOf" srcId="{42D02516-EB6F-43EF-B483-B9EBED55991E}" destId="{877A0CED-A32B-45C2-98A6-717EC5C73AE0}" srcOrd="0" destOrd="0" presId="urn:microsoft.com/office/officeart/2005/8/layout/cycle4"/>
    <dgm:cxn modelId="{9C1FBD49-E79C-4692-807E-2C2759F46476}" type="presParOf" srcId="{42D02516-EB6F-43EF-B483-B9EBED55991E}" destId="{AF151094-5682-4BB4-916A-A23DF92898E9}" srcOrd="1" destOrd="0" presId="urn:microsoft.com/office/officeart/2005/8/layout/cycle4"/>
    <dgm:cxn modelId="{CDB1D095-7364-4E24-A52C-141EA0F21919}" type="presParOf" srcId="{42D02516-EB6F-43EF-B483-B9EBED55991E}" destId="{8CE97F9A-1A09-44B4-ADC2-6F980A6A6C50}" srcOrd="2" destOrd="0" presId="urn:microsoft.com/office/officeart/2005/8/layout/cycle4"/>
    <dgm:cxn modelId="{AC8D7DD0-92A2-48C0-90EC-E38FB6DA0B26}" type="presParOf" srcId="{42D02516-EB6F-43EF-B483-B9EBED55991E}" destId="{9F23589F-9665-4FBB-B5E9-D5B2AA72ECB5}" srcOrd="3" destOrd="0" presId="urn:microsoft.com/office/officeart/2005/8/layout/cycle4"/>
    <dgm:cxn modelId="{5F240704-5ABC-4274-834D-A3596849A88D}" type="presParOf" srcId="{42D02516-EB6F-43EF-B483-B9EBED55991E}" destId="{6A0E599A-680F-4297-8E7A-EE8D3FB997E7}" srcOrd="4" destOrd="0" presId="urn:microsoft.com/office/officeart/2005/8/layout/cycle4"/>
    <dgm:cxn modelId="{C7A4D883-56ED-4BB1-B59F-E5A02D848AA8}" type="presParOf" srcId="{56B64822-48E3-4CCD-87C0-1A3126556AEE}" destId="{96F592C9-3309-4757-8DDC-DF398444F868}" srcOrd="2" destOrd="0" presId="urn:microsoft.com/office/officeart/2005/8/layout/cycle4"/>
    <dgm:cxn modelId="{D267B326-0153-4022-A9DC-28B713AC46FC}" type="presParOf" srcId="{56B64822-48E3-4CCD-87C0-1A3126556AEE}" destId="{3226E992-453D-4FF3-AAB0-25D8E586AA7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5201-0922-472E-983A-2EA8CD6F9E53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/>
            <a:t>行业痛点</a:t>
          </a:r>
        </a:p>
      </dsp:txBody>
      <dsp:txXfrm>
        <a:off x="5750448" y="4156276"/>
        <a:ext cx="1797595" cy="1224300"/>
      </dsp:txXfrm>
    </dsp:sp>
    <dsp:sp modelId="{A09EBAAC-7EF0-4CA2-92F4-4E98ED9B8464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/>
            <a:t>棘手点</a:t>
          </a:r>
        </a:p>
      </dsp:txBody>
      <dsp:txXfrm>
        <a:off x="579956" y="4156276"/>
        <a:ext cx="1797595" cy="1224300"/>
      </dsp:txXfrm>
    </dsp:sp>
    <dsp:sp modelId="{548DD935-7920-4773-97B3-2144EFD317C3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>
              <a:solidFill>
                <a:srgbClr val="FF0000"/>
              </a:solidFill>
            </a:rPr>
            <a:t>核心点</a:t>
          </a:r>
        </a:p>
      </dsp:txBody>
      <dsp:txXfrm>
        <a:off x="5750448" y="38090"/>
        <a:ext cx="1797595" cy="1224300"/>
      </dsp:txXfrm>
    </dsp:sp>
    <dsp:sp modelId="{C13E85ED-898D-4631-852F-62AA4CF90E43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/>
            <a:t>基本点</a:t>
          </a:r>
        </a:p>
      </dsp:txBody>
      <dsp:txXfrm>
        <a:off x="579956" y="38090"/>
        <a:ext cx="1797595" cy="1224300"/>
      </dsp:txXfrm>
    </dsp:sp>
    <dsp:sp modelId="{877A0CED-A32B-45C2-98A6-717EC5C73AE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对象化</a:t>
          </a:r>
          <a:r>
            <a:rPr lang="en-US" altLang="zh-CN" sz="1600" kern="1200"/>
            <a:t>CRUD</a:t>
          </a:r>
          <a:r>
            <a:rPr lang="zh-CN" altLang="en-US" sz="1600" kern="1200"/>
            <a:t>是基本共识</a:t>
          </a:r>
        </a:p>
      </dsp:txBody>
      <dsp:txXfrm>
        <a:off x="2350740" y="996074"/>
        <a:ext cx="1659072" cy="1659072"/>
      </dsp:txXfrm>
    </dsp:sp>
    <dsp:sp modelId="{AF151094-5682-4BB4-916A-A23DF92898E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查询开发的效率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后期可读、可维护性</a:t>
          </a:r>
        </a:p>
      </dsp:txBody>
      <dsp:txXfrm rot="-5400000">
        <a:off x="4118186" y="996074"/>
        <a:ext cx="1659072" cy="1659072"/>
      </dsp:txXfrm>
    </dsp:sp>
    <dsp:sp modelId="{8CE97F9A-1A09-44B4-ADC2-6F980A6A6C50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产品跨库适配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单据多环节修改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高并发强事务台账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模块化、产品化发展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4118186" y="2763520"/>
        <a:ext cx="1659072" cy="1659072"/>
      </dsp:txXfrm>
    </dsp:sp>
    <dsp:sp modelId="{9F23589F-9665-4FBB-B5E9-D5B2AA72ECB5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数据库交互性能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性能低引申问题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(</a:t>
          </a:r>
          <a:r>
            <a:rPr lang="zh-CN" altLang="en-US" sz="1400" kern="1200"/>
            <a:t>一快遮十丑</a:t>
          </a:r>
          <a:r>
            <a:rPr lang="en-US" altLang="zh-CN" sz="1400" kern="1200"/>
            <a:t>)</a:t>
          </a:r>
          <a:endParaRPr lang="zh-CN" altLang="en-US" sz="1400" kern="1200"/>
        </a:p>
      </dsp:txBody>
      <dsp:txXfrm rot="5400000">
        <a:off x="2350740" y="2763520"/>
        <a:ext cx="1659072" cy="1659072"/>
      </dsp:txXfrm>
    </dsp:sp>
    <dsp:sp modelId="{96F592C9-3309-4757-8DDC-DF398444F868}">
      <dsp:nvSpPr>
        <dsp:cNvPr id="0" name=""/>
        <dsp:cNvSpPr/>
      </dsp:nvSpPr>
      <dsp:spPr>
        <a:xfrm>
          <a:off x="3658954" y="22687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E992-453D-4FF3-AAB0-25D8E586AA7E}">
      <dsp:nvSpPr>
        <dsp:cNvPr id="0" name=""/>
        <dsp:cNvSpPr/>
      </dsp:nvSpPr>
      <dsp:spPr>
        <a:xfrm rot="10800000">
          <a:off x="3649533" y="233226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F43B-CD14-419F-A5CC-6CB6954E5E63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779B-748A-414D-A4EA-D583609D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2021/9/30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Segoe UI Light" panose="020B0502040204020203" charset="0"/>
        </a:defRPr>
      </a:lvl1pPr>
    </p:titleStyle>
    <p:bodyStyle>
      <a:lvl1pPr marL="228600" lvl="0" indent="-228600" algn="l" defTabSz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1pPr>
      <a:lvl2pPr marL="685800" lvl="1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2pPr>
      <a:lvl3pPr marL="1143000" lvl="2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3pPr>
      <a:lvl4pPr marL="1600200" lvl="3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4pPr>
      <a:lvl5pPr marL="2057400" lvl="4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5pPr>
      <a:lvl6pPr marL="2514600" lvl="5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6pPr>
      <a:lvl7pPr marL="2971800" lvl="6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7pPr>
      <a:lvl8pPr marL="3429000" lvl="7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8pPr>
      <a:lvl9pPr marL="3886200" lvl="8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核心创建思想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C67A64-605D-4562-9878-3287A7F5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20525"/>
              </p:ext>
            </p:extLst>
          </p:nvPr>
        </p:nvGraphicFramePr>
        <p:xfrm>
          <a:off x="231481" y="10118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1" y="342900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mybatis(plus)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mybatis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648033" y="744718"/>
            <a:ext cx="108959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因为他们根本不关心实际项目查询的开发、变更维护的过程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69411" y="1428403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38787" y="1302705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56866-7FA1-4337-9F74-34D00FF32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" y="1943415"/>
            <a:ext cx="4464929" cy="2958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83904D-5504-45DD-BFCF-09A144D9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37" y="2076965"/>
            <a:ext cx="3169075" cy="1758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836861" y="1766078"/>
            <a:ext cx="1839896" cy="31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sqltoy</a:t>
            </a:r>
            <a:r>
              <a:rPr lang="zh-CN" altLang="en-US"/>
              <a:t>的融入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FF0F02-5876-4963-BDCA-A3446E7A2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61" y="4190395"/>
            <a:ext cx="3562759" cy="2513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860968" y="3856438"/>
            <a:ext cx="1839896" cy="31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mybatis</a:t>
            </a:r>
            <a:r>
              <a:rPr lang="zh-CN" altLang="en-US"/>
              <a:t>的融入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</p:spTree>
    <p:extLst>
      <p:ext uri="{BB962C8B-B14F-4D97-AF65-F5344CB8AC3E}">
        <p14:creationId xmlns:p14="http://schemas.microsoft.com/office/powerpoint/2010/main" val="40596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20C5F7-1EEC-43E7-B41E-89081D46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" y="1666247"/>
            <a:ext cx="4028150" cy="2809703"/>
          </a:xfrm>
          <a:prstGeom prst="rect">
            <a:avLst/>
          </a:prstGeom>
        </p:spPr>
      </p:pic>
      <p:sp>
        <p:nvSpPr>
          <p:cNvPr id="4099" name="文本框 15"/>
          <p:cNvSpPr/>
          <p:nvPr/>
        </p:nvSpPr>
        <p:spPr>
          <a:xfrm>
            <a:off x="203148" y="6599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mybatis(plus)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mybatis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369411" y="573732"/>
            <a:ext cx="108959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因为他们根本不关心实际项目查询的开发、变更维护的过程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44833" y="118217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41373" y="1216300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821425" y="1630047"/>
            <a:ext cx="1839896" cy="31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sqltoy</a:t>
            </a:r>
            <a:r>
              <a:rPr lang="zh-CN" altLang="en-US"/>
              <a:t>的融入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817377" y="3946691"/>
            <a:ext cx="4221539" cy="3407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Fluent mybatis</a:t>
            </a:r>
            <a:r>
              <a:rPr lang="zh-CN" altLang="en-US"/>
              <a:t>的融入，转成</a:t>
            </a:r>
            <a:r>
              <a:rPr lang="en-US" altLang="zh-CN"/>
              <a:t>java</a:t>
            </a:r>
            <a:r>
              <a:rPr lang="zh-CN" altLang="en-US"/>
              <a:t>装酷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 rot="1781963"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926414-41B3-49E8-9BCD-C62947189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68" y="1982043"/>
            <a:ext cx="2175923" cy="19750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E56433-C81B-4FCF-94D5-60A4D67D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7" y="4305833"/>
            <a:ext cx="3295876" cy="23448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1C7242-06F1-4080-9136-001867FB1DA6}"/>
              </a:ext>
            </a:extLst>
          </p:cNvPr>
          <p:cNvSpPr txBox="1"/>
          <p:nvPr/>
        </p:nvSpPr>
        <p:spPr>
          <a:xfrm>
            <a:off x="8981278" y="4610803"/>
            <a:ext cx="276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、如果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zh-CN" altLang="en-US">
                <a:solidFill>
                  <a:srgbClr val="FF0000"/>
                </a:solidFill>
              </a:rPr>
              <a:t>再复杂一点呢？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zh-CN" altLang="en-US">
                <a:solidFill>
                  <a:srgbClr val="FF0000"/>
                </a:solidFill>
              </a:rPr>
              <a:t>转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耗费多久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、需求发生变更，你的变更过程是什么？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、酷的收益是否能覆盖大量的维护成本？</a:t>
            </a:r>
          </a:p>
        </p:txBody>
      </p:sp>
    </p:spTree>
    <p:extLst>
      <p:ext uri="{BB962C8B-B14F-4D97-AF65-F5344CB8AC3E}">
        <p14:creationId xmlns:p14="http://schemas.microsoft.com/office/powerpoint/2010/main" val="5227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"/>
          <p:cNvSpPr/>
          <p:nvPr/>
        </p:nvSpPr>
        <p:spPr>
          <a:xfrm>
            <a:off x="331788" y="268288"/>
            <a:ext cx="11528425" cy="5899150"/>
          </a:xfrm>
          <a:prstGeom prst="rect">
            <a:avLst/>
          </a:prstGeom>
          <a:solidFill>
            <a:srgbClr val="00B0F0">
              <a:alpha val="34000"/>
            </a:srgbClr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任意多边形 10"/>
          <p:cNvSpPr/>
          <p:nvPr/>
        </p:nvSpPr>
        <p:spPr>
          <a:xfrm>
            <a:off x="331788" y="268288"/>
            <a:ext cx="11528425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2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任意多边形 9"/>
          <p:cNvSpPr/>
          <p:nvPr/>
        </p:nvSpPr>
        <p:spPr>
          <a:xfrm>
            <a:off x="331788" y="268288"/>
            <a:ext cx="8480425" cy="5922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4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任意多边形 8"/>
          <p:cNvSpPr/>
          <p:nvPr/>
        </p:nvSpPr>
        <p:spPr>
          <a:xfrm>
            <a:off x="331788" y="268288"/>
            <a:ext cx="3028950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25"/>
          <p:cNvSpPr/>
          <p:nvPr/>
        </p:nvSpPr>
        <p:spPr>
          <a:xfrm>
            <a:off x="3556000" y="2327275"/>
            <a:ext cx="51181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dist"/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中等线简体" panose="03000509000000000000" charset="-122"/>
              </a:rPr>
              <a:t>谢谢聆听</a:t>
            </a:r>
          </a:p>
        </p:txBody>
      </p:sp>
      <p:sp>
        <p:nvSpPr>
          <p:cNvPr id="2" name="矩形 11"/>
          <p:cNvSpPr/>
          <p:nvPr/>
        </p:nvSpPr>
        <p:spPr>
          <a:xfrm>
            <a:off x="9182100" y="5513388"/>
            <a:ext cx="2622550" cy="620712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 w="3175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Segoe UI Light"/>
        <a:ea typeface="方正中等线简体"/>
        <a:cs typeface=""/>
      </a:majorFont>
      <a:minorFont>
        <a:latin typeface="Segoe UI Light"/>
        <a:ea typeface="方正中等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207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Arial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陈 仁飞</cp:lastModifiedBy>
  <cp:revision>757</cp:revision>
  <dcterms:created xsi:type="dcterms:W3CDTF">2014-02-22T11:57:00Z</dcterms:created>
  <dcterms:modified xsi:type="dcterms:W3CDTF">2021-09-30T04:09:46Z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