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B4E9-C02B-6F49-83A9-510036541F8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3D4-2B38-E94E-8E41-3495BA38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E3D4-2B38-E94E-8E41-3495BA385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0BDA-1597-CF4D-8869-07C5634C7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792F5-F2B3-FD4F-908A-DF537B58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F67B-D536-4145-A656-3F3EE4DB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B1-8EA9-FC44-A767-0FDA61A6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DF0A-8566-AE41-B332-0D42A833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002-0FB9-1043-8F73-987F3A2C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60B4-DBD7-C849-A5FF-EAF13A36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9DFF-0C58-1144-9D07-CBB01CB9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4967-9006-8F46-9AB7-03818EC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9778-9944-2C43-A793-C1312C63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D8721-167C-444F-BE00-B3D53859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77F45-F4FF-8C43-8C7F-73152846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CD66-FA91-C747-9ABC-87A2C64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7351-6A82-0443-8F50-E8D6432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C670-7DF0-F14A-894F-EBDEEC5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579-961A-4C4A-A83C-94A7724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9409-9FD7-7D4E-AF3D-9DB05F19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C25A-7946-664D-908D-FB720902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C736-699F-1747-BA45-2D90A8D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AF6-2DAD-C742-9490-E1C2C78E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0A36-2EF0-AE4E-8D22-3DEF4DCD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ECA4-0522-D845-91ED-E3509B5F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7928-0342-4E44-B8C6-2B3334B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D3EB-EE98-D949-9732-C9F18E8A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D5E4-5AE8-0348-8757-B565963E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EF8D-4BAA-EB4A-9F07-7A61380F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5550-D390-E741-A203-6AB9C178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FCFF-6123-D345-A740-77875773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2A00-A208-5449-968F-92AAEDD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A9B5-0F6C-234E-871E-FE2EB7CD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6C93-BDA0-F04B-8432-04AC9F5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8F0-96D2-AD4D-A69A-82A5A21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FF10-9145-6F4A-8ABD-420451D2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A504-C004-754A-8085-85B09319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DB0C2-2CB5-7B43-A690-813B70FE9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8CF5-B8B5-ED44-BB37-C656E9A8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CD8E-1DAE-3241-BB6C-D38AEB7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E7F7-10A3-CA4B-8529-82904BF9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DE861-52E2-2C44-B4F0-A09B7B81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786-C553-324D-9066-A75F83C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D62DD-60B7-594D-BF19-895396FA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C063-2AAA-464A-B58B-308EEC7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9FC2C-BD7C-154D-8D14-E1003690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D6019-F1A4-AA46-AA83-6C75CEF6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4823F-469E-0C48-9068-B12FBFF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CA1D-E2D2-D049-AB4D-B2159F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BC1-03D3-C64F-BF28-07EE64F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2F96-62DF-ED47-AABE-628A815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45FE-0BE4-B84C-A204-83B09209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56E6-B907-0F42-AFC5-FB9F72B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8B18-42CE-2D47-B8D6-63C21678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8AB3-0ECC-604E-9B43-256EFE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D3A8-1FEE-A741-AB61-5EB6CE0C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F90F-227F-244D-BEF5-73F86165B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9585-50EE-FD4D-AD53-1ED88749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23BB-F9B0-624F-B5F1-AF38C9F5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0010-9BC9-C745-BA59-6AD1B42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216E-601E-C94F-8E27-3A192FC1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87A30-2909-1E43-B86C-6BFC597C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5FFF-5CC8-5A48-BA4A-3574E750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4B0C-D963-F740-A212-4C17B497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A734-A340-5443-B845-4EEF74CC76E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B0D8-1136-CD47-A284-6DE02E2E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6220-5E29-DB47-BEE0-A7979AB2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0D7BA3B-32B4-A64F-B169-DAC7CE30C240}"/>
              </a:ext>
            </a:extLst>
          </p:cNvPr>
          <p:cNvCxnSpPr>
            <a:cxnSpLocks/>
          </p:cNvCxnSpPr>
          <p:nvPr/>
        </p:nvCxnSpPr>
        <p:spPr>
          <a:xfrm>
            <a:off x="3860049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F3234B-E763-B04C-9DF3-C400C43E547F}"/>
              </a:ext>
            </a:extLst>
          </p:cNvPr>
          <p:cNvCxnSpPr>
            <a:cxnSpLocks/>
          </p:cNvCxnSpPr>
          <p:nvPr/>
        </p:nvCxnSpPr>
        <p:spPr>
          <a:xfrm>
            <a:off x="3074022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E5066D-63AC-B94A-9F4F-83FB95C4C2DB}"/>
              </a:ext>
            </a:extLst>
          </p:cNvPr>
          <p:cNvCxnSpPr>
            <a:cxnSpLocks/>
          </p:cNvCxnSpPr>
          <p:nvPr/>
        </p:nvCxnSpPr>
        <p:spPr>
          <a:xfrm>
            <a:off x="3071222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40D1E90-2025-A043-998B-D452902079E9}"/>
              </a:ext>
            </a:extLst>
          </p:cNvPr>
          <p:cNvCxnSpPr>
            <a:cxnSpLocks/>
          </p:cNvCxnSpPr>
          <p:nvPr/>
        </p:nvCxnSpPr>
        <p:spPr>
          <a:xfrm>
            <a:off x="3854567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CF8CD68-E943-B140-B4F2-CAE19EE32791}"/>
              </a:ext>
            </a:extLst>
          </p:cNvPr>
          <p:cNvCxnSpPr>
            <a:cxnSpLocks/>
          </p:cNvCxnSpPr>
          <p:nvPr/>
        </p:nvCxnSpPr>
        <p:spPr>
          <a:xfrm>
            <a:off x="2287996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ECB978C-563E-E74F-AE7B-F5A59D20BB52}"/>
              </a:ext>
            </a:extLst>
          </p:cNvPr>
          <p:cNvCxnSpPr>
            <a:cxnSpLocks/>
          </p:cNvCxnSpPr>
          <p:nvPr/>
        </p:nvCxnSpPr>
        <p:spPr>
          <a:xfrm>
            <a:off x="296839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D181F32-9A36-9847-BFD9-8B5CD778CAE7}"/>
              </a:ext>
            </a:extLst>
          </p:cNvPr>
          <p:cNvCxnSpPr>
            <a:cxnSpLocks/>
          </p:cNvCxnSpPr>
          <p:nvPr/>
        </p:nvCxnSpPr>
        <p:spPr>
          <a:xfrm>
            <a:off x="375233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DE48740-2E8C-444B-A237-5692765F0C7B}"/>
              </a:ext>
            </a:extLst>
          </p:cNvPr>
          <p:cNvCxnSpPr>
            <a:cxnSpLocks/>
          </p:cNvCxnSpPr>
          <p:nvPr/>
        </p:nvCxnSpPr>
        <p:spPr>
          <a:xfrm flipV="1">
            <a:off x="4649240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45E0176-E6AE-8541-A1EA-F4259B3F1079}"/>
              </a:ext>
            </a:extLst>
          </p:cNvPr>
          <p:cNvCxnSpPr>
            <a:cxnSpLocks/>
          </p:cNvCxnSpPr>
          <p:nvPr/>
        </p:nvCxnSpPr>
        <p:spPr>
          <a:xfrm>
            <a:off x="4645933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E4D6298-A9C4-7044-A935-0BEE9FF50A7A}"/>
              </a:ext>
            </a:extLst>
          </p:cNvPr>
          <p:cNvCxnSpPr>
            <a:cxnSpLocks/>
          </p:cNvCxnSpPr>
          <p:nvPr/>
        </p:nvCxnSpPr>
        <p:spPr>
          <a:xfrm>
            <a:off x="5327050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18EC418-4FC3-9542-97F1-0A9894EF304D}"/>
              </a:ext>
            </a:extLst>
          </p:cNvPr>
          <p:cNvCxnSpPr>
            <a:cxnSpLocks/>
          </p:cNvCxnSpPr>
          <p:nvPr/>
        </p:nvCxnSpPr>
        <p:spPr>
          <a:xfrm>
            <a:off x="2965805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BF26BA6-EDEB-7A41-91C7-AC6784C48377}"/>
              </a:ext>
            </a:extLst>
          </p:cNvPr>
          <p:cNvCxnSpPr>
            <a:cxnSpLocks/>
          </p:cNvCxnSpPr>
          <p:nvPr/>
        </p:nvCxnSpPr>
        <p:spPr>
          <a:xfrm>
            <a:off x="3751832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F0E9409-E916-7147-BBE8-592BA1378AEA}"/>
              </a:ext>
            </a:extLst>
          </p:cNvPr>
          <p:cNvCxnSpPr>
            <a:cxnSpLocks/>
          </p:cNvCxnSpPr>
          <p:nvPr/>
        </p:nvCxnSpPr>
        <p:spPr>
          <a:xfrm flipV="1">
            <a:off x="2287996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C045D85-DCAB-E645-93B4-91E581ED0908}"/>
              </a:ext>
            </a:extLst>
          </p:cNvPr>
          <p:cNvCxnSpPr>
            <a:cxnSpLocks/>
          </p:cNvCxnSpPr>
          <p:nvPr/>
        </p:nvCxnSpPr>
        <p:spPr>
          <a:xfrm flipV="1">
            <a:off x="3077187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A75E9D-6170-D442-BEB7-FCB620CCCFFD}"/>
              </a:ext>
            </a:extLst>
          </p:cNvPr>
          <p:cNvCxnSpPr>
            <a:cxnSpLocks/>
          </p:cNvCxnSpPr>
          <p:nvPr/>
        </p:nvCxnSpPr>
        <p:spPr>
          <a:xfrm flipV="1">
            <a:off x="3860049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AFCA6D-4625-2149-9302-727C8E06A829}"/>
              </a:ext>
            </a:extLst>
          </p:cNvPr>
          <p:cNvCxnSpPr>
            <a:cxnSpLocks/>
          </p:cNvCxnSpPr>
          <p:nvPr/>
        </p:nvCxnSpPr>
        <p:spPr>
          <a:xfrm flipV="1">
            <a:off x="2397606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80503D-1BC5-A941-8CB7-664E69C20D91}"/>
              </a:ext>
            </a:extLst>
          </p:cNvPr>
          <p:cNvCxnSpPr>
            <a:cxnSpLocks/>
          </p:cNvCxnSpPr>
          <p:nvPr/>
        </p:nvCxnSpPr>
        <p:spPr>
          <a:xfrm>
            <a:off x="2288709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1F4CED-F105-B440-A2B5-847C099B91E5}"/>
              </a:ext>
            </a:extLst>
          </p:cNvPr>
          <p:cNvCxnSpPr>
            <a:cxnSpLocks/>
          </p:cNvCxnSpPr>
          <p:nvPr/>
        </p:nvCxnSpPr>
        <p:spPr>
          <a:xfrm flipV="1">
            <a:off x="3183632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20396-282B-864C-BCFC-613F7B362708}"/>
              </a:ext>
            </a:extLst>
          </p:cNvPr>
          <p:cNvCxnSpPr>
            <a:cxnSpLocks/>
          </p:cNvCxnSpPr>
          <p:nvPr/>
        </p:nvCxnSpPr>
        <p:spPr>
          <a:xfrm>
            <a:off x="3074736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584DFA4-CCA3-9B4E-BE21-1034DD4EF372}"/>
              </a:ext>
            </a:extLst>
          </p:cNvPr>
          <p:cNvCxnSpPr>
            <a:cxnSpLocks/>
          </p:cNvCxnSpPr>
          <p:nvPr/>
        </p:nvCxnSpPr>
        <p:spPr>
          <a:xfrm flipV="1">
            <a:off x="3969659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E288374-253E-F148-9A03-A819797C533D}"/>
              </a:ext>
            </a:extLst>
          </p:cNvPr>
          <p:cNvCxnSpPr>
            <a:cxnSpLocks/>
          </p:cNvCxnSpPr>
          <p:nvPr/>
        </p:nvCxnSpPr>
        <p:spPr>
          <a:xfrm>
            <a:off x="3860762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F26777-B749-4F44-B57C-826757A88218}"/>
              </a:ext>
            </a:extLst>
          </p:cNvPr>
          <p:cNvCxnSpPr>
            <a:cxnSpLocks/>
          </p:cNvCxnSpPr>
          <p:nvPr/>
        </p:nvCxnSpPr>
        <p:spPr>
          <a:xfrm flipV="1">
            <a:off x="4646075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8A583CC-224D-9B4B-A244-5F6EF39FEA38}"/>
              </a:ext>
            </a:extLst>
          </p:cNvPr>
          <p:cNvCxnSpPr>
            <a:cxnSpLocks/>
          </p:cNvCxnSpPr>
          <p:nvPr/>
        </p:nvCxnSpPr>
        <p:spPr>
          <a:xfrm>
            <a:off x="3036146" y="3242379"/>
            <a:ext cx="721336" cy="137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2364FE6-3D7F-1843-ABBC-19FE736D4F11}"/>
              </a:ext>
            </a:extLst>
          </p:cNvPr>
          <p:cNvCxnSpPr>
            <a:cxnSpLocks/>
          </p:cNvCxnSpPr>
          <p:nvPr/>
        </p:nvCxnSpPr>
        <p:spPr>
          <a:xfrm flipV="1">
            <a:off x="3074022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233E97A-28CE-C142-8CBE-584458499C16}"/>
              </a:ext>
            </a:extLst>
          </p:cNvPr>
          <p:cNvCxnSpPr>
            <a:cxnSpLocks/>
          </p:cNvCxnSpPr>
          <p:nvPr/>
        </p:nvCxnSpPr>
        <p:spPr>
          <a:xfrm>
            <a:off x="3754317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07B08A-CF43-8B49-BA49-2757B0258C12}"/>
              </a:ext>
            </a:extLst>
          </p:cNvPr>
          <p:cNvCxnSpPr>
            <a:cxnSpLocks/>
          </p:cNvCxnSpPr>
          <p:nvPr/>
        </p:nvCxnSpPr>
        <p:spPr>
          <a:xfrm>
            <a:off x="4540344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FF8654-1149-564E-A740-23B881EF92E8}"/>
              </a:ext>
            </a:extLst>
          </p:cNvPr>
          <p:cNvCxnSpPr>
            <a:cxnSpLocks/>
          </p:cNvCxnSpPr>
          <p:nvPr/>
        </p:nvCxnSpPr>
        <p:spPr>
          <a:xfrm>
            <a:off x="1608414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EB4CF9-679F-154C-AFA6-3AEB6E76BA97}"/>
              </a:ext>
            </a:extLst>
          </p:cNvPr>
          <p:cNvCxnSpPr>
            <a:cxnSpLocks/>
          </p:cNvCxnSpPr>
          <p:nvPr/>
        </p:nvCxnSpPr>
        <p:spPr>
          <a:xfrm flipV="1">
            <a:off x="1608415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6F312C-DDDF-7F42-BACD-D3D6934E3523}"/>
              </a:ext>
            </a:extLst>
          </p:cNvPr>
          <p:cNvCxnSpPr>
            <a:cxnSpLocks/>
          </p:cNvCxnSpPr>
          <p:nvPr/>
        </p:nvCxnSpPr>
        <p:spPr>
          <a:xfrm>
            <a:off x="1608415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83A4A2-9851-9F4A-961C-F03F45351E6F}"/>
              </a:ext>
            </a:extLst>
          </p:cNvPr>
          <p:cNvCxnSpPr>
            <a:cxnSpLocks/>
          </p:cNvCxnSpPr>
          <p:nvPr/>
        </p:nvCxnSpPr>
        <p:spPr>
          <a:xfrm flipV="1">
            <a:off x="2394441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D92A8F8-47D5-5548-81B8-DA96BB1B2B38}"/>
              </a:ext>
            </a:extLst>
          </p:cNvPr>
          <p:cNvCxnSpPr>
            <a:cxnSpLocks/>
          </p:cNvCxnSpPr>
          <p:nvPr/>
        </p:nvCxnSpPr>
        <p:spPr>
          <a:xfrm flipV="1">
            <a:off x="3180468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75D75A-FBD4-1944-8759-CDFAE300AF30}"/>
              </a:ext>
            </a:extLst>
          </p:cNvPr>
          <p:cNvCxnSpPr>
            <a:cxnSpLocks/>
          </p:cNvCxnSpPr>
          <p:nvPr/>
        </p:nvCxnSpPr>
        <p:spPr>
          <a:xfrm flipV="1">
            <a:off x="3966494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3F2B01A-2290-284F-A7A6-CAF100C202F7}"/>
              </a:ext>
            </a:extLst>
          </p:cNvPr>
          <p:cNvCxnSpPr>
            <a:cxnSpLocks/>
          </p:cNvCxnSpPr>
          <p:nvPr/>
        </p:nvCxnSpPr>
        <p:spPr>
          <a:xfrm>
            <a:off x="2284831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58BB4C-3EAE-5942-83A4-7E7F1881A3EB}"/>
              </a:ext>
            </a:extLst>
          </p:cNvPr>
          <p:cNvCxnSpPr>
            <a:cxnSpLocks/>
          </p:cNvCxnSpPr>
          <p:nvPr/>
        </p:nvCxnSpPr>
        <p:spPr>
          <a:xfrm>
            <a:off x="2962640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E3679ED-B6AE-7C49-A370-FCBA79E00EC8}"/>
              </a:ext>
            </a:extLst>
          </p:cNvPr>
          <p:cNvCxnSpPr>
            <a:cxnSpLocks/>
          </p:cNvCxnSpPr>
          <p:nvPr/>
        </p:nvCxnSpPr>
        <p:spPr>
          <a:xfrm>
            <a:off x="3748667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A90A722-C643-F547-B4D8-E0B3D5C97885}"/>
              </a:ext>
            </a:extLst>
          </p:cNvPr>
          <p:cNvCxnSpPr>
            <a:cxnSpLocks/>
          </p:cNvCxnSpPr>
          <p:nvPr/>
        </p:nvCxnSpPr>
        <p:spPr>
          <a:xfrm>
            <a:off x="4534693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FCC6F99-1F82-A04E-8681-CB7609A104CA}"/>
              </a:ext>
            </a:extLst>
          </p:cNvPr>
          <p:cNvCxnSpPr>
            <a:cxnSpLocks/>
          </p:cNvCxnSpPr>
          <p:nvPr/>
        </p:nvCxnSpPr>
        <p:spPr>
          <a:xfrm>
            <a:off x="2284831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D7CACC-BAEE-184F-98E7-244A7C671E9C}"/>
              </a:ext>
            </a:extLst>
          </p:cNvPr>
          <p:cNvCxnSpPr>
            <a:cxnSpLocks/>
          </p:cNvCxnSpPr>
          <p:nvPr/>
        </p:nvCxnSpPr>
        <p:spPr>
          <a:xfrm flipV="1">
            <a:off x="2284831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8B711F-F9C5-A647-93EC-5C628C7B772D}"/>
              </a:ext>
            </a:extLst>
          </p:cNvPr>
          <p:cNvCxnSpPr>
            <a:cxnSpLocks/>
          </p:cNvCxnSpPr>
          <p:nvPr/>
        </p:nvCxnSpPr>
        <p:spPr>
          <a:xfrm flipV="1">
            <a:off x="3074022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CC3EB84-3226-D74B-A7BA-40A36A9C9D1D}"/>
              </a:ext>
            </a:extLst>
          </p:cNvPr>
          <p:cNvCxnSpPr>
            <a:cxnSpLocks/>
          </p:cNvCxnSpPr>
          <p:nvPr/>
        </p:nvCxnSpPr>
        <p:spPr>
          <a:xfrm>
            <a:off x="2965126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2C4C59-01A6-8F4A-BC21-E5EE32EEA90C}"/>
              </a:ext>
            </a:extLst>
          </p:cNvPr>
          <p:cNvCxnSpPr>
            <a:cxnSpLocks/>
          </p:cNvCxnSpPr>
          <p:nvPr/>
        </p:nvCxnSpPr>
        <p:spPr>
          <a:xfrm>
            <a:off x="3070857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1163F2D-789F-5845-A373-41167F63D1A9}"/>
              </a:ext>
            </a:extLst>
          </p:cNvPr>
          <p:cNvCxnSpPr>
            <a:cxnSpLocks/>
          </p:cNvCxnSpPr>
          <p:nvPr/>
        </p:nvCxnSpPr>
        <p:spPr>
          <a:xfrm flipV="1">
            <a:off x="3070858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1E0E782-E28D-EB47-A0C8-D38D6FF1B06E}"/>
              </a:ext>
            </a:extLst>
          </p:cNvPr>
          <p:cNvCxnSpPr>
            <a:cxnSpLocks/>
          </p:cNvCxnSpPr>
          <p:nvPr/>
        </p:nvCxnSpPr>
        <p:spPr>
          <a:xfrm flipV="1">
            <a:off x="3860049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8B4CD37-7532-754E-8C22-924812C1092E}"/>
              </a:ext>
            </a:extLst>
          </p:cNvPr>
          <p:cNvCxnSpPr>
            <a:cxnSpLocks/>
          </p:cNvCxnSpPr>
          <p:nvPr/>
        </p:nvCxnSpPr>
        <p:spPr>
          <a:xfrm>
            <a:off x="3751152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09FBEA5-B3B4-4B47-AA52-E92DF4518F18}"/>
              </a:ext>
            </a:extLst>
          </p:cNvPr>
          <p:cNvCxnSpPr>
            <a:cxnSpLocks/>
          </p:cNvCxnSpPr>
          <p:nvPr/>
        </p:nvCxnSpPr>
        <p:spPr>
          <a:xfrm>
            <a:off x="3856884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09A5B41-5C02-AB4D-8550-4ED4A1F29D3E}"/>
              </a:ext>
            </a:extLst>
          </p:cNvPr>
          <p:cNvCxnSpPr>
            <a:cxnSpLocks/>
          </p:cNvCxnSpPr>
          <p:nvPr/>
        </p:nvCxnSpPr>
        <p:spPr>
          <a:xfrm flipV="1">
            <a:off x="3856884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F92D300-D07A-8B43-9673-9A5288A997A1}"/>
              </a:ext>
            </a:extLst>
          </p:cNvPr>
          <p:cNvCxnSpPr>
            <a:cxnSpLocks/>
          </p:cNvCxnSpPr>
          <p:nvPr/>
        </p:nvCxnSpPr>
        <p:spPr>
          <a:xfrm flipV="1">
            <a:off x="4646075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6FBD5C-3951-A245-AE4F-9844EB248C20}"/>
              </a:ext>
            </a:extLst>
          </p:cNvPr>
          <p:cNvCxnSpPr>
            <a:cxnSpLocks/>
          </p:cNvCxnSpPr>
          <p:nvPr/>
        </p:nvCxnSpPr>
        <p:spPr>
          <a:xfrm>
            <a:off x="4537179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476EF7-F5EF-A449-BDDA-91EBDC744479}"/>
              </a:ext>
            </a:extLst>
          </p:cNvPr>
          <p:cNvCxnSpPr>
            <a:cxnSpLocks/>
          </p:cNvCxnSpPr>
          <p:nvPr/>
        </p:nvCxnSpPr>
        <p:spPr>
          <a:xfrm flipV="1">
            <a:off x="4642911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B15790A-21CD-464C-89AF-9D5ACB254B0B}"/>
              </a:ext>
            </a:extLst>
          </p:cNvPr>
          <p:cNvCxnSpPr>
            <a:cxnSpLocks/>
          </p:cNvCxnSpPr>
          <p:nvPr/>
        </p:nvCxnSpPr>
        <p:spPr>
          <a:xfrm>
            <a:off x="160524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58D8A7-59AC-104D-AAC1-2115CCA0FC9E}"/>
              </a:ext>
            </a:extLst>
          </p:cNvPr>
          <p:cNvCxnSpPr>
            <a:cxnSpLocks/>
          </p:cNvCxnSpPr>
          <p:nvPr/>
        </p:nvCxnSpPr>
        <p:spPr>
          <a:xfrm flipV="1">
            <a:off x="1605250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1D4E733-427C-6346-929A-E7E47C29193F}"/>
              </a:ext>
            </a:extLst>
          </p:cNvPr>
          <p:cNvCxnSpPr>
            <a:cxnSpLocks/>
          </p:cNvCxnSpPr>
          <p:nvPr/>
        </p:nvCxnSpPr>
        <p:spPr>
          <a:xfrm flipV="1">
            <a:off x="2394441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95F8040-8B22-7E48-8A45-095F038E3664}"/>
              </a:ext>
            </a:extLst>
          </p:cNvPr>
          <p:cNvCxnSpPr>
            <a:cxnSpLocks/>
          </p:cNvCxnSpPr>
          <p:nvPr/>
        </p:nvCxnSpPr>
        <p:spPr>
          <a:xfrm>
            <a:off x="2391276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87F133C-8499-6F49-90FC-5FF2264429E4}"/>
              </a:ext>
            </a:extLst>
          </p:cNvPr>
          <p:cNvCxnSpPr>
            <a:cxnSpLocks/>
          </p:cNvCxnSpPr>
          <p:nvPr/>
        </p:nvCxnSpPr>
        <p:spPr>
          <a:xfrm flipV="1">
            <a:off x="2391276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0E2640B-05BD-2448-9959-64D01F1D5735}"/>
              </a:ext>
            </a:extLst>
          </p:cNvPr>
          <p:cNvCxnSpPr>
            <a:cxnSpLocks/>
          </p:cNvCxnSpPr>
          <p:nvPr/>
        </p:nvCxnSpPr>
        <p:spPr>
          <a:xfrm flipV="1">
            <a:off x="3180468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57C1845-F9F8-B448-BB33-68DC0BAF4D62}"/>
              </a:ext>
            </a:extLst>
          </p:cNvPr>
          <p:cNvCxnSpPr>
            <a:cxnSpLocks/>
          </p:cNvCxnSpPr>
          <p:nvPr/>
        </p:nvCxnSpPr>
        <p:spPr>
          <a:xfrm>
            <a:off x="3177302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E2AC796-85F8-4241-85A5-F52258AB2550}"/>
              </a:ext>
            </a:extLst>
          </p:cNvPr>
          <p:cNvCxnSpPr>
            <a:cxnSpLocks/>
          </p:cNvCxnSpPr>
          <p:nvPr/>
        </p:nvCxnSpPr>
        <p:spPr>
          <a:xfrm flipV="1">
            <a:off x="3177303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F682C07-C786-8D4E-872C-AD07E6A8AFCD}"/>
              </a:ext>
            </a:extLst>
          </p:cNvPr>
          <p:cNvCxnSpPr>
            <a:cxnSpLocks/>
          </p:cNvCxnSpPr>
          <p:nvPr/>
        </p:nvCxnSpPr>
        <p:spPr>
          <a:xfrm flipV="1">
            <a:off x="3966494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A1F4BCA-CC14-5745-8D5A-1A773AA472C6}"/>
              </a:ext>
            </a:extLst>
          </p:cNvPr>
          <p:cNvCxnSpPr>
            <a:cxnSpLocks/>
          </p:cNvCxnSpPr>
          <p:nvPr/>
        </p:nvCxnSpPr>
        <p:spPr>
          <a:xfrm>
            <a:off x="396332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0E8A322-7E66-4945-B6A9-29A4E7789B13}"/>
              </a:ext>
            </a:extLst>
          </p:cNvPr>
          <p:cNvCxnSpPr>
            <a:cxnSpLocks/>
          </p:cNvCxnSpPr>
          <p:nvPr/>
        </p:nvCxnSpPr>
        <p:spPr>
          <a:xfrm flipV="1">
            <a:off x="3963329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472099F-EF83-8942-AA2D-FAB9A05E1586}"/>
              </a:ext>
            </a:extLst>
          </p:cNvPr>
          <p:cNvSpPr/>
          <p:nvPr/>
        </p:nvSpPr>
        <p:spPr>
          <a:xfrm>
            <a:off x="2860074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DA4659-942E-4E43-BD09-D01BCA35C484}"/>
              </a:ext>
            </a:extLst>
          </p:cNvPr>
          <p:cNvSpPr/>
          <p:nvPr/>
        </p:nvSpPr>
        <p:spPr>
          <a:xfrm>
            <a:off x="3646100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44944E2-69E7-4D44-83CA-E78887BF00E0}"/>
              </a:ext>
            </a:extLst>
          </p:cNvPr>
          <p:cNvCxnSpPr>
            <a:cxnSpLocks/>
          </p:cNvCxnSpPr>
          <p:nvPr/>
        </p:nvCxnSpPr>
        <p:spPr>
          <a:xfrm>
            <a:off x="4537858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43BB8D-D48D-B84E-892B-349D4F3B2945}"/>
              </a:ext>
            </a:extLst>
          </p:cNvPr>
          <p:cNvSpPr/>
          <p:nvPr/>
        </p:nvSpPr>
        <p:spPr>
          <a:xfrm>
            <a:off x="5218153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75B9D61-7933-854F-A8D3-5F6C8911B329}"/>
              </a:ext>
            </a:extLst>
          </p:cNvPr>
          <p:cNvSpPr/>
          <p:nvPr/>
        </p:nvSpPr>
        <p:spPr>
          <a:xfrm>
            <a:off x="218226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9714093-1127-8844-8D85-FF9C2D600764}"/>
              </a:ext>
            </a:extLst>
          </p:cNvPr>
          <p:cNvSpPr/>
          <p:nvPr/>
        </p:nvSpPr>
        <p:spPr>
          <a:xfrm>
            <a:off x="2968291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2B5706E-5AFD-DA46-904F-DA6FF8C62EBB}"/>
              </a:ext>
            </a:extLst>
          </p:cNvPr>
          <p:cNvCxnSpPr>
            <a:cxnSpLocks/>
          </p:cNvCxnSpPr>
          <p:nvPr/>
        </p:nvCxnSpPr>
        <p:spPr>
          <a:xfrm flipV="1">
            <a:off x="3863214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355273D-2023-324F-BFEF-D7677CFE60CA}"/>
              </a:ext>
            </a:extLst>
          </p:cNvPr>
          <p:cNvSpPr/>
          <p:nvPr/>
        </p:nvSpPr>
        <p:spPr>
          <a:xfrm>
            <a:off x="3754317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C8AF6AC-E98C-2746-80F8-6A628616D901}"/>
              </a:ext>
            </a:extLst>
          </p:cNvPr>
          <p:cNvSpPr/>
          <p:nvPr/>
        </p:nvSpPr>
        <p:spPr>
          <a:xfrm>
            <a:off x="454034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537F00-16FF-874C-93F9-641C2A7EC9E1}"/>
              </a:ext>
            </a:extLst>
          </p:cNvPr>
          <p:cNvSpPr/>
          <p:nvPr/>
        </p:nvSpPr>
        <p:spPr>
          <a:xfrm>
            <a:off x="1502683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A6CB1D-8800-5949-86B4-0BE0FA0F56D7}"/>
              </a:ext>
            </a:extLst>
          </p:cNvPr>
          <p:cNvCxnSpPr>
            <a:cxnSpLocks/>
          </p:cNvCxnSpPr>
          <p:nvPr/>
        </p:nvCxnSpPr>
        <p:spPr>
          <a:xfrm>
            <a:off x="2394441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036617-7423-D34A-BEA6-4CB79B61AB49}"/>
              </a:ext>
            </a:extLst>
          </p:cNvPr>
          <p:cNvCxnSpPr>
            <a:cxnSpLocks/>
          </p:cNvCxnSpPr>
          <p:nvPr/>
        </p:nvCxnSpPr>
        <p:spPr>
          <a:xfrm>
            <a:off x="3180467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54BE06B-327C-5B40-B294-FCE5261AE09D}"/>
              </a:ext>
            </a:extLst>
          </p:cNvPr>
          <p:cNvCxnSpPr>
            <a:cxnSpLocks/>
          </p:cNvCxnSpPr>
          <p:nvPr/>
        </p:nvCxnSpPr>
        <p:spPr>
          <a:xfrm>
            <a:off x="2391276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64D375B-0C03-5944-AC51-C1A3EA737F54}"/>
              </a:ext>
            </a:extLst>
          </p:cNvPr>
          <p:cNvCxnSpPr>
            <a:cxnSpLocks/>
          </p:cNvCxnSpPr>
          <p:nvPr/>
        </p:nvCxnSpPr>
        <p:spPr>
          <a:xfrm>
            <a:off x="3174621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DCCA523-3699-A146-94FF-338A2CD04F65}"/>
              </a:ext>
            </a:extLst>
          </p:cNvPr>
          <p:cNvCxnSpPr>
            <a:cxnSpLocks/>
          </p:cNvCxnSpPr>
          <p:nvPr/>
        </p:nvCxnSpPr>
        <p:spPr>
          <a:xfrm>
            <a:off x="4535684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C441B39-A6F2-0C44-A083-70AD4505EE27}"/>
              </a:ext>
            </a:extLst>
          </p:cNvPr>
          <p:cNvCxnSpPr>
            <a:cxnSpLocks/>
          </p:cNvCxnSpPr>
          <p:nvPr/>
        </p:nvCxnSpPr>
        <p:spPr>
          <a:xfrm>
            <a:off x="3965987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8066058-9C4B-394C-A263-CA82E15F19A9}"/>
              </a:ext>
            </a:extLst>
          </p:cNvPr>
          <p:cNvSpPr txBox="1"/>
          <p:nvPr/>
        </p:nvSpPr>
        <p:spPr>
          <a:xfrm>
            <a:off x="1442630" y="1939179"/>
            <a:ext cx="24119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Bilayer Hubbard model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FEE9858-060A-9142-8212-F4C2E27ACDD4}"/>
              </a:ext>
            </a:extLst>
          </p:cNvPr>
          <p:cNvSpPr>
            <a:spLocks noChangeAspect="1"/>
          </p:cNvSpPr>
          <p:nvPr/>
        </p:nvSpPr>
        <p:spPr>
          <a:xfrm>
            <a:off x="285690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2A21F1-B6C8-7A4C-B35E-661384B97858}"/>
              </a:ext>
            </a:extLst>
          </p:cNvPr>
          <p:cNvSpPr>
            <a:spLocks noChangeAspect="1"/>
          </p:cNvSpPr>
          <p:nvPr/>
        </p:nvSpPr>
        <p:spPr>
          <a:xfrm>
            <a:off x="3642936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632D157-E41E-2840-B95B-DE3FCD3F4FE1}"/>
              </a:ext>
            </a:extLst>
          </p:cNvPr>
          <p:cNvSpPr>
            <a:spLocks noChangeAspect="1"/>
          </p:cNvSpPr>
          <p:nvPr/>
        </p:nvSpPr>
        <p:spPr>
          <a:xfrm>
            <a:off x="4428962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7A477D3-3EB6-D04C-9453-52E64AFFA510}"/>
              </a:ext>
            </a:extLst>
          </p:cNvPr>
          <p:cNvSpPr>
            <a:spLocks noChangeAspect="1"/>
          </p:cNvSpPr>
          <p:nvPr/>
        </p:nvSpPr>
        <p:spPr>
          <a:xfrm>
            <a:off x="521498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B9C602F-4EC8-7D4D-8BA0-52F0C70D8FDF}"/>
              </a:ext>
            </a:extLst>
          </p:cNvPr>
          <p:cNvSpPr>
            <a:spLocks noChangeAspect="1"/>
          </p:cNvSpPr>
          <p:nvPr/>
        </p:nvSpPr>
        <p:spPr>
          <a:xfrm>
            <a:off x="217909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54500D0-80B3-7E42-AD75-DC61E20C8E75}"/>
              </a:ext>
            </a:extLst>
          </p:cNvPr>
          <p:cNvSpPr>
            <a:spLocks noChangeAspect="1"/>
          </p:cNvSpPr>
          <p:nvPr/>
        </p:nvSpPr>
        <p:spPr>
          <a:xfrm>
            <a:off x="2965126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9015F19-D275-7545-AEB6-36042E540E65}"/>
              </a:ext>
            </a:extLst>
          </p:cNvPr>
          <p:cNvSpPr>
            <a:spLocks noChangeAspect="1"/>
          </p:cNvSpPr>
          <p:nvPr/>
        </p:nvSpPr>
        <p:spPr>
          <a:xfrm>
            <a:off x="3751152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812CC14-E735-2546-B0E5-72AAF673A4AE}"/>
              </a:ext>
            </a:extLst>
          </p:cNvPr>
          <p:cNvSpPr>
            <a:spLocks noChangeAspect="1"/>
          </p:cNvSpPr>
          <p:nvPr/>
        </p:nvSpPr>
        <p:spPr>
          <a:xfrm>
            <a:off x="453717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7CD3748-362D-3A40-96BF-93C3DFAC50AE}"/>
              </a:ext>
            </a:extLst>
          </p:cNvPr>
          <p:cNvSpPr>
            <a:spLocks noChangeAspect="1"/>
          </p:cNvSpPr>
          <p:nvPr/>
        </p:nvSpPr>
        <p:spPr>
          <a:xfrm>
            <a:off x="1499518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7E39E34-8505-214F-9A82-C7F9060983C3}"/>
              </a:ext>
            </a:extLst>
          </p:cNvPr>
          <p:cNvSpPr>
            <a:spLocks noChangeAspect="1"/>
          </p:cNvSpPr>
          <p:nvPr/>
        </p:nvSpPr>
        <p:spPr>
          <a:xfrm>
            <a:off x="2285544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6CB3F6F1-02FE-1A48-8258-9D82A1CF08E9}"/>
              </a:ext>
            </a:extLst>
          </p:cNvPr>
          <p:cNvSpPr>
            <a:spLocks noChangeAspect="1"/>
          </p:cNvSpPr>
          <p:nvPr/>
        </p:nvSpPr>
        <p:spPr>
          <a:xfrm>
            <a:off x="3071571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A72990A-9813-A049-A920-9F52259A92B4}"/>
              </a:ext>
            </a:extLst>
          </p:cNvPr>
          <p:cNvSpPr>
            <a:spLocks noChangeAspect="1"/>
          </p:cNvSpPr>
          <p:nvPr/>
        </p:nvSpPr>
        <p:spPr>
          <a:xfrm>
            <a:off x="3857597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D2E6B7D-34EF-5140-84AD-6F9DEBE7D4D3}"/>
              </a:ext>
            </a:extLst>
          </p:cNvPr>
          <p:cNvSpPr/>
          <p:nvPr/>
        </p:nvSpPr>
        <p:spPr>
          <a:xfrm>
            <a:off x="4432127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325B46-8831-1348-90C8-2D1A0C78ADAC}"/>
              </a:ext>
            </a:extLst>
          </p:cNvPr>
          <p:cNvSpPr/>
          <p:nvPr/>
        </p:nvSpPr>
        <p:spPr>
          <a:xfrm>
            <a:off x="2288709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BDB8904-08EC-C54A-A4E8-B40CF380CEE3}"/>
              </a:ext>
            </a:extLst>
          </p:cNvPr>
          <p:cNvSpPr/>
          <p:nvPr/>
        </p:nvSpPr>
        <p:spPr>
          <a:xfrm>
            <a:off x="3074736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FADBB78-CC74-EA46-8004-C676B2F213DC}"/>
              </a:ext>
            </a:extLst>
          </p:cNvPr>
          <p:cNvSpPr/>
          <p:nvPr/>
        </p:nvSpPr>
        <p:spPr>
          <a:xfrm>
            <a:off x="3860762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B6E38B25-1C6C-9C43-9A16-70E489CB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25" y="2186263"/>
            <a:ext cx="152400" cy="165100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CE8D5875-55C6-AA45-8CD8-D1D91A84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90" y="4088098"/>
            <a:ext cx="152400" cy="1651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BD684DA9-C3D8-C44B-ACF5-3795C727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23" y="2267081"/>
            <a:ext cx="76200" cy="1397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60CC351-D0BC-624C-804F-FED1CFB01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29" y="3414133"/>
            <a:ext cx="190500" cy="177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8F55EFCA-13D8-B544-A795-ABABA122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904" y="2481557"/>
            <a:ext cx="76200" cy="139700"/>
          </a:xfrm>
          <a:prstGeom prst="rect">
            <a:avLst/>
          </a:prstGeom>
        </p:spPr>
      </p:pic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F60F59E-D844-9445-9B7A-3339739919E1}"/>
              </a:ext>
            </a:extLst>
          </p:cNvPr>
          <p:cNvCxnSpPr/>
          <p:nvPr/>
        </p:nvCxnSpPr>
        <p:spPr>
          <a:xfrm flipV="1">
            <a:off x="4507271" y="2300090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4F7C46E-B02C-4243-B3DC-9CC094331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3471" y="2316959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E9F862A-023E-B04C-9500-BB3089302402}"/>
              </a:ext>
            </a:extLst>
          </p:cNvPr>
          <p:cNvCxnSpPr/>
          <p:nvPr/>
        </p:nvCxnSpPr>
        <p:spPr>
          <a:xfrm flipV="1">
            <a:off x="3070857" y="2693448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375C761-6A9E-7743-BE39-0DAA46DDF3C9}"/>
              </a:ext>
            </a:extLst>
          </p:cNvPr>
          <p:cNvCxnSpPr/>
          <p:nvPr/>
        </p:nvCxnSpPr>
        <p:spPr>
          <a:xfrm flipV="1">
            <a:off x="3740354" y="2294198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4AD934-9337-9A45-AC90-A7ED2ED13FDA}"/>
              </a:ext>
            </a:extLst>
          </p:cNvPr>
          <p:cNvCxnSpPr>
            <a:cxnSpLocks/>
          </p:cNvCxnSpPr>
          <p:nvPr/>
        </p:nvCxnSpPr>
        <p:spPr>
          <a:xfrm flipH="1">
            <a:off x="3193925" y="2506151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86A6A5-0676-FC41-B966-215F6B09BA14}"/>
              </a:ext>
            </a:extLst>
          </p:cNvPr>
          <p:cNvCxnSpPr>
            <a:cxnSpLocks/>
            <a:stCxn id="182" idx="6"/>
            <a:endCxn id="184" idx="2"/>
          </p:cNvCxnSpPr>
          <p:nvPr/>
        </p:nvCxnSpPr>
        <p:spPr>
          <a:xfrm>
            <a:off x="3862392" y="2452855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BEF446C-551A-CC4E-967D-9F4693D9F7BD}"/>
              </a:ext>
            </a:extLst>
          </p:cNvPr>
          <p:cNvCxnSpPr/>
          <p:nvPr/>
        </p:nvCxnSpPr>
        <p:spPr>
          <a:xfrm flipV="1">
            <a:off x="3151661" y="3871124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57FE888-1A3D-2048-B02B-D64547F4E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7861" y="388799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3C7E0B19-57A2-6248-BE06-C1574CA41BC5}"/>
              </a:ext>
            </a:extLst>
          </p:cNvPr>
          <p:cNvCxnSpPr>
            <a:cxnSpLocks/>
          </p:cNvCxnSpPr>
          <p:nvPr/>
        </p:nvCxnSpPr>
        <p:spPr>
          <a:xfrm rot="10800000">
            <a:off x="3297584" y="4025243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1F22AEB3-B057-2B4C-9683-39FE473D0A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76792" y="3712912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85B2B937-F72B-A141-8ED9-6EC17FD581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590" y="3879437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ECB77D69-EFA6-4947-BA3C-D798137D99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9537" y="3479691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1EB8691-32EF-0E48-A902-E4F4EA09DEE9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2391276" y="3350870"/>
            <a:ext cx="3996" cy="567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FB64EC8-635F-954D-9410-8095C73A5CA8}"/>
              </a:ext>
            </a:extLst>
          </p:cNvPr>
          <p:cNvCxnSpPr/>
          <p:nvPr/>
        </p:nvCxnSpPr>
        <p:spPr>
          <a:xfrm flipV="1">
            <a:off x="2391276" y="3887994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C7743E24-7E9D-294A-B216-103B2450C37A}"/>
              </a:ext>
            </a:extLst>
          </p:cNvPr>
          <p:cNvCxnSpPr/>
          <p:nvPr/>
        </p:nvCxnSpPr>
        <p:spPr>
          <a:xfrm flipV="1">
            <a:off x="2386161" y="309880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Picture 356">
            <a:extLst>
              <a:ext uri="{FF2B5EF4-FFF2-40B4-BE49-F238E27FC236}">
                <a16:creationId xmlns:a16="http://schemas.microsoft.com/office/drawing/2014/main" id="{ACC3F93C-2A31-5841-A5D9-1C4B54A05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657" y="3575907"/>
            <a:ext cx="190500" cy="215900"/>
          </a:xfrm>
          <a:prstGeom prst="rect">
            <a:avLst/>
          </a:prstGeom>
        </p:spPr>
      </p:pic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3649ED02-45F0-D644-B7D3-C4281D679D0A}"/>
              </a:ext>
            </a:extLst>
          </p:cNvPr>
          <p:cNvCxnSpPr>
            <a:cxnSpLocks/>
            <a:endCxn id="208" idx="5"/>
          </p:cNvCxnSpPr>
          <p:nvPr/>
        </p:nvCxnSpPr>
        <p:spPr>
          <a:xfrm flipH="1" flipV="1">
            <a:off x="1686835" y="3318731"/>
            <a:ext cx="641116" cy="619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48A66BE-9804-3448-B6EF-EA3A7B1CA1A3}"/>
              </a:ext>
            </a:extLst>
          </p:cNvPr>
          <p:cNvCxnSpPr/>
          <p:nvPr/>
        </p:nvCxnSpPr>
        <p:spPr>
          <a:xfrm flipV="1">
            <a:off x="1605249" y="3066447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E8CD96B-976C-CA40-9292-CE4ADC25C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83" y="1961904"/>
            <a:ext cx="6341064" cy="260164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BD7105F-1387-2143-9743-8BB00A86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24" y="3879976"/>
            <a:ext cx="76200" cy="1397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8B76FF73-C46A-224E-98E7-500EB47A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05" y="4094452"/>
            <a:ext cx="76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Johnston</dc:creator>
  <cp:lastModifiedBy>Steve Johnston</cp:lastModifiedBy>
  <cp:revision>7</cp:revision>
  <dcterms:created xsi:type="dcterms:W3CDTF">2021-07-13T14:51:42Z</dcterms:created>
  <dcterms:modified xsi:type="dcterms:W3CDTF">2021-11-08T14:11:36Z</dcterms:modified>
</cp:coreProperties>
</file>