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a48a49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a48a49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a48a4909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a48a4909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a48a490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a48a490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a48a490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a48a490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a48a4909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a48a490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Tugas M8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Elmo Allistair - 12118220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Definisi 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Machine learning</a:t>
            </a:r>
            <a:r>
              <a:rPr lang="en"/>
              <a:t> adalah cabang dari kecerdasan buatan (AI) yang berfokus pada pembuatan aplikasi yang belajar dari data dan meningkatkan akurasinya dari waktu ke waktu tanpa diprogram untuk melakukannya.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Kerja Machine 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Langkah 1: Pilih dan persiapkan kumpulan data pelatihan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Langkah 2: Pilih algoritma untuk dijalankan pada kumpulan data pelatihan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Langkah 3: Melatih algoritma untuk membuat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Langkah 4: Menggunakan dan menyempurnakan model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Metode Machine Learning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1) </a:t>
            </a:r>
            <a:r>
              <a:rPr b="1" lang="en">
                <a:solidFill>
                  <a:schemeClr val="dk1"/>
                </a:solidFill>
              </a:rPr>
              <a:t>Supervised learning, </a:t>
            </a:r>
            <a:r>
              <a:rPr lang="en">
                <a:solidFill>
                  <a:schemeClr val="dk1"/>
                </a:solidFill>
              </a:rPr>
              <a:t>melatih dirinya sendiri pada kumpulan data berlabel, data diberi label dengan informasi yang ditentukan oleh model machine learning yang sedang dibangun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2) Unsupervised </a:t>
            </a:r>
            <a:r>
              <a:rPr b="1" lang="en">
                <a:solidFill>
                  <a:schemeClr val="dk1"/>
                </a:solidFill>
              </a:rPr>
              <a:t>learning, m</a:t>
            </a:r>
            <a:r>
              <a:rPr lang="en">
                <a:solidFill>
                  <a:schemeClr val="dk1"/>
                </a:solidFill>
              </a:rPr>
              <a:t>encerna data yang tidak berlabel dan menggunakan algoritma untuk mengekstrak fitur penting yang diperlukan untuk memberi label, menyortir, dan mengklasifikasikan data secara real-time.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3) Semi-supervised learning</a:t>
            </a:r>
            <a:r>
              <a:rPr lang="en">
                <a:solidFill>
                  <a:schemeClr val="dk1"/>
                </a:solidFill>
              </a:rPr>
              <a:t>, menggunakan kumpulan data berlabel yang lebih kecil untuk memandu klasifikasi dan ekstraksi fitur dari kumpulan data tak berlabel yang lebih besar.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Kasus Penggunaan Machine Learning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Asisten Digital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Sistem rekomendasi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Iklan online kontekstual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Chatbots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Deteksi penipuan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Analisis citra medis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Mobil self-driving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Deep learning </a:t>
            </a:r>
            <a:r>
              <a:rPr lang="en"/>
              <a:t>adalah bagian dari </a:t>
            </a:r>
            <a:r>
              <a:rPr i="1" lang="en"/>
              <a:t>machine learning </a:t>
            </a:r>
            <a:r>
              <a:rPr lang="en"/>
              <a:t>(semua pembelajaran dalam adalah pembelajaran mesin.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Algoritma </a:t>
            </a:r>
            <a:r>
              <a:rPr i="1" lang="en"/>
              <a:t>deep learning </a:t>
            </a:r>
            <a:r>
              <a:rPr lang="en"/>
              <a:t>mendefinisikan jaringan saraf tiruan yang dirancang untuk mempelajari cara otak manusia belajar.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i="1" lang="en"/>
              <a:t>deep learning</a:t>
            </a:r>
            <a:r>
              <a:rPr lang="en"/>
              <a:t> membutuhkan data dalam jumlah besar yang melewati beberapa lapisan penghitungan, menerapkan bobot dan bias di setiap lapisan yang berurutan untuk terus menyesuaikan dan meningkatkan hasil.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i="1" lang="en"/>
              <a:t>deep learning</a:t>
            </a:r>
            <a:r>
              <a:rPr lang="en"/>
              <a:t> biasanya </a:t>
            </a:r>
            <a:r>
              <a:rPr i="1" lang="en"/>
              <a:t>unsupervised</a:t>
            </a:r>
            <a:r>
              <a:rPr lang="en"/>
              <a:t> atau </a:t>
            </a:r>
            <a:r>
              <a:rPr i="1" lang="en"/>
              <a:t>semi-supervised</a:t>
            </a:r>
            <a:r>
              <a:rPr lang="en"/>
              <a:t>. 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Jenis model </a:t>
            </a:r>
            <a:r>
              <a:rPr i="1" lang="en"/>
              <a:t>deep learning </a:t>
            </a:r>
            <a:r>
              <a:rPr lang="en"/>
              <a:t>adalah jaringan saraf konvolusional (CNN) dan jaringan saraf berulang (RNN)</a:t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