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8347A8-3CA6-BABB-EAA0-75184BF06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B863CB-AA5A-D1B1-3426-E3547573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8BEFE4-3D5C-124F-37E1-0E968A80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F6644A-0E82-09C5-D3F3-5412343D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1C3208-FC12-36D4-0415-9FE2A7A9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8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491127-94FA-71FC-15F2-1D01333F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CD6D32D-0ED8-BBED-5835-56F12B460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FEFE89-29F0-AA2F-F245-BA02211C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306056-BBAF-068D-841E-7FB24F8B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2D5D52-2396-1890-C861-2B673535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9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2FCB113-9D30-D3EE-2531-4F410F644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3C6A63-24B6-CC2F-F0B2-402C86765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C47F48-77E7-642D-6A6F-B2FCE8C0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F21FF7-A3DD-D302-5D1F-B3BAD406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B128DB-F634-A412-82AC-4E746188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6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E2416-2A1F-7742-F64E-9EDDC073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CDF6BC-3AF2-8279-1926-541A02B4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B7B99C-26C4-797F-9D8D-2307A690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BF6A0D-0492-7A92-137D-AE35953B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F57A50-2290-1071-ED07-5B25A80A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07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457489-F6E8-FA25-C3E2-ED47D552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10CD35-0ED4-CAD7-AF2D-097DD621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70D359-F700-8AB0-6FFD-2B3CC0DA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674C25-15C8-781D-25B8-42529230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F533E1-631F-4784-0F0B-54C44C51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47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AD984-B409-41ED-F577-37F67F29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ACC52-E8DA-0C3F-0C60-E02D52018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3C98FD4-DF5D-80D6-C72E-9DAEC67E4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C25FEE-B753-1DB3-F2C7-CE55A8D8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27D2D1-F58F-D360-8D2A-F889DA4C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A3C5A4-B8DF-5FF8-285B-486D0373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82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884AC8-4ADF-A060-D257-053C68A5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E2EF466-6BEE-9EB4-37A5-000E49DD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D77298-7C67-A4D6-4CEB-78D2268A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5DE17F-6879-E23F-F7D0-A54893DAF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D14CB9A-9714-1903-1706-35A1B6E41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DC437DC-BE3D-8A4C-507E-F1313FAB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A077772-CE3C-46CC-6F11-3E910A49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4AD83A9-A5CB-B889-FECA-4B233C95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815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EE780D-4586-0FAE-F7BF-DE77A1CE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501D16-AEC7-1C8B-BAAF-2CADA7B9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29F0C7A-0715-A45D-0550-8245F52D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53669AC-8BAF-D299-7983-36BB3994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2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64976DE-BE85-D486-BA22-1727CB9A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3800B66-923D-5134-8F07-E213D8E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DE7459-1156-45AC-18BD-3CFCFF24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0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57D3B-C889-DE3F-6540-EFBF484C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8CDF20-791A-E266-B270-7413938A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B1F440F-FCDB-2046-5E85-5533E4452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4BDA95B-6B10-EBB0-F686-595160FE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47D0E9-D54C-2F90-B6EC-E4A7D6C3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333F88-EE09-9A55-2C9D-F4D100E1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10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E4D97-DC03-A34F-CACF-D0EB9423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8531D7A-A3A0-E841-ED7F-9471F697D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066A6E-0882-721A-9B37-29525DD1F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089173-BF2F-E740-41F2-7BE954D8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275A20-47A4-1EA9-9F70-0043B940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E117E5E-765E-B8B9-8BFA-D65C5033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01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9658AA5-4B87-45DF-7C10-21A334DB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7DCEC9-E888-7B51-A50B-3F15E172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86F67B-51D3-CFA6-B17A-2BDD7DF44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E812-2950-4961-AEBD-A21B3080DB7D}" type="datetimeFigureOut">
              <a:rPr lang="hu-HU" smtClean="0"/>
              <a:t>2023. 05. 30.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0D4D29-1499-514D-978C-D6EE3A87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246267-68B4-6450-B558-A88E0558A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0392-752A-4124-8650-B2262C5865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80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B9A65B-66D3-95C5-24D5-2967762C8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Aveomachine</a:t>
            </a:r>
            <a:r>
              <a:rPr lang="hu-HU" dirty="0"/>
              <a:t> 2 – </a:t>
            </a:r>
            <a:r>
              <a:rPr lang="en-US" dirty="0"/>
              <a:t>The Ship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06CC96-23D3-CAE9-173E-863B17FD2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236777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8.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82E694E-FA0F-84E0-210A-4DC0A428B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19" y="2216727"/>
            <a:ext cx="4442361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1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9.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safe to get resources!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533C13E-5201-2C92-254A-2719A29BC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769" y="2225964"/>
            <a:ext cx="4370462" cy="46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5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10.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left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077F70-0A7E-2000-4DF6-02DF7D8E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46" y="2216727"/>
            <a:ext cx="4278507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9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  <a:r>
              <a:rPr lang="hu-HU" dirty="0"/>
              <a:t>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door of the engine room!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D34A7A-3A4A-ACC6-EA0A-3EDFCFD25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28" y="2253673"/>
            <a:ext cx="4314544" cy="46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2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hu-HU" dirty="0"/>
              <a:t>2.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left button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AF7A928-2CFD-B51F-C49F-DCE76A6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08" y="2253221"/>
            <a:ext cx="4304584" cy="4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1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hu-HU" dirty="0"/>
              <a:t>3.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</a:t>
            </a:r>
            <a:r>
              <a:rPr lang="hu-HU" dirty="0"/>
              <a:t>in</a:t>
            </a:r>
            <a:r>
              <a:rPr lang="en-US" dirty="0"/>
              <a:t> the black area to place the fan into the engine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98503BA-3BE2-3CCF-E8F7-AFF4CCC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62" y="2262909"/>
            <a:ext cx="4320676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3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hu-HU" dirty="0"/>
              <a:t>4.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</a:t>
            </a:r>
            <a:r>
              <a:rPr lang="hu-HU" dirty="0"/>
              <a:t>top </a:t>
            </a:r>
            <a:r>
              <a:rPr lang="en-US" dirty="0"/>
              <a:t>fuse holder to place the red fuse into the engine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162ECF1-5AE0-E6DC-E98F-B9DDA45AA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22" y="2262909"/>
            <a:ext cx="4273756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hu-HU" dirty="0"/>
              <a:t>5.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middle</a:t>
            </a:r>
            <a:r>
              <a:rPr lang="hu-HU" dirty="0"/>
              <a:t> </a:t>
            </a:r>
            <a:r>
              <a:rPr lang="en-US" dirty="0"/>
              <a:t>fuse holder to place the blue fuse into the engine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996155-11F3-C10D-2507-CDB4BC79B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775" y="2253673"/>
            <a:ext cx="4288449" cy="46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hu-HU" dirty="0"/>
              <a:t>6.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bottom</a:t>
            </a:r>
            <a:r>
              <a:rPr lang="hu-HU" dirty="0"/>
              <a:t> </a:t>
            </a:r>
            <a:r>
              <a:rPr lang="en-US" dirty="0"/>
              <a:t>fuse holder to place the green fuse into the engine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44F4704-0930-84DF-3AD5-2C1F84353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63" y="2262909"/>
            <a:ext cx="4304874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8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hu-HU" dirty="0"/>
              <a:t>7.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562233-A32D-B792-892F-42C25EB36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86" y="2225964"/>
            <a:ext cx="4339828" cy="46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15BC8-8245-B58A-FB93-E45B35AB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E0E4A9-2D5A-312C-E7D5-095D01A4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dirty="0"/>
              <a:t>This walkthrough should be used only if the player get</a:t>
            </a:r>
            <a:r>
              <a:rPr lang="hu-HU" altLang="hu-HU" dirty="0"/>
              <a:t>s</a:t>
            </a:r>
            <a:r>
              <a:rPr lang="en-US" altLang="hu-HU" dirty="0"/>
              <a:t> stuck!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219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hu-HU" dirty="0"/>
              <a:t>8.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4769145-91A3-6454-E9D6-38343EDA9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79" y="2235200"/>
            <a:ext cx="4361441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r>
              <a:rPr lang="hu-HU" dirty="0"/>
              <a:t>9.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8FA3F25-0E84-4F39-46CA-0BEB73E11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750" y="2234920"/>
            <a:ext cx="4398499" cy="46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4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20.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red rectangle marked rung of the ladder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17A37B4-6F6F-42EA-67A6-DB6F5365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21" y="2244436"/>
            <a:ext cx="4354557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0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left button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54740A-D78F-F5F5-8D0C-5DC27740E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03" y="2216727"/>
            <a:ext cx="4375593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hu-HU" dirty="0"/>
              <a:t>22.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36CBA7-F906-EA8E-D9F2-CC2412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buttons in the shown order, and then on the door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BB57F39-31EA-182B-66A1-B274DD401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74" y="2225964"/>
            <a:ext cx="4385651" cy="46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66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BCABB3-E990-CFE3-4CD4-E524ED28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 You have won the game!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900561-F0FB-3951-43DF-BD995C32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87" y="1363898"/>
            <a:ext cx="5234026" cy="54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crystal to deactivate the safety laser</a:t>
            </a:r>
            <a:r>
              <a:rPr lang="hu-HU" dirty="0"/>
              <a:t>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34A428-5A83-DCAA-372B-9232EAD94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84" y="2268706"/>
            <a:ext cx="4310831" cy="45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4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2.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door to enter the ship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6BC908-5058-F586-A86D-82DEB0A20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82" y="2235200"/>
            <a:ext cx="4372035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3.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</a:t>
            </a:r>
            <a:r>
              <a:rPr lang="hu-HU" dirty="0"/>
              <a:t>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B185063-4668-5B27-36E3-A171BBEF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00" y="2229011"/>
            <a:ext cx="4346800" cy="46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2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4.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door of the crew room!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DB0DFEB-0378-9C68-EDC2-CEF100C1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90" y="2241374"/>
            <a:ext cx="4344419" cy="46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5.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boxes to gather resources!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94DB15-F688-45FF-7F3A-E75BE6BC1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47" y="2244436"/>
            <a:ext cx="4326906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9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6.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red rectangle area to leave the crew room!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D83221-5BF3-7521-CD72-5B4DDF5E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45" y="2262909"/>
            <a:ext cx="4340710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6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EF0C-464C-F2C9-98BC-6728701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hu-HU" dirty="0"/>
              <a:t> 7.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E0D0D5-2712-74F6-CAE1-655E5488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right button!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F2C928-E92F-D12C-BFFF-B8B6BA660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67" y="2253673"/>
            <a:ext cx="4299865" cy="46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0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304</Words>
  <Application>Microsoft Office PowerPoint</Application>
  <PresentationFormat>Szélesvásznú</PresentationFormat>
  <Paragraphs>49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Office-téma</vt:lpstr>
      <vt:lpstr>Aveomachine 2 – The Ship</vt:lpstr>
      <vt:lpstr>Walkthrough</vt:lpstr>
      <vt:lpstr>Step 1.</vt:lpstr>
      <vt:lpstr>Step 2.</vt:lpstr>
      <vt:lpstr>Step 3.</vt:lpstr>
      <vt:lpstr>Step 4.</vt:lpstr>
      <vt:lpstr>Step 5.</vt:lpstr>
      <vt:lpstr>Step 6.</vt:lpstr>
      <vt:lpstr>Step 7.</vt:lpstr>
      <vt:lpstr>Step 8.</vt:lpstr>
      <vt:lpstr>Step 9.</vt:lpstr>
      <vt:lpstr>Step 10.</vt:lpstr>
      <vt:lpstr>Step 11.</vt:lpstr>
      <vt:lpstr>Step 12.</vt:lpstr>
      <vt:lpstr>Step 13.</vt:lpstr>
      <vt:lpstr>Step 14.</vt:lpstr>
      <vt:lpstr>Step 15.</vt:lpstr>
      <vt:lpstr>Step 16.</vt:lpstr>
      <vt:lpstr>Step 17.</vt:lpstr>
      <vt:lpstr>Step 18.</vt:lpstr>
      <vt:lpstr>Step 19.</vt:lpstr>
      <vt:lpstr>Step 20.</vt:lpstr>
      <vt:lpstr>Step 21.</vt:lpstr>
      <vt:lpstr>Step 22.</vt:lpstr>
      <vt:lpstr>Congratulations! You have won the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Aveomachine 2 – The Ship</dc:title>
  <dc:creator>János Pogány</dc:creator>
  <cp:lastModifiedBy>János Pogány</cp:lastModifiedBy>
  <cp:revision>27</cp:revision>
  <dcterms:created xsi:type="dcterms:W3CDTF">2023-05-26T07:32:51Z</dcterms:created>
  <dcterms:modified xsi:type="dcterms:W3CDTF">2023-05-30T11:20:57Z</dcterms:modified>
</cp:coreProperties>
</file>