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46EAC9-3CC8-8E93-8C05-0228B46DA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AA9819-D849-85AA-F3E0-9D258422A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107F8A-2187-9B3A-013F-D2035D68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0916-1827-4B60-B394-E6140066C170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D0A717-C9FE-F218-3F67-F4179721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3D678A-AB67-2970-4396-FC92A76A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6BAD-39E3-4F7E-BB08-E4B0A72ABD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880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C88D70-36C1-9682-D9DA-10AFE5BF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AE7628D-88CA-DA54-0D45-E756E137D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04068A-B8CA-385C-CF4A-126E8071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0916-1827-4B60-B394-E6140066C170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3F6AC5-4945-58CB-89A1-CDF62C06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A127A9-DCAC-942D-3E6A-0F596A13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6BAD-39E3-4F7E-BB08-E4B0A72ABD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54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AEFA481-1262-953E-3181-9EDE47B87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605F711-F365-EC33-BE96-3346F287F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14E0E2-B174-1CBA-EC47-26B220D5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0916-1827-4B60-B394-E6140066C170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FD98EE-6144-2CA0-8842-25B4AC18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4C7203-2421-CB3C-DCF6-1365DC85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6BAD-39E3-4F7E-BB08-E4B0A72ABD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747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5C89AD-51E1-05FA-9550-783C4F42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351808-135E-A346-67C9-CCDC2DF62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B64A062-CA2C-1C57-0108-25B12C19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0916-1827-4B60-B394-E6140066C170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C0C3DE-90D4-0E43-34E4-6FA3E497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090FB93-2BF9-419B-C9DD-745DD060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6BAD-39E3-4F7E-BB08-E4B0A72ABD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068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6A5AC6-09FE-6A40-EA1B-29DE6A16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9CE4E9D-5658-11C0-686A-390B0E42E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1DBF162-337A-EFE4-0CE7-5D84A3DF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0916-1827-4B60-B394-E6140066C170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1A1DDA-A2EB-AB69-A1D4-384FCE24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D73EC7-9A84-4F3E-843E-7F278992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6BAD-39E3-4F7E-BB08-E4B0A72ABD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807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271810-08BB-3984-A504-74086F89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4ED91B-75E0-A594-5061-8FB2820B3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B03AE78-09FA-014C-1AC2-3169266CC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C8B43B6-F36E-719E-B97B-63306957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0916-1827-4B60-B394-E6140066C170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DC9BA52-FD8A-DE2A-4003-B9B4B031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5137BC0-66D6-2065-6851-0BC0D7E6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6BAD-39E3-4F7E-BB08-E4B0A72ABD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023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E9808E-C1FC-1B6C-CDAE-4CA705A0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5F3B88F-DE96-DA02-8FD8-38F2FB63F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D59F1E5-800B-9006-A263-4F6057F1C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4202F62-6B45-3996-F494-34F4D66D6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620D52F-99C7-8610-3DEE-99C17EC3D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406EA67-0530-5AB3-C2A0-1C661131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0916-1827-4B60-B394-E6140066C170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4D09DE0-9FD3-D65F-4207-927A5E68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A7F1913-AB2A-42F7-EA18-9BAC0C09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6BAD-39E3-4F7E-BB08-E4B0A72ABD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944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C564CF-A16D-7018-92CF-87D56DEE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FABFF23-5E15-73C2-E6F1-9137AFB6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0916-1827-4B60-B394-E6140066C170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6BFD858-DA22-0BC5-EE67-F28DF1E8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E0BEEBC-AE7D-8226-CA57-F6257181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6BAD-39E3-4F7E-BB08-E4B0A72ABD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143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597720C-3CA0-A232-EA36-54C24671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0916-1827-4B60-B394-E6140066C170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985FADF-9667-C32E-3B1F-60B87924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5A658AE-6500-4CD7-EFDE-14FE3EC2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6BAD-39E3-4F7E-BB08-E4B0A72ABD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011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29F56F-C18E-A1D1-B95B-86BC0AA6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636BEF-DD65-6FA5-0E38-6640340F4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FA85E41-08D6-D68A-621B-451BCECEF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5F6F083-DF34-E3CD-09E8-35A905A6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0916-1827-4B60-B394-E6140066C170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B01C-56D2-F0E0-8883-DE8C765C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8D3CEF-10D0-D42A-53AA-2108A629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6BAD-39E3-4F7E-BB08-E4B0A72ABD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997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782F9D-DFCC-E156-133A-E4515EB1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8D5F667-CC9F-D3C1-37F6-020B086FE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1B66B48-E336-1366-717A-58B01A698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67329DA-3C35-D5BF-F44E-8C086FDD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0916-1827-4B60-B394-E6140066C170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BE5391B-DE04-FD35-0F59-F9E15E8F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2CF4618-C60D-A575-5D55-9DD8CC24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6BAD-39E3-4F7E-BB08-E4B0A72ABD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713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42C2B10-3D73-0A4A-D0E4-274C4972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104E74-1DD3-92FA-3B77-EE7CBCA28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978C27-5D3F-61F6-CF89-2CEA85E1A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00916-1827-4B60-B394-E6140066C170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23B86C-95B4-0475-0FFD-5D2254FF9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B985D8-CCAF-3A72-0405-286C185A4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6BAD-39E3-4F7E-BB08-E4B0A72ABD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828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0093B4-A8C1-FE79-DCE5-652055D3C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Aveomachine</a:t>
            </a:r>
            <a:r>
              <a:rPr lang="en-US" dirty="0"/>
              <a:t> 1 – The Pantry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4D767C5-1280-61EE-7676-0E99C7501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</p:spTree>
    <p:extLst>
      <p:ext uri="{BB962C8B-B14F-4D97-AF65-F5344CB8AC3E}">
        <p14:creationId xmlns:p14="http://schemas.microsoft.com/office/powerpoint/2010/main" val="1521682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7EF00C-9E63-753F-2FA9-F2766B68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8. </a:t>
            </a:r>
            <a:r>
              <a:rPr lang="en-US" dirty="0"/>
              <a:t>step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0F7933-E5E7-43EA-25C7-831413CBC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right button!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4069854-D126-C44D-0E0B-659F6182F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753" y="2269928"/>
            <a:ext cx="80984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8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7EF00C-9E63-753F-2FA9-F2766B68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9. </a:t>
            </a:r>
            <a:r>
              <a:rPr lang="en-US" dirty="0"/>
              <a:t>step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0F7933-E5E7-43EA-25C7-831413CBC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door!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CD57FF4-9882-BA65-D1BC-F449FEBC4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38" y="2262908"/>
            <a:ext cx="8243523" cy="44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3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7EF00C-9E63-753F-2FA9-F2766B68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Congratulations! You have won the game!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645B6C8-A13F-24FA-4FC1-E79AD12B6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671"/>
            <a:ext cx="10058400" cy="543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6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AE0C4D-A7B2-F1FF-A17F-C94B4E8D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B7143D-820C-EE1E-D0BB-D59C5372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hu-HU" dirty="0"/>
              <a:t>This walkthrough should be used only if the player get</a:t>
            </a:r>
            <a:r>
              <a:rPr lang="hu-HU" altLang="hu-HU" dirty="0"/>
              <a:t>s</a:t>
            </a:r>
            <a:r>
              <a:rPr lang="en-US" altLang="hu-HU" dirty="0"/>
              <a:t> stuck!</a:t>
            </a:r>
          </a:p>
        </p:txBody>
      </p:sp>
    </p:spTree>
    <p:extLst>
      <p:ext uri="{BB962C8B-B14F-4D97-AF65-F5344CB8AC3E}">
        <p14:creationId xmlns:p14="http://schemas.microsoft.com/office/powerpoint/2010/main" val="177551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7EF00C-9E63-753F-2FA9-F2766B68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step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0F7933-E5E7-43EA-25C7-831413CBC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right button!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455D860-D0DF-9FE2-B237-D2625D67E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82" y="2325563"/>
            <a:ext cx="8072582" cy="435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7EF00C-9E63-753F-2FA9-F2766B68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</a:t>
            </a:r>
            <a:r>
              <a:rPr lang="en-US" dirty="0"/>
              <a:t>step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0F7933-E5E7-43EA-25C7-831413CBC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door of the metal container!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483E685-99C7-90EC-8F6A-DE61A66C2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62" y="2253672"/>
            <a:ext cx="8359475" cy="447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3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7EF00C-9E63-753F-2FA9-F2766B68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</a:t>
            </a:r>
            <a:r>
              <a:rPr lang="en-US" dirty="0"/>
              <a:t>step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0F7933-E5E7-43EA-25C7-831413CBC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right button!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745B889-E512-28D5-8A28-DDC45B17B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217" y="2253672"/>
            <a:ext cx="8319566" cy="44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6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7EF00C-9E63-753F-2FA9-F2766B68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</a:t>
            </a:r>
            <a:r>
              <a:rPr lang="en-US" dirty="0"/>
              <a:t>step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0F7933-E5E7-43EA-25C7-831413CBC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window!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7E316ED-760D-F6ED-7B71-E3D791648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524" y="2216726"/>
            <a:ext cx="8344952" cy="449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3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7EF00C-9E63-753F-2FA9-F2766B68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5. </a:t>
            </a:r>
            <a:r>
              <a:rPr lang="en-US" dirty="0"/>
              <a:t>step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0F7933-E5E7-43EA-25C7-831413CBC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selected red rectangle area to get the key!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3380151-DE09-398F-2711-BEF465046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47" y="2235200"/>
            <a:ext cx="8267905" cy="443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9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7EF00C-9E63-753F-2FA9-F2766B68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6. </a:t>
            </a:r>
            <a:r>
              <a:rPr lang="en-US" dirty="0"/>
              <a:t>step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0F7933-E5E7-43EA-25C7-831413CBC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right button!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DB374A8-332C-0E0E-3BB7-B63988721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07" y="2235199"/>
            <a:ext cx="8255786" cy="44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3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7EF00C-9E63-753F-2FA9-F2766B68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7. </a:t>
            </a:r>
            <a:r>
              <a:rPr lang="en-US" dirty="0"/>
              <a:t>step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0F7933-E5E7-43EA-25C7-831413CBC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any of the boxes to get items!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3C8C649-785A-8100-F419-9FA0BDC17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6" y="2238202"/>
            <a:ext cx="8312727" cy="450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5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120</Words>
  <Application>Microsoft Office PowerPoint</Application>
  <PresentationFormat>Szélesvásznú</PresentationFormat>
  <Paragraphs>23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Aveomachine 1 – The Pantry</vt:lpstr>
      <vt:lpstr>Walkthrough</vt:lpstr>
      <vt:lpstr>1. step</vt:lpstr>
      <vt:lpstr>2. step</vt:lpstr>
      <vt:lpstr>3. step</vt:lpstr>
      <vt:lpstr>4. step</vt:lpstr>
      <vt:lpstr>5. step</vt:lpstr>
      <vt:lpstr>6. step</vt:lpstr>
      <vt:lpstr>7. step</vt:lpstr>
      <vt:lpstr>8. step</vt:lpstr>
      <vt:lpstr>9. step</vt:lpstr>
      <vt:lpstr>Congratulations! You have won the game!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Aveomachine 1 – The Pantry</dc:title>
  <dc:creator>János Pogány</dc:creator>
  <cp:lastModifiedBy>János Pogány</cp:lastModifiedBy>
  <cp:revision>17</cp:revision>
  <dcterms:created xsi:type="dcterms:W3CDTF">2023-05-22T13:01:33Z</dcterms:created>
  <dcterms:modified xsi:type="dcterms:W3CDTF">2023-05-22T18:37:35Z</dcterms:modified>
</cp:coreProperties>
</file>