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03A29-DDC5-9949-13AB-CD5CBD0F2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A957DD-61FE-7BA3-9FD0-EEDC59E1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F96F8A-2F0F-8568-6214-FA75CA6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008598-FD7E-0345-A085-F8F21FA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517686-87EA-55D7-DF88-B71E89A1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3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CA6AB-0F22-EB04-E070-375A72FC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A66D03-B6DD-D136-EC20-887B4C13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71C93F-F59F-6071-14D7-F12C03E6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7AEA10-D6C5-E457-0EA5-635493F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57A91F-E10F-D279-19DE-7B3A644F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1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F04C6E5-4ABD-0956-5F3D-B893F8FB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696DEC-CD53-291F-4618-C2B13DA6A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79EFB3-57E1-1F89-6812-4EB4597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B908F7-08EC-15E6-4C43-6ABCE9E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BDCC5-5B88-A275-0131-70F3156B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2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FBF8B-906B-72DB-D68D-F086A8AA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545B5F-4C8E-70FB-04D9-2D101B4C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3F3F98-8B04-2A6B-F5BC-9585F60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66FA2F-3A30-7CC4-0FF5-11642821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1FE1F4-EB04-0704-63F9-EF4A2AA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9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32404-04D4-0670-BBC6-F1767F00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F9B7B0-9C86-86F6-9057-F7B88FA9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1E81AB-74A4-A5FE-640A-72EEA060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48199B-46B8-423E-5253-3191976D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BB9266-AD83-B3E4-6667-9D7C17A1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9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23823-5576-E92F-BECF-7BC66BC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19F98A-1466-C356-B4F1-0969F6A8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907033-92E5-5933-4EE8-886876CB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DE3328-85EE-B255-232C-149F9E1F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D3CB38-E4F7-9021-7B7C-15E458B0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3476CD-1D88-0F1A-9AC7-BA0851AA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3A41F-B009-A34D-D8DC-27BDD15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AF6B76-C87B-AEA7-A70D-574A424F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60488A-62C5-ABF3-97EB-79B6CEC1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E29E021-119C-F36A-DCD5-68D389C2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0C3A51E-C170-A3DA-0612-DBA3816A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8021BE-0EF6-3F5E-E902-A8EF00E3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8DCB60-ADEF-88F0-A6FF-0AE87813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AD335E-5BF9-18D8-380B-AE30F8A4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2E9D1-3D35-80B6-9852-9E8CD43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382AC98-25A0-E61A-F774-A268EB4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3BB0CA-1A2B-D7CE-2E4E-7040271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D1F5FB-9761-32D8-27F0-52696BC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6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042CDED-F22E-E512-16FB-EF5111D9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68C0BC-FE5D-6175-1361-8EB47684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838B1-D163-0526-7CDF-5E2417AD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0ABDCB-AD60-662A-19A5-90AC8780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554C5B-47C4-5238-B7A1-91EABDC8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F551AF-E8DE-4D13-7C5B-BF29ECC49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E645D6-A456-35DA-88CD-051B87B1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C12C14-5528-0635-D34B-C2D6B22C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9D3E90-E66D-1F7B-F66C-19B1145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6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D8E92-6612-0B0A-7FBB-83F15AFF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BC8864E-32BD-D6D4-F9BC-54DECF2C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496B397-8950-F853-B958-873F5E4B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3F2C8F-28F3-2BC8-B64B-68157E0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839926-F79C-CBCC-86AD-4400D30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CEAD8B-3763-F924-D1F7-7B698A05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E0C471-376E-BD1D-0891-A000F65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C0BA62-4D0C-FCBE-512F-D4F55F75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28BF4B-3C37-E869-34B7-479A698C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0752-FD2E-4365-972A-76FC4E833746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CFA04B-314F-59AE-CA94-DFD0B285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8324E5-915A-B644-76D7-878BF43C4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7C71-9901-488A-A6CB-35E3DE5E7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2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4C9CA-F05C-1EF9-6A69-996271E3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Aveomachine</a:t>
            </a:r>
            <a:r>
              <a:rPr lang="en-US" dirty="0"/>
              <a:t> 3 – The Weekend House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2916C4-3845-9363-294B-992974DFD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3974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8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</a:t>
            </a:r>
            <a:r>
              <a:rPr lang="en-US" dirty="0" err="1"/>
              <a:t>tyre</a:t>
            </a:r>
            <a:r>
              <a:rPr lang="en-US" dirty="0"/>
              <a:t>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DA3A6A-970B-5BC5-B6D1-D9A08D20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09" y="2272145"/>
            <a:ext cx="467838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9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2DDA57-3A15-ABB3-34D0-C9C2631F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02" y="2198255"/>
            <a:ext cx="4403596" cy="46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10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191638-D0C2-8BD8-77D2-9F2D805BC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1" y="2216727"/>
            <a:ext cx="4369217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11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door of the weekend house!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0A875A-7FD5-0834-DC90-38B094462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99" y="2225964"/>
            <a:ext cx="4335801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6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12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door of the weekend house!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CD574E0-699E-F0CE-F71C-30549F66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88" y="2235200"/>
            <a:ext cx="4275823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13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37A06F-979A-8C21-41AF-6B8E2B4F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10" y="2244436"/>
            <a:ext cx="4367580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14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right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0B1991-FAD8-DF50-4271-933BF9F0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48" y="2281382"/>
            <a:ext cx="4282903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15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in </a:t>
            </a:r>
            <a:r>
              <a:rPr lang="en-US" dirty="0"/>
              <a:t>the yellow rectangle marked area to get the bowl!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9AD9A1-C19E-9D5C-406B-B61FBA10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1" y="2253673"/>
            <a:ext cx="4763097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16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C19AC33-57F2-9F68-DD4E-89C1C1BB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44" y="2207491"/>
            <a:ext cx="4451911" cy="46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5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17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B6D2E-D9C0-5D46-D889-4A1E8801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08" y="2225964"/>
            <a:ext cx="4305384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ABC91-39F6-8C23-52C7-A87459FD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6B5D53-3CB9-2C05-A359-E16B5D58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This walkthrough should be used only if the player get</a:t>
            </a:r>
            <a:r>
              <a:rPr lang="hu-HU" altLang="hu-HU" dirty="0"/>
              <a:t>s</a:t>
            </a:r>
            <a:r>
              <a:rPr lang="en-US" altLang="hu-HU" dirty="0"/>
              <a:t> stuck!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8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18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door of the weekend house!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A9A7975-8814-E3BE-42C6-A8D3D4CF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57" y="2225964"/>
            <a:ext cx="4366885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19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1C4B48-84F0-5504-44EE-CB3C903C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83" y="2244436"/>
            <a:ext cx="4292434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9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20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bucket of the well to fill the bowl with water!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D38B7D-FACE-6A2C-3136-63CBADEF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46" y="2225964"/>
            <a:ext cx="4345908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4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21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69D932-8EEA-6C4F-94E4-B74E40C7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03" y="2207491"/>
            <a:ext cx="4356793" cy="46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22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blanket to get the axe!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21FA0C0-34C7-1104-3AAE-F3D3186A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65" y="2253673"/>
            <a:ext cx="4237469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8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23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D31EED2-3FF6-6056-2801-A448FBE8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19" y="2272145"/>
            <a:ext cx="431736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24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right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9E27C82-836E-8A55-E3D9-C97B6EE4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86" y="2281382"/>
            <a:ext cx="4303627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25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door of the weekend house!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6090A2-BBA8-6532-059C-700971B8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1" y="2216727"/>
            <a:ext cx="4369217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26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6E89AB2-037C-677F-5446-93FB43888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70" y="2216727"/>
            <a:ext cx="4343060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8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27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wooden box to get resources with the axe!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8581C2C-2614-0728-3DEC-9CD064C7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71" y="2269998"/>
            <a:ext cx="4277858" cy="45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2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C5CB52-6183-E46F-684A-20C69C7D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65" y="2236440"/>
            <a:ext cx="4295269" cy="46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5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28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button!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75950FC-2276-509E-7D65-672189AF2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18" y="2205526"/>
            <a:ext cx="4390363" cy="46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29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wooden box to deactivate the bomb!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8F0A0B-B241-9C83-0D3B-2880FC895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10" y="2216727"/>
            <a:ext cx="4394979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30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furnace to create key!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0B9E9A4-94BD-CC38-33D5-AC80FA21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80" y="2279624"/>
            <a:ext cx="4304639" cy="45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31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keyhole of the tunnel door!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E53BFAF-D165-4EC9-EB86-A0A2E010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58" y="2243456"/>
            <a:ext cx="4350084" cy="46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9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32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tunnel!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50AACEA-4585-FB09-3395-CEE0124B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3" y="2198255"/>
            <a:ext cx="4378973" cy="46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7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 You have won the game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D3B686D-D614-F388-27AC-98FF8A84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2" y="1330036"/>
            <a:ext cx="5185295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8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6DBF21A-5267-28AD-9C3C-399DEF23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20" y="2272145"/>
            <a:ext cx="4296560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3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8ADF2E-C30A-ABDC-C9D0-0260AE31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20" y="2244436"/>
            <a:ext cx="4262359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4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side of the road sign!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E0D74D0-E38A-26F4-33A3-BFA61DD5D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24" y="2262909"/>
            <a:ext cx="4305552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5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in the area marked with red rectangle!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069FE6-44A0-5A41-A7C9-1572464FE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78" y="2253673"/>
            <a:ext cx="4306243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6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right button!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7E45A33-0F93-7DA3-2583-F1BF2B45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49" y="2244436"/>
            <a:ext cx="4390502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D823B-C331-27FE-3202-05AB01E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7</a:t>
            </a:r>
            <a:r>
              <a:rPr lang="en-US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E651C-BBB4-4551-69BF-880B25B3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hu-HU" dirty="0"/>
              <a:t> </a:t>
            </a:r>
            <a:r>
              <a:rPr lang="en-US" dirty="0"/>
              <a:t>on the left </a:t>
            </a:r>
            <a:r>
              <a:rPr lang="en-US" dirty="0" err="1"/>
              <a:t>tyre</a:t>
            </a:r>
            <a:r>
              <a:rPr lang="en-US" dirty="0"/>
              <a:t>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0597B93-BC2B-D674-4F43-AF6CBEF4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82" y="2281382"/>
            <a:ext cx="4273636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367</Words>
  <Application>Microsoft Office PowerPoint</Application>
  <PresentationFormat>Szélesvásznú</PresentationFormat>
  <Paragraphs>69</Paragraphs>
  <Slides>35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Office-téma</vt:lpstr>
      <vt:lpstr>Aveomachine 3 – The Weekend House</vt:lpstr>
      <vt:lpstr>Walkthrough</vt:lpstr>
      <vt:lpstr>Step 1.</vt:lpstr>
      <vt:lpstr>Step 2.</vt:lpstr>
      <vt:lpstr>Step 3.</vt:lpstr>
      <vt:lpstr>Step 4.</vt:lpstr>
      <vt:lpstr>Step 5.</vt:lpstr>
      <vt:lpstr>Step 6.</vt:lpstr>
      <vt:lpstr>Step 7.</vt:lpstr>
      <vt:lpstr>Step 8.</vt:lpstr>
      <vt:lpstr>Step 9.</vt:lpstr>
      <vt:lpstr>Step 10.</vt:lpstr>
      <vt:lpstr>Step 11.</vt:lpstr>
      <vt:lpstr>Step 12.</vt:lpstr>
      <vt:lpstr>Step 13.</vt:lpstr>
      <vt:lpstr>Step 14.</vt:lpstr>
      <vt:lpstr>Step 15.</vt:lpstr>
      <vt:lpstr>Step 16.</vt:lpstr>
      <vt:lpstr>Step 17.</vt:lpstr>
      <vt:lpstr>Step 18.</vt:lpstr>
      <vt:lpstr>Step 19.</vt:lpstr>
      <vt:lpstr>Step 20.</vt:lpstr>
      <vt:lpstr>Step 21.</vt:lpstr>
      <vt:lpstr>Step 22.</vt:lpstr>
      <vt:lpstr>Step 23.</vt:lpstr>
      <vt:lpstr>Step 24.</vt:lpstr>
      <vt:lpstr>Step 25.</vt:lpstr>
      <vt:lpstr>Step 26.</vt:lpstr>
      <vt:lpstr>Step 27.</vt:lpstr>
      <vt:lpstr>Step 28.</vt:lpstr>
      <vt:lpstr>Step 29.</vt:lpstr>
      <vt:lpstr>Step 30.</vt:lpstr>
      <vt:lpstr>Step 31.</vt:lpstr>
      <vt:lpstr>Step 32.</vt:lpstr>
      <vt:lpstr>Congratulations! You have won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Aveomachine 3 – The Weekend House</dc:title>
  <dc:creator>János Pogány</dc:creator>
  <cp:lastModifiedBy>János Pogány</cp:lastModifiedBy>
  <cp:revision>34</cp:revision>
  <dcterms:created xsi:type="dcterms:W3CDTF">2023-06-02T07:50:13Z</dcterms:created>
  <dcterms:modified xsi:type="dcterms:W3CDTF">2023-06-02T12:35:32Z</dcterms:modified>
</cp:coreProperties>
</file>