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553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33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03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82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87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4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4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587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7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240A-26CA-49AC-8F22-4C36A42F1001}" type="datetimeFigureOut">
              <a:rPr lang="hu-HU" smtClean="0"/>
              <a:t>2017.05.28.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CEE4-B2BA-4E75-BE0B-99123A3BA2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33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TETRIS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Pogány János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239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hu-HU" dirty="0" smtClean="0"/>
              <a:t>A ponttáblázat </a:t>
            </a:r>
            <a:r>
              <a:rPr lang="hu-HU" dirty="0" err="1" smtClean="0"/>
              <a:t>xml</a:t>
            </a:r>
            <a:r>
              <a:rPr lang="hu-HU" dirty="0" smtClean="0"/>
              <a:t> dokumentumba íródik (</a:t>
            </a:r>
            <a:r>
              <a:rPr lang="hu-HU" dirty="0" err="1" smtClean="0"/>
              <a:t>DataRepository.java</a:t>
            </a:r>
            <a:r>
              <a:rPr lang="hu-HU" dirty="0" smtClean="0"/>
              <a:t> osztály) DOM módszerrel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452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hu-HU" dirty="0" smtClean="0"/>
              <a:t>A teszteléshez </a:t>
            </a:r>
            <a:r>
              <a:rPr lang="hu-HU" dirty="0" err="1" smtClean="0"/>
              <a:t>JUnit</a:t>
            </a:r>
            <a:r>
              <a:rPr lang="hu-HU" dirty="0" smtClean="0"/>
              <a:t> 4.12-es verzió használok.</a:t>
            </a:r>
          </a:p>
          <a:p>
            <a:r>
              <a:rPr lang="hu-HU" dirty="0" smtClean="0"/>
              <a:t>A tesztek az alakzatok, a pálya, és a </a:t>
            </a:r>
            <a:r>
              <a:rPr lang="hu-HU" dirty="0" err="1" smtClean="0"/>
              <a:t>MatrixHelper.java</a:t>
            </a:r>
            <a:r>
              <a:rPr lang="hu-HU" dirty="0" smtClean="0"/>
              <a:t> osztályainak metódusait fedik le.</a:t>
            </a:r>
          </a:p>
          <a:p>
            <a:r>
              <a:rPr lang="hu-HU" dirty="0" smtClean="0"/>
              <a:t>A pozíciók ellenőrzéséhez/teszteléséhez szükség van a </a:t>
            </a:r>
            <a:r>
              <a:rPr lang="hu-HU" dirty="0" err="1" smtClean="0"/>
              <a:t>Position.java</a:t>
            </a:r>
            <a:r>
              <a:rPr lang="hu-HU" dirty="0" smtClean="0"/>
              <a:t> osztály </a:t>
            </a:r>
            <a:r>
              <a:rPr lang="hu-HU" dirty="0" err="1" smtClean="0"/>
              <a:t>equals</a:t>
            </a:r>
            <a:r>
              <a:rPr lang="hu-HU" dirty="0" smtClean="0"/>
              <a:t> metódusára.</a:t>
            </a:r>
          </a:p>
          <a:p>
            <a:r>
              <a:rPr lang="hu-HU" dirty="0" smtClean="0"/>
              <a:t>A tesztek lefedettségéről a </a:t>
            </a:r>
            <a:r>
              <a:rPr lang="hu-HU" dirty="0" err="1" smtClean="0"/>
              <a:t>cobertura</a:t>
            </a:r>
            <a:r>
              <a:rPr lang="hu-HU" dirty="0" smtClean="0"/>
              <a:t> bővítménnyel készül jelentés. Ennek eredményét a </a:t>
            </a:r>
            <a:r>
              <a:rPr lang="hu-HU" dirty="0" err="1" smtClean="0"/>
              <a:t>target</a:t>
            </a:r>
            <a:r>
              <a:rPr lang="hu-HU" dirty="0" smtClean="0"/>
              <a:t>/</a:t>
            </a:r>
            <a:r>
              <a:rPr lang="hu-HU" dirty="0" err="1" smtClean="0"/>
              <a:t>cobertura</a:t>
            </a:r>
            <a:r>
              <a:rPr lang="hu-HU" dirty="0" smtClean="0"/>
              <a:t>/</a:t>
            </a:r>
            <a:r>
              <a:rPr lang="hu-HU" dirty="0" err="1" smtClean="0"/>
              <a:t>index.html</a:t>
            </a:r>
            <a:r>
              <a:rPr lang="hu-HU" dirty="0" smtClean="0"/>
              <a:t> lehet megtekinteni. </a:t>
            </a:r>
          </a:p>
          <a:p>
            <a:r>
              <a:rPr lang="hu-HU" dirty="0" smtClean="0"/>
              <a:t>Bizonyos tesztmetódusoknál a példány objektum módosítása és tesztelése után vissza kell állítani a kezdeti állapotát (hatással lehet a többi tesztmetódusra)!</a:t>
            </a:r>
          </a:p>
        </p:txBody>
      </p:sp>
    </p:spTree>
    <p:extLst>
      <p:ext uri="{BB962C8B-B14F-4D97-AF65-F5344CB8AC3E}">
        <p14:creationId xmlns:p14="http://schemas.microsoft.com/office/powerpoint/2010/main" val="123638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</p:spPr>
        <p:txBody>
          <a:bodyPr/>
          <a:lstStyle/>
          <a:p>
            <a:r>
              <a:rPr lang="hu-HU" dirty="0" smtClean="0"/>
              <a:t>Balra forgatás az A billentyűvel, jobbra forgatás a D billentyűvel történik.</a:t>
            </a:r>
          </a:p>
          <a:p>
            <a:r>
              <a:rPr lang="hu-HU" dirty="0" smtClean="0"/>
              <a:t>A bal, jobb és le nyilakkal lehet balra, jobbra, lefele mozgatni az alakzatot.</a:t>
            </a:r>
          </a:p>
          <a:p>
            <a:r>
              <a:rPr lang="hu-HU" dirty="0" smtClean="0"/>
              <a:t>A P billentyűvel lehet leállítani a játékot. A billentyű újbóli lenyomásával folytatódik a játék.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190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hu-HU" dirty="0" smtClean="0"/>
              <a:t>A pálya és az alakzatok mátrixban vannak tárolva (</a:t>
            </a:r>
            <a:r>
              <a:rPr lang="hu-HU" dirty="0" err="1" smtClean="0"/>
              <a:t>Matrix.java</a:t>
            </a:r>
            <a:r>
              <a:rPr lang="hu-HU" dirty="0" smtClean="0"/>
              <a:t>).</a:t>
            </a:r>
          </a:p>
          <a:p>
            <a:r>
              <a:rPr lang="hu-HU" dirty="0" smtClean="0"/>
              <a:t>Az alakzatok mátrix volta biztosítja, hogy méretük nem változik a forgatás során, a 0 elemeket nem veszem figyelembe.</a:t>
            </a:r>
          </a:p>
          <a:p>
            <a:r>
              <a:rPr lang="hu-HU" dirty="0" smtClean="0"/>
              <a:t>Az alakzatoknál (</a:t>
            </a:r>
            <a:r>
              <a:rPr lang="hu-HU" dirty="0" err="1" smtClean="0"/>
              <a:t>Shape.java</a:t>
            </a:r>
            <a:r>
              <a:rPr lang="hu-HU" dirty="0" smtClean="0"/>
              <a:t> ősosztály leszármazottai) tárolni kell a pálya (</a:t>
            </a:r>
            <a:r>
              <a:rPr lang="hu-HU" dirty="0" err="1" smtClean="0"/>
              <a:t>Board.java</a:t>
            </a:r>
            <a:r>
              <a:rPr lang="hu-HU" dirty="0" smtClean="0"/>
              <a:t>) bal felső sarkához képest az eltolásukat (</a:t>
            </a:r>
            <a:r>
              <a:rPr lang="hu-HU" dirty="0" err="1" smtClean="0"/>
              <a:t>Position.java</a:t>
            </a:r>
            <a:r>
              <a:rPr lang="hu-HU" dirty="0" smtClean="0"/>
              <a:t>).</a:t>
            </a:r>
          </a:p>
          <a:p>
            <a:r>
              <a:rPr lang="hu-HU" dirty="0" smtClean="0"/>
              <a:t>Az alakzatok mátrixában a 0-tól különböző számok színeket jelentenek.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999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hu-HU" dirty="0" smtClean="0"/>
              <a:t>Az alakzatok mozgatása a megfelelő pozíciójuk növelésével és csökkentésével történik.</a:t>
            </a:r>
          </a:p>
          <a:p>
            <a:r>
              <a:rPr lang="hu-HU" dirty="0" smtClean="0"/>
              <a:t>Az alakzatok forgatása transzponálással + soraik tükrözésével történik:</a:t>
            </a:r>
          </a:p>
          <a:p>
            <a:pPr lvl="1"/>
            <a:r>
              <a:rPr lang="hu-HU" dirty="0" smtClean="0"/>
              <a:t>A jobbra forgatás = transzponálás + sortükrözés.</a:t>
            </a:r>
          </a:p>
          <a:p>
            <a:pPr lvl="1"/>
            <a:r>
              <a:rPr lang="hu-HU" dirty="0" smtClean="0"/>
              <a:t>A balra forgatás = sortükrözés + transzponálás.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MatrixHelper.java</a:t>
            </a:r>
            <a:r>
              <a:rPr lang="hu-HU" dirty="0" smtClean="0"/>
              <a:t> statikus metódusai biztosítják a megfelelő mátrixműveleteket.</a:t>
            </a:r>
          </a:p>
          <a:p>
            <a:r>
              <a:rPr lang="hu-HU" dirty="0" smtClean="0"/>
              <a:t>A pálya egy pozíció nélküli mátrix.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03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hu-HU" dirty="0" smtClean="0"/>
              <a:t>A játék során vizsgálni kell, hogy az alakzat ütközik-e a pálya széleivel és aljával, vagy egy már lehelyezett alakzattal. (</a:t>
            </a:r>
            <a:r>
              <a:rPr lang="hu-HU" dirty="0" err="1" smtClean="0"/>
              <a:t>hasCollision</a:t>
            </a:r>
            <a:r>
              <a:rPr lang="hu-HU" dirty="0" smtClean="0"/>
              <a:t> metódus a </a:t>
            </a:r>
            <a:r>
              <a:rPr lang="hu-HU" dirty="0" err="1" smtClean="0"/>
              <a:t>Board.java-ban</a:t>
            </a:r>
            <a:r>
              <a:rPr lang="hu-HU" dirty="0" smtClean="0"/>
              <a:t>)</a:t>
            </a:r>
          </a:p>
          <a:p>
            <a:r>
              <a:rPr lang="hu-HU" dirty="0" smtClean="0"/>
              <a:t>Ütközés esetén az alakzatot másolni kell a pálya mátrixára. (</a:t>
            </a:r>
            <a:r>
              <a:rPr lang="hu-HU" dirty="0" err="1" smtClean="0"/>
              <a:t>saveShape</a:t>
            </a:r>
            <a:r>
              <a:rPr lang="hu-HU" dirty="0" smtClean="0"/>
              <a:t> metódus a </a:t>
            </a:r>
            <a:r>
              <a:rPr lang="hu-HU" dirty="0" err="1" smtClean="0"/>
              <a:t>Board.java-ban</a:t>
            </a:r>
            <a:r>
              <a:rPr lang="hu-HU" dirty="0" smtClean="0"/>
              <a:t>)</a:t>
            </a:r>
          </a:p>
          <a:p>
            <a:r>
              <a:rPr lang="hu-HU" dirty="0" smtClean="0"/>
              <a:t>Amennyiben az alakzat a megjelenítése pillanatában már ütközik, akkor a játéknak vége. </a:t>
            </a:r>
          </a:p>
        </p:txBody>
      </p:sp>
    </p:spTree>
    <p:extLst>
      <p:ext uri="{BB962C8B-B14F-4D97-AF65-F5344CB8AC3E}">
        <p14:creationId xmlns:p14="http://schemas.microsoft.com/office/powerpoint/2010/main" val="309584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Game.java</a:t>
            </a:r>
            <a:r>
              <a:rPr lang="hu-HU" dirty="0" smtClean="0"/>
              <a:t> reprezentál egy játékot: a pályát, a játékos nevét, az elért pontszámát, az aktuális alakzatot, és megfelelő metódusokat az alakzat mozgatására, új játék indítására.</a:t>
            </a:r>
          </a:p>
          <a:p>
            <a:r>
              <a:rPr lang="hu-HU" dirty="0" smtClean="0"/>
              <a:t>Mivel néhány adattagot az </a:t>
            </a:r>
            <a:r>
              <a:rPr lang="hu-HU" dirty="0" err="1" smtClean="0"/>
              <a:t>fxml</a:t>
            </a:r>
            <a:r>
              <a:rPr lang="hu-HU" dirty="0" smtClean="0"/>
              <a:t> </a:t>
            </a:r>
            <a:r>
              <a:rPr lang="hu-HU" dirty="0" err="1" smtClean="0"/>
              <a:t>node-ra</a:t>
            </a:r>
            <a:r>
              <a:rPr lang="hu-HU" dirty="0" smtClean="0"/>
              <a:t> kötök (</a:t>
            </a:r>
            <a:r>
              <a:rPr lang="hu-HU" dirty="0" err="1" smtClean="0"/>
              <a:t>bind</a:t>
            </a:r>
            <a:r>
              <a:rPr lang="hu-HU" dirty="0" smtClean="0"/>
              <a:t>) ezért </a:t>
            </a:r>
            <a:r>
              <a:rPr lang="hu-HU" dirty="0" err="1" smtClean="0"/>
              <a:t>SimpleIntegerProperty-t</a:t>
            </a:r>
            <a:r>
              <a:rPr lang="hu-HU" dirty="0" smtClean="0"/>
              <a:t> és </a:t>
            </a:r>
            <a:r>
              <a:rPr lang="hu-HU" dirty="0" err="1" smtClean="0"/>
              <a:t>SimpleStringProperty-t</a:t>
            </a:r>
            <a:r>
              <a:rPr lang="hu-HU" dirty="0" smtClean="0"/>
              <a:t> használok.</a:t>
            </a:r>
          </a:p>
          <a:p>
            <a:r>
              <a:rPr lang="hu-HU" dirty="0" smtClean="0"/>
              <a:t>A játék végét eseményként kezelem, amire más osztályok feliratkozhatnak. (</a:t>
            </a:r>
            <a:r>
              <a:rPr lang="hu-HU" dirty="0" err="1" smtClean="0"/>
              <a:t>GameEventListener-nek</a:t>
            </a:r>
            <a:r>
              <a:rPr lang="hu-HU" dirty="0" smtClean="0"/>
              <a:t> a </a:t>
            </a:r>
            <a:r>
              <a:rPr lang="hu-HU" dirty="0" err="1" smtClean="0"/>
              <a:t>gameOver</a:t>
            </a:r>
            <a:r>
              <a:rPr lang="hu-HU" dirty="0" smtClean="0"/>
              <a:t> eseményére lehet feliratkozni a </a:t>
            </a:r>
            <a:r>
              <a:rPr lang="hu-HU" dirty="0" err="1" smtClean="0"/>
              <a:t>Game.java</a:t>
            </a:r>
            <a:r>
              <a:rPr lang="hu-HU" dirty="0" smtClean="0"/>
              <a:t> </a:t>
            </a:r>
            <a:r>
              <a:rPr lang="hu-HU" dirty="0" err="1" smtClean="0"/>
              <a:t>addListener-jével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588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hu-HU" dirty="0" smtClean="0"/>
              <a:t>A játék elején bekéri a játékos nevét, amit továbbadd a </a:t>
            </a:r>
            <a:r>
              <a:rPr lang="hu-HU" dirty="0" err="1" smtClean="0"/>
              <a:t>Tetriscontroller.java-nak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BooleanBinding-on</a:t>
            </a:r>
            <a:r>
              <a:rPr lang="hu-HU" dirty="0" smtClean="0"/>
              <a:t> keresztül elérem, hogy csak akkor lehessen elkezdeni a játékot, ha megadták a játékos nevét. (</a:t>
            </a:r>
            <a:r>
              <a:rPr lang="hu-HU" dirty="0" err="1" smtClean="0"/>
              <a:t>NameController.java</a:t>
            </a:r>
            <a:r>
              <a:rPr lang="hu-HU" dirty="0" smtClean="0"/>
              <a:t> </a:t>
            </a:r>
            <a:r>
              <a:rPr lang="hu-HU" dirty="0" err="1" smtClean="0"/>
              <a:t>initialize</a:t>
            </a:r>
            <a:r>
              <a:rPr lang="hu-HU" dirty="0" smtClean="0"/>
              <a:t> metódusában)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619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hu-HU" dirty="0" smtClean="0"/>
              <a:t>A grafikus megjelenítésnél a pályát </a:t>
            </a:r>
            <a:r>
              <a:rPr lang="hu-HU" dirty="0" err="1" smtClean="0"/>
              <a:t>Canvas-ra</a:t>
            </a:r>
            <a:r>
              <a:rPr lang="hu-HU" dirty="0" smtClean="0"/>
              <a:t> rajzolom. (</a:t>
            </a:r>
            <a:r>
              <a:rPr lang="hu-HU" dirty="0" err="1" smtClean="0"/>
              <a:t>Tetriscontroller.java</a:t>
            </a:r>
            <a:r>
              <a:rPr lang="hu-HU" dirty="0" smtClean="0"/>
              <a:t> </a:t>
            </a:r>
            <a:r>
              <a:rPr lang="hu-HU" dirty="0" err="1" smtClean="0"/>
              <a:t>redrawCanvas</a:t>
            </a:r>
            <a:r>
              <a:rPr lang="hu-HU" dirty="0" smtClean="0"/>
              <a:t> metódusa)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Tetriscontroller.java</a:t>
            </a:r>
            <a:r>
              <a:rPr lang="hu-HU" dirty="0" smtClean="0"/>
              <a:t> tartalmaz egy Game objektumot, ezen keresztül történik a játék vezérlése.</a:t>
            </a:r>
          </a:p>
          <a:p>
            <a:r>
              <a:rPr lang="hu-HU" dirty="0" smtClean="0"/>
              <a:t>Az időzítést (egy másodpercenként egy egységet megy le az alakzat) </a:t>
            </a:r>
            <a:r>
              <a:rPr lang="hu-HU" dirty="0" err="1" smtClean="0"/>
              <a:t>AnimationTimer-rel</a:t>
            </a:r>
            <a:r>
              <a:rPr lang="hu-HU" dirty="0" smtClean="0"/>
              <a:t> oldom meg. </a:t>
            </a:r>
          </a:p>
          <a:p>
            <a:r>
              <a:rPr lang="hu-HU" dirty="0" smtClean="0"/>
              <a:t>A pálya megjelenítését a </a:t>
            </a:r>
            <a:r>
              <a:rPr lang="hu-HU" dirty="0" err="1" smtClean="0"/>
              <a:t>Tetris.fxml</a:t>
            </a:r>
            <a:r>
              <a:rPr lang="hu-HU" dirty="0" smtClean="0"/>
              <a:t> írja le.</a:t>
            </a:r>
          </a:p>
          <a:p>
            <a:r>
              <a:rPr lang="hu-HU" dirty="0" smtClean="0"/>
              <a:t>Billentyűzetkezelés a </a:t>
            </a:r>
            <a:r>
              <a:rPr lang="hu-HU" dirty="0" err="1" smtClean="0"/>
              <a:t>GridPane</a:t>
            </a:r>
            <a:r>
              <a:rPr lang="hu-HU" dirty="0" smtClean="0"/>
              <a:t> </a:t>
            </a:r>
            <a:r>
              <a:rPr lang="hu-HU" dirty="0" err="1" smtClean="0"/>
              <a:t>onKeyPressed</a:t>
            </a:r>
            <a:r>
              <a:rPr lang="hu-HU" dirty="0" smtClean="0"/>
              <a:t> eseményén keresztül történik.</a:t>
            </a:r>
          </a:p>
          <a:p>
            <a:r>
              <a:rPr lang="hu-HU" dirty="0" smtClean="0"/>
              <a:t>Az elért pontszám és a játékos neve </a:t>
            </a:r>
            <a:r>
              <a:rPr lang="hu-HU" dirty="0" err="1" smtClean="0"/>
              <a:t>bindolás-sal</a:t>
            </a:r>
            <a:r>
              <a:rPr lang="hu-HU" dirty="0" smtClean="0"/>
              <a:t> van hozzákötve a </a:t>
            </a:r>
            <a:r>
              <a:rPr lang="hu-HU" dirty="0" err="1" smtClean="0"/>
              <a:t>Game.java</a:t>
            </a:r>
            <a:r>
              <a:rPr lang="hu-HU" dirty="0" smtClean="0"/>
              <a:t> megfelelő adattagjára.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981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hu-HU" dirty="0" smtClean="0"/>
              <a:t>Ha vége a játéknak, akkor az eseménykezelő betölti a ponttáblát.</a:t>
            </a:r>
          </a:p>
          <a:p>
            <a:r>
              <a:rPr lang="hu-HU" dirty="0" smtClean="0"/>
              <a:t>Átadásra kerül a játékos neve, pontszáma, és a dátum, hogy mikor érte el. (</a:t>
            </a:r>
            <a:r>
              <a:rPr lang="hu-HU" dirty="0" err="1" smtClean="0"/>
              <a:t>setCurrentAchievement</a:t>
            </a:r>
            <a:r>
              <a:rPr lang="hu-HU" dirty="0" smtClean="0"/>
              <a:t> metóduson keresztül)</a:t>
            </a:r>
          </a:p>
          <a:p>
            <a:r>
              <a:rPr lang="hu-HU" dirty="0" smtClean="0"/>
              <a:t>Egy elért eredményt a </a:t>
            </a:r>
            <a:r>
              <a:rPr lang="hu-HU" dirty="0" err="1" smtClean="0"/>
              <a:t>HighscoreElement</a:t>
            </a:r>
            <a:r>
              <a:rPr lang="hu-HU" dirty="0" smtClean="0"/>
              <a:t> reprezentál, az eredmények listáját (ponttáblázat) pedig a </a:t>
            </a:r>
            <a:r>
              <a:rPr lang="hu-HU" dirty="0" err="1" smtClean="0"/>
              <a:t>HighscoreModel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60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hu-HU" dirty="0" smtClean="0"/>
              <a:t>A játékos akkor kerülhet fel a ponttáblázatra, ha nullánál nagyobb pontot ért el, és a ponttáblázat még nincs tele vagy nagyobb vagy egyenlő pontszámot ért el, mint bármelyik pont a listán.</a:t>
            </a:r>
          </a:p>
          <a:p>
            <a:r>
              <a:rPr lang="hu-HU" dirty="0" smtClean="0"/>
              <a:t>A ponttáblázat rendezése pontszám szerint csökkenő sorrendben történik, egyenlő pontszám esetén a dátum szerint.</a:t>
            </a:r>
          </a:p>
          <a:p>
            <a:r>
              <a:rPr lang="hu-HU" dirty="0" smtClean="0"/>
              <a:t>Ha a ponttáblázat tele van, a legutolsó elem kiesik.</a:t>
            </a:r>
          </a:p>
          <a:p>
            <a:r>
              <a:rPr lang="hu-HU" dirty="0" smtClean="0"/>
              <a:t>A ponttáblázatra az elemek kötéssel kerülnek fel.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862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608</Words>
  <Application>Microsoft Office PowerPoint</Application>
  <PresentationFormat>Szélesvásznú</PresentationFormat>
  <Paragraphs>42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TETRIS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Pogány János</dc:creator>
  <cp:lastModifiedBy>Pogány János</cp:lastModifiedBy>
  <cp:revision>69</cp:revision>
  <dcterms:created xsi:type="dcterms:W3CDTF">2017-05-28T15:13:01Z</dcterms:created>
  <dcterms:modified xsi:type="dcterms:W3CDTF">2017-05-28T18:47:25Z</dcterms:modified>
</cp:coreProperties>
</file>