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41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7.jpeg" ContentType="image/jpeg"/>
  <Override PartName="/ppt/media/image36.png" ContentType="image/png"/>
  <Override PartName="/ppt/media/image38.png" ContentType="image/png"/>
  <Override PartName="/ppt/media/image39.png" ContentType="image/png"/>
  <Override PartName="/ppt/media/image4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643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75C3C-7FC8-4D28-AC0D-F87AEB4FD9D8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67580A5-CBD1-45C4-A6D3-2DB03CF6FB36}">
      <dgm:prSet phldrT="[Texto]"/>
      <dgm:spPr/>
      <dgm:t>
        <a:bodyPr/>
        <a:lstStyle/>
        <a:p>
          <a:r>
            <a:rPr lang="pt-BR" dirty="0"/>
            <a:t>CONFIGURAÇÃO PORTAS, RTC E INTERUPÇÃO </a:t>
          </a:r>
        </a:p>
      </dgm:t>
    </dgm:pt>
    <dgm:pt modelId="{1C226256-8CC4-4474-8341-220F0D38F4D1}" type="parTrans" cxnId="{E0C2C60C-4A58-46F1-9F57-699E7B3925C2}">
      <dgm:prSet/>
      <dgm:spPr/>
      <dgm:t>
        <a:bodyPr/>
        <a:lstStyle/>
        <a:p>
          <a:endParaRPr lang="pt-BR"/>
        </a:p>
      </dgm:t>
    </dgm:pt>
    <dgm:pt modelId="{36081C76-1714-465B-B97C-EE35F67BC0FF}" type="sibTrans" cxnId="{E0C2C60C-4A58-46F1-9F57-699E7B3925C2}">
      <dgm:prSet/>
      <dgm:spPr/>
      <dgm:t>
        <a:bodyPr/>
        <a:lstStyle/>
        <a:p>
          <a:endParaRPr lang="pt-BR"/>
        </a:p>
      </dgm:t>
    </dgm:pt>
    <dgm:pt modelId="{96DA3F38-82C6-4E53-9D97-28C0F6871DB5}">
      <dgm:prSet phldrT="[Texto]"/>
      <dgm:spPr/>
      <dgm:t>
        <a:bodyPr/>
        <a:lstStyle/>
        <a:p>
          <a:r>
            <a:rPr lang="pt-BR" dirty="0"/>
            <a:t>SET DATA E ALARME</a:t>
          </a:r>
        </a:p>
      </dgm:t>
    </dgm:pt>
    <dgm:pt modelId="{57CBBDBC-E60B-4DE5-BEF0-2B26D2D846F1}" type="parTrans" cxnId="{5E086DA5-7430-441C-927C-FDCF2A443B9D}">
      <dgm:prSet/>
      <dgm:spPr/>
      <dgm:t>
        <a:bodyPr/>
        <a:lstStyle/>
        <a:p>
          <a:endParaRPr lang="pt-BR"/>
        </a:p>
      </dgm:t>
    </dgm:pt>
    <dgm:pt modelId="{2F1097D4-4165-4BEB-A7E1-61B4F977F6C3}" type="sibTrans" cxnId="{5E086DA5-7430-441C-927C-FDCF2A443B9D}">
      <dgm:prSet/>
      <dgm:spPr/>
      <dgm:t>
        <a:bodyPr/>
        <a:lstStyle/>
        <a:p>
          <a:endParaRPr lang="pt-BR"/>
        </a:p>
      </dgm:t>
    </dgm:pt>
    <dgm:pt modelId="{B5BCB13B-CA16-48E9-919D-7CA832F3CB0A}">
      <dgm:prSet phldrT="[Texto]"/>
      <dgm:spPr/>
      <dgm:t>
        <a:bodyPr/>
        <a:lstStyle/>
        <a:p>
          <a:r>
            <a:rPr lang="pt-BR" dirty="0"/>
            <a:t>ESTADO</a:t>
          </a:r>
          <a:r>
            <a:rPr lang="pt-BR" baseline="0" dirty="0"/>
            <a:t> DO ALARME</a:t>
          </a:r>
          <a:endParaRPr lang="pt-BR" dirty="0"/>
        </a:p>
      </dgm:t>
    </dgm:pt>
    <dgm:pt modelId="{4577B70A-2299-4026-A475-98A7D0B3381E}" type="parTrans" cxnId="{1EA55488-558A-41CD-A7CE-81C45C332885}">
      <dgm:prSet/>
      <dgm:spPr/>
      <dgm:t>
        <a:bodyPr/>
        <a:lstStyle/>
        <a:p>
          <a:endParaRPr lang="pt-BR"/>
        </a:p>
      </dgm:t>
    </dgm:pt>
    <dgm:pt modelId="{F62CBD67-BDC5-4DA0-8A4A-E23DCF3CC9CE}" type="sibTrans" cxnId="{1EA55488-558A-41CD-A7CE-81C45C332885}">
      <dgm:prSet/>
      <dgm:spPr/>
      <dgm:t>
        <a:bodyPr/>
        <a:lstStyle/>
        <a:p>
          <a:endParaRPr lang="pt-BR"/>
        </a:p>
      </dgm:t>
    </dgm:pt>
    <dgm:pt modelId="{E9951642-6DCF-4572-9F24-1DB84194E7E3}">
      <dgm:prSet phldrT="[Texto]"/>
      <dgm:spPr/>
      <dgm:t>
        <a:bodyPr/>
        <a:lstStyle/>
        <a:p>
          <a:r>
            <a:rPr lang="pt-BR" dirty="0"/>
            <a:t>TIME ATIVADO DISPLAY MOSTRA RELÓGIO, ATIVADO CONTAGEM DE TEMPO</a:t>
          </a:r>
        </a:p>
      </dgm:t>
    </dgm:pt>
    <dgm:pt modelId="{DB28C9DD-E13A-433E-8BA2-CDFAD5EC38A7}" type="parTrans" cxnId="{B964E55F-20D6-459D-A6AA-7D73D0283866}">
      <dgm:prSet/>
      <dgm:spPr/>
      <dgm:t>
        <a:bodyPr/>
        <a:lstStyle/>
        <a:p>
          <a:endParaRPr lang="pt-BR"/>
        </a:p>
      </dgm:t>
    </dgm:pt>
    <dgm:pt modelId="{24F9C714-5517-404E-AEDF-3601E4BFD44C}" type="sibTrans" cxnId="{B964E55F-20D6-459D-A6AA-7D73D0283866}">
      <dgm:prSet/>
      <dgm:spPr/>
      <dgm:t>
        <a:bodyPr/>
        <a:lstStyle/>
        <a:p>
          <a:endParaRPr lang="pt-BR"/>
        </a:p>
      </dgm:t>
    </dgm:pt>
    <dgm:pt modelId="{659BF078-A6ED-4D3A-AF28-82788D9875F2}">
      <dgm:prSet/>
      <dgm:spPr/>
      <dgm:t>
        <a:bodyPr/>
        <a:lstStyle/>
        <a:p>
          <a:r>
            <a:rPr lang="pt-BR" dirty="0"/>
            <a:t>ATIVADO INTERRUPÇÃO, CHAVE FECHADA PB09, DISPLAY MOSTRA ALARME E POSSIBILIDADA MODIFICA O TEMPO DO ALARME</a:t>
          </a:r>
        </a:p>
      </dgm:t>
    </dgm:pt>
    <dgm:pt modelId="{C303AF86-0C41-460C-8DC7-8CD4B5DB5D9D}" type="parTrans" cxnId="{CD57F7B5-0C55-45DC-A724-6FC22AD0E6EB}">
      <dgm:prSet/>
      <dgm:spPr/>
      <dgm:t>
        <a:bodyPr/>
        <a:lstStyle/>
        <a:p>
          <a:endParaRPr lang="pt-BR"/>
        </a:p>
      </dgm:t>
    </dgm:pt>
    <dgm:pt modelId="{14E83E8E-89A8-44A6-AE39-389AB5943AAB}" type="sibTrans" cxnId="{CD57F7B5-0C55-45DC-A724-6FC22AD0E6EB}">
      <dgm:prSet/>
      <dgm:spPr/>
      <dgm:t>
        <a:bodyPr/>
        <a:lstStyle/>
        <a:p>
          <a:endParaRPr lang="pt-BR"/>
        </a:p>
      </dgm:t>
    </dgm:pt>
    <dgm:pt modelId="{00BB7367-47A4-4A71-80F9-9E7E64D42EE2}">
      <dgm:prSet/>
      <dgm:spPr/>
      <dgm:t>
        <a:bodyPr/>
        <a:lstStyle/>
        <a:p>
          <a:endParaRPr lang="pt-BR" dirty="0"/>
        </a:p>
      </dgm:t>
    </dgm:pt>
    <dgm:pt modelId="{C4B2DAF1-FCA6-4CDA-B1E5-F3A699138149}" type="parTrans" cxnId="{D577B0C9-7D14-42AB-81F5-4EEC69392864}">
      <dgm:prSet/>
      <dgm:spPr/>
      <dgm:t>
        <a:bodyPr/>
        <a:lstStyle/>
        <a:p>
          <a:endParaRPr lang="pt-BR"/>
        </a:p>
      </dgm:t>
    </dgm:pt>
    <dgm:pt modelId="{79E55CAC-1C7A-43F6-87AE-BA46B75BC40B}" type="sibTrans" cxnId="{D577B0C9-7D14-42AB-81F5-4EEC69392864}">
      <dgm:prSet/>
      <dgm:spPr/>
      <dgm:t>
        <a:bodyPr/>
        <a:lstStyle/>
        <a:p>
          <a:endParaRPr lang="pt-BR"/>
        </a:p>
      </dgm:t>
    </dgm:pt>
    <dgm:pt modelId="{5C7323C3-AD31-40C8-A4C2-9DEE8D18D1A7}">
      <dgm:prSet/>
      <dgm:spPr/>
      <dgm:t>
        <a:bodyPr/>
        <a:lstStyle/>
        <a:p>
          <a:endParaRPr lang="pt-BR"/>
        </a:p>
      </dgm:t>
    </dgm:pt>
    <dgm:pt modelId="{211387F4-BBD1-4C01-BBDA-F42AD0F17941}" type="parTrans" cxnId="{D4758051-3559-4323-A140-9ED9B0A43E0F}">
      <dgm:prSet/>
      <dgm:spPr/>
      <dgm:t>
        <a:bodyPr/>
        <a:lstStyle/>
        <a:p>
          <a:endParaRPr lang="pt-BR"/>
        </a:p>
      </dgm:t>
    </dgm:pt>
    <dgm:pt modelId="{1521E02A-669D-4C0C-89DC-0C30F1CAD040}" type="sibTrans" cxnId="{D4758051-3559-4323-A140-9ED9B0A43E0F}">
      <dgm:prSet/>
      <dgm:spPr/>
      <dgm:t>
        <a:bodyPr/>
        <a:lstStyle/>
        <a:p>
          <a:endParaRPr lang="pt-BR"/>
        </a:p>
      </dgm:t>
    </dgm:pt>
    <dgm:pt modelId="{1C4B91DA-CA01-4DEF-BC5C-0BC5AB5A278E}">
      <dgm:prSet/>
      <dgm:spPr/>
      <dgm:t>
        <a:bodyPr/>
        <a:lstStyle/>
        <a:p>
          <a:r>
            <a:rPr lang="pt-BR" dirty="0"/>
            <a:t>SE APERTAR O BOTÃO 01 SEGUNDOS ++; SE BOTÃO 02 SEGUNDOS --, SE BOTÃO 03 MINUTOS ++, SE BOTÃO 04 MINUTOS --, SE BOTÃO 05 HORAS ++, SE BOTÃO 06 HORAS --</a:t>
          </a:r>
        </a:p>
      </dgm:t>
    </dgm:pt>
    <dgm:pt modelId="{0F87D2E3-9B7F-4B4F-B930-E1EEAD4F26E6}" type="parTrans" cxnId="{11436E7D-5EC7-4CAC-9554-8488966049D1}">
      <dgm:prSet/>
      <dgm:spPr/>
      <dgm:t>
        <a:bodyPr/>
        <a:lstStyle/>
        <a:p>
          <a:endParaRPr lang="pt-BR"/>
        </a:p>
      </dgm:t>
    </dgm:pt>
    <dgm:pt modelId="{8EE63FB8-2DA7-4BBB-A08B-1054A0DB9FB4}" type="sibTrans" cxnId="{11436E7D-5EC7-4CAC-9554-8488966049D1}">
      <dgm:prSet/>
      <dgm:spPr/>
      <dgm:t>
        <a:bodyPr/>
        <a:lstStyle/>
        <a:p>
          <a:endParaRPr lang="pt-BR"/>
        </a:p>
      </dgm:t>
    </dgm:pt>
    <dgm:pt modelId="{40F54F22-D668-4295-873E-A4AF62A1C22F}">
      <dgm:prSet/>
      <dgm:spPr/>
      <dgm:t>
        <a:bodyPr/>
        <a:lstStyle/>
        <a:p>
          <a:r>
            <a:rPr lang="pt-BR" dirty="0"/>
            <a:t>FINAL DE INTERRUPÇÃO , CHAVE ABERTA PB09, DISPLAY RETORNA PARA RELÓGIO, ATIVANDOA A CONTAGEM DE TEMPO</a:t>
          </a:r>
        </a:p>
      </dgm:t>
    </dgm:pt>
    <dgm:pt modelId="{A96C8DC0-F9F0-4357-8404-80D75160D20E}" type="parTrans" cxnId="{32DBE3D1-F1E3-48A1-932C-B0653848F0E4}">
      <dgm:prSet/>
      <dgm:spPr/>
      <dgm:t>
        <a:bodyPr/>
        <a:lstStyle/>
        <a:p>
          <a:endParaRPr lang="pt-BR"/>
        </a:p>
      </dgm:t>
    </dgm:pt>
    <dgm:pt modelId="{D83744E1-E99C-4070-8CCB-858B959A8190}" type="sibTrans" cxnId="{32DBE3D1-F1E3-48A1-932C-B0653848F0E4}">
      <dgm:prSet/>
      <dgm:spPr/>
      <dgm:t>
        <a:bodyPr/>
        <a:lstStyle/>
        <a:p>
          <a:endParaRPr lang="pt-BR"/>
        </a:p>
      </dgm:t>
    </dgm:pt>
    <dgm:pt modelId="{A190D74B-2B63-4065-935E-DDA7F096EDC5}">
      <dgm:prSet/>
      <dgm:spPr/>
      <dgm:t>
        <a:bodyPr/>
        <a:lstStyle/>
        <a:p>
          <a:r>
            <a:rPr lang="pt-BR" dirty="0"/>
            <a:t> LED </a:t>
          </a:r>
          <a:r>
            <a:rPr lang="pt-BR"/>
            <a:t>PC15 PISCA</a:t>
          </a:r>
          <a:endParaRPr lang="pt-BR" dirty="0"/>
        </a:p>
      </dgm:t>
    </dgm:pt>
    <dgm:pt modelId="{5811B26E-3EA2-4133-B8C1-8D14A1CF2304}" type="parTrans" cxnId="{4FD7CCBE-425F-4F4F-B9FC-80FC9575F4FA}">
      <dgm:prSet/>
      <dgm:spPr/>
      <dgm:t>
        <a:bodyPr/>
        <a:lstStyle/>
        <a:p>
          <a:endParaRPr lang="pt-BR"/>
        </a:p>
      </dgm:t>
    </dgm:pt>
    <dgm:pt modelId="{0C0E596D-C009-41E5-B380-399CC4569F41}" type="sibTrans" cxnId="{4FD7CCBE-425F-4F4F-B9FC-80FC9575F4FA}">
      <dgm:prSet/>
      <dgm:spPr/>
      <dgm:t>
        <a:bodyPr/>
        <a:lstStyle/>
        <a:p>
          <a:endParaRPr lang="pt-BR"/>
        </a:p>
      </dgm:t>
    </dgm:pt>
    <dgm:pt modelId="{F945F35E-127B-40CA-97DA-6D07D98C8AD7}" type="pres">
      <dgm:prSet presAssocID="{5EC75C3C-7FC8-4D28-AC0D-F87AEB4FD9D8}" presName="diagram" presStyleCnt="0">
        <dgm:presLayoutVars>
          <dgm:dir/>
          <dgm:resizeHandles val="exact"/>
        </dgm:presLayoutVars>
      </dgm:prSet>
      <dgm:spPr/>
    </dgm:pt>
    <dgm:pt modelId="{3A8E4B85-FAAA-4AA0-BC07-6861C4A1339C}" type="pres">
      <dgm:prSet presAssocID="{C67580A5-CBD1-45C4-A6D3-2DB03CF6FB36}" presName="node" presStyleLbl="node1" presStyleIdx="0" presStyleCnt="8">
        <dgm:presLayoutVars>
          <dgm:bulletEnabled val="1"/>
        </dgm:presLayoutVars>
      </dgm:prSet>
      <dgm:spPr/>
    </dgm:pt>
    <dgm:pt modelId="{209FCFB3-6FBA-48E2-BEE5-D810EA2EC250}" type="pres">
      <dgm:prSet presAssocID="{36081C76-1714-465B-B97C-EE35F67BC0FF}" presName="sibTrans" presStyleLbl="sibTrans2D1" presStyleIdx="0" presStyleCnt="7"/>
      <dgm:spPr/>
    </dgm:pt>
    <dgm:pt modelId="{1F652BE0-200F-41D6-8396-5EF84816B588}" type="pres">
      <dgm:prSet presAssocID="{36081C76-1714-465B-B97C-EE35F67BC0FF}" presName="connectorText" presStyleLbl="sibTrans2D1" presStyleIdx="0" presStyleCnt="7"/>
      <dgm:spPr/>
    </dgm:pt>
    <dgm:pt modelId="{7CA64FDD-326B-4113-A1EF-ACD7B730F832}" type="pres">
      <dgm:prSet presAssocID="{96DA3F38-82C6-4E53-9D97-28C0F6871DB5}" presName="node" presStyleLbl="node1" presStyleIdx="1" presStyleCnt="8">
        <dgm:presLayoutVars>
          <dgm:bulletEnabled val="1"/>
        </dgm:presLayoutVars>
      </dgm:prSet>
      <dgm:spPr/>
    </dgm:pt>
    <dgm:pt modelId="{F07B6D71-708A-42C1-991C-1B5B88669CBB}" type="pres">
      <dgm:prSet presAssocID="{2F1097D4-4165-4BEB-A7E1-61B4F977F6C3}" presName="sibTrans" presStyleLbl="sibTrans2D1" presStyleIdx="1" presStyleCnt="7"/>
      <dgm:spPr/>
    </dgm:pt>
    <dgm:pt modelId="{E5B81A60-1971-499B-892F-3FDC05DB43FD}" type="pres">
      <dgm:prSet presAssocID="{2F1097D4-4165-4BEB-A7E1-61B4F977F6C3}" presName="connectorText" presStyleLbl="sibTrans2D1" presStyleIdx="1" presStyleCnt="7"/>
      <dgm:spPr/>
    </dgm:pt>
    <dgm:pt modelId="{B23B9AFD-75B0-4BBC-BFCD-014E79C3EF66}" type="pres">
      <dgm:prSet presAssocID="{B5BCB13B-CA16-48E9-919D-7CA832F3CB0A}" presName="node" presStyleLbl="node1" presStyleIdx="2" presStyleCnt="8" custLinFactNeighborX="-1663" custLinFactNeighborY="3465">
        <dgm:presLayoutVars>
          <dgm:bulletEnabled val="1"/>
        </dgm:presLayoutVars>
      </dgm:prSet>
      <dgm:spPr/>
    </dgm:pt>
    <dgm:pt modelId="{054168C0-D57A-4FF1-AAD0-8E21DD47E342}" type="pres">
      <dgm:prSet presAssocID="{F62CBD67-BDC5-4DA0-8A4A-E23DCF3CC9CE}" presName="sibTrans" presStyleLbl="sibTrans2D1" presStyleIdx="2" presStyleCnt="7"/>
      <dgm:spPr/>
    </dgm:pt>
    <dgm:pt modelId="{122BAF62-3893-4936-BDBC-5732E3B9EB57}" type="pres">
      <dgm:prSet presAssocID="{F62CBD67-BDC5-4DA0-8A4A-E23DCF3CC9CE}" presName="connectorText" presStyleLbl="sibTrans2D1" presStyleIdx="2" presStyleCnt="7"/>
      <dgm:spPr/>
    </dgm:pt>
    <dgm:pt modelId="{BA21FECE-A2FA-4E20-97D5-0A8E4EBCA519}" type="pres">
      <dgm:prSet presAssocID="{E9951642-6DCF-4572-9F24-1DB84194E7E3}" presName="node" presStyleLbl="node1" presStyleIdx="3" presStyleCnt="8" custLinFactNeighborX="-2079" custLinFactNeighborY="14552">
        <dgm:presLayoutVars>
          <dgm:bulletEnabled val="1"/>
        </dgm:presLayoutVars>
      </dgm:prSet>
      <dgm:spPr/>
    </dgm:pt>
    <dgm:pt modelId="{B4B5E0CD-56B6-40C0-AB31-30B88CFB842D}" type="pres">
      <dgm:prSet presAssocID="{24F9C714-5517-404E-AEDF-3601E4BFD44C}" presName="sibTrans" presStyleLbl="sibTrans2D1" presStyleIdx="3" presStyleCnt="7" custAng="18707727" custScaleX="133135" custLinFactY="-100000" custLinFactNeighborX="27115" custLinFactNeighborY="-137651"/>
      <dgm:spPr/>
    </dgm:pt>
    <dgm:pt modelId="{6FB563F6-8E72-41AE-8E86-23E618365D28}" type="pres">
      <dgm:prSet presAssocID="{24F9C714-5517-404E-AEDF-3601E4BFD44C}" presName="connectorText" presStyleLbl="sibTrans2D1" presStyleIdx="3" presStyleCnt="7"/>
      <dgm:spPr/>
    </dgm:pt>
    <dgm:pt modelId="{93BCCFF5-D297-4847-9EA7-7163C94BF091}" type="pres">
      <dgm:prSet presAssocID="{659BF078-A6ED-4D3A-AF28-82788D9875F2}" presName="node" presStyleLbl="node1" presStyleIdx="4" presStyleCnt="8" custLinFactNeighborX="0" custLinFactNeighborY="15245">
        <dgm:presLayoutVars>
          <dgm:bulletEnabled val="1"/>
        </dgm:presLayoutVars>
      </dgm:prSet>
      <dgm:spPr/>
    </dgm:pt>
    <dgm:pt modelId="{8B4929DF-7DC4-4B21-8369-E31C2AE5033A}" type="pres">
      <dgm:prSet presAssocID="{14E83E8E-89A8-44A6-AE39-389AB5943AAB}" presName="sibTrans" presStyleLbl="sibTrans2D1" presStyleIdx="4" presStyleCnt="7" custAng="14285557" custFlipHor="1" custScaleX="170179" custLinFactX="-14111" custLinFactY="-24277" custLinFactNeighborX="-100000" custLinFactNeighborY="-100000"/>
      <dgm:spPr/>
    </dgm:pt>
    <dgm:pt modelId="{4349C58C-3B91-42ED-8F28-ADCF767E8934}" type="pres">
      <dgm:prSet presAssocID="{14E83E8E-89A8-44A6-AE39-389AB5943AAB}" presName="connectorText" presStyleLbl="sibTrans2D1" presStyleIdx="4" presStyleCnt="7"/>
      <dgm:spPr/>
    </dgm:pt>
    <dgm:pt modelId="{49BE658B-F6AE-4A5A-808E-8A18668ED918}" type="pres">
      <dgm:prSet presAssocID="{1C4B91DA-CA01-4DEF-BC5C-0BC5AB5A278E}" presName="node" presStyleLbl="node1" presStyleIdx="5" presStyleCnt="8" custLinFactNeighborX="7900" custLinFactNeighborY="97553">
        <dgm:presLayoutVars>
          <dgm:bulletEnabled val="1"/>
        </dgm:presLayoutVars>
      </dgm:prSet>
      <dgm:spPr/>
    </dgm:pt>
    <dgm:pt modelId="{8B4E1622-7999-41DB-999F-2A8C9280B7F8}" type="pres">
      <dgm:prSet presAssocID="{8EE63FB8-2DA7-4BBB-A08B-1054A0DB9FB4}" presName="sibTrans" presStyleLbl="sibTrans2D1" presStyleIdx="5" presStyleCnt="7"/>
      <dgm:spPr/>
    </dgm:pt>
    <dgm:pt modelId="{F5CACCC5-77D9-4B40-8641-569664BD5F9A}" type="pres">
      <dgm:prSet presAssocID="{8EE63FB8-2DA7-4BBB-A08B-1054A0DB9FB4}" presName="connectorText" presStyleLbl="sibTrans2D1" presStyleIdx="5" presStyleCnt="7"/>
      <dgm:spPr/>
    </dgm:pt>
    <dgm:pt modelId="{716D9BA3-A068-49BD-931E-EED53D2C5B9C}" type="pres">
      <dgm:prSet presAssocID="{40F54F22-D668-4295-873E-A4AF62A1C22F}" presName="node" presStyleLbl="node1" presStyleIdx="6" presStyleCnt="8" custLinFactX="40000" custLinFactNeighborX="100000" custLinFactNeighborY="53">
        <dgm:presLayoutVars>
          <dgm:bulletEnabled val="1"/>
        </dgm:presLayoutVars>
      </dgm:prSet>
      <dgm:spPr/>
    </dgm:pt>
    <dgm:pt modelId="{92AF3247-0CA6-4EEF-BF32-84B745229411}" type="pres">
      <dgm:prSet presAssocID="{D83744E1-E99C-4070-8CCB-858B959A8190}" presName="sibTrans" presStyleLbl="sibTrans2D1" presStyleIdx="6" presStyleCnt="7" custAng="5400000" custFlipHor="1" custScaleX="98336" custScaleY="80941" custLinFactX="125063" custLinFactY="-67981" custLinFactNeighborX="200000" custLinFactNeighborY="-100000"/>
      <dgm:spPr/>
    </dgm:pt>
    <dgm:pt modelId="{2FAB6CC1-93A7-4554-B625-1ED01064D23D}" type="pres">
      <dgm:prSet presAssocID="{D83744E1-E99C-4070-8CCB-858B959A8190}" presName="connectorText" presStyleLbl="sibTrans2D1" presStyleIdx="6" presStyleCnt="7"/>
      <dgm:spPr/>
    </dgm:pt>
    <dgm:pt modelId="{F9B8235F-E886-4CD0-9997-CD0E1DE61FA9}" type="pres">
      <dgm:prSet presAssocID="{A190D74B-2B63-4065-935E-DDA7F096EDC5}" presName="node" presStyleLbl="node1" presStyleIdx="7" presStyleCnt="8" custLinFactX="86330" custLinFactNeighborX="100000" custLinFactNeighborY="14242">
        <dgm:presLayoutVars>
          <dgm:bulletEnabled val="1"/>
        </dgm:presLayoutVars>
      </dgm:prSet>
      <dgm:spPr/>
    </dgm:pt>
  </dgm:ptLst>
  <dgm:cxnLst>
    <dgm:cxn modelId="{E0C2C60C-4A58-46F1-9F57-699E7B3925C2}" srcId="{5EC75C3C-7FC8-4D28-AC0D-F87AEB4FD9D8}" destId="{C67580A5-CBD1-45C4-A6D3-2DB03CF6FB36}" srcOrd="0" destOrd="0" parTransId="{1C226256-8CC4-4474-8341-220F0D38F4D1}" sibTransId="{36081C76-1714-465B-B97C-EE35F67BC0FF}"/>
    <dgm:cxn modelId="{1A29280F-F586-428E-8323-362EF1394479}" type="presOf" srcId="{5C7323C3-AD31-40C8-A4C2-9DEE8D18D1A7}" destId="{93BCCFF5-D297-4847-9EA7-7163C94BF091}" srcOrd="0" destOrd="2" presId="urn:microsoft.com/office/officeart/2005/8/layout/process5"/>
    <dgm:cxn modelId="{3FC4AB16-9E42-4685-84A7-E8B53DBA6D0F}" type="presOf" srcId="{00BB7367-47A4-4A71-80F9-9E7E64D42EE2}" destId="{93BCCFF5-D297-4847-9EA7-7163C94BF091}" srcOrd="0" destOrd="1" presId="urn:microsoft.com/office/officeart/2005/8/layout/process5"/>
    <dgm:cxn modelId="{4776401E-3448-4806-B294-5F6B72B1983D}" type="presOf" srcId="{14E83E8E-89A8-44A6-AE39-389AB5943AAB}" destId="{8B4929DF-7DC4-4B21-8369-E31C2AE5033A}" srcOrd="0" destOrd="0" presId="urn:microsoft.com/office/officeart/2005/8/layout/process5"/>
    <dgm:cxn modelId="{6BAC0E29-C96B-4A0F-AD6F-978504193BFC}" type="presOf" srcId="{14E83E8E-89A8-44A6-AE39-389AB5943AAB}" destId="{4349C58C-3B91-42ED-8F28-ADCF767E8934}" srcOrd="1" destOrd="0" presId="urn:microsoft.com/office/officeart/2005/8/layout/process5"/>
    <dgm:cxn modelId="{F3ADDD2B-30B4-4A9B-9532-F1BA39D608C2}" type="presOf" srcId="{96DA3F38-82C6-4E53-9D97-28C0F6871DB5}" destId="{7CA64FDD-326B-4113-A1EF-ACD7B730F832}" srcOrd="0" destOrd="0" presId="urn:microsoft.com/office/officeart/2005/8/layout/process5"/>
    <dgm:cxn modelId="{3692B03D-9994-4209-8A89-C9B67B74B2AC}" type="presOf" srcId="{D83744E1-E99C-4070-8CCB-858B959A8190}" destId="{2FAB6CC1-93A7-4554-B625-1ED01064D23D}" srcOrd="1" destOrd="0" presId="urn:microsoft.com/office/officeart/2005/8/layout/process5"/>
    <dgm:cxn modelId="{B964E55F-20D6-459D-A6AA-7D73D0283866}" srcId="{5EC75C3C-7FC8-4D28-AC0D-F87AEB4FD9D8}" destId="{E9951642-6DCF-4572-9F24-1DB84194E7E3}" srcOrd="3" destOrd="0" parTransId="{DB28C9DD-E13A-433E-8BA2-CDFAD5EC38A7}" sibTransId="{24F9C714-5517-404E-AEDF-3601E4BFD44C}"/>
    <dgm:cxn modelId="{314FD970-1AE1-4E7E-9830-1B9923356A6C}" type="presOf" srcId="{8EE63FB8-2DA7-4BBB-A08B-1054A0DB9FB4}" destId="{F5CACCC5-77D9-4B40-8641-569664BD5F9A}" srcOrd="1" destOrd="0" presId="urn:microsoft.com/office/officeart/2005/8/layout/process5"/>
    <dgm:cxn modelId="{D4758051-3559-4323-A140-9ED9B0A43E0F}" srcId="{659BF078-A6ED-4D3A-AF28-82788D9875F2}" destId="{5C7323C3-AD31-40C8-A4C2-9DEE8D18D1A7}" srcOrd="1" destOrd="0" parTransId="{211387F4-BBD1-4C01-BBDA-F42AD0F17941}" sibTransId="{1521E02A-669D-4C0C-89DC-0C30F1CAD040}"/>
    <dgm:cxn modelId="{2E5DC653-4907-49C4-8C52-5F04C47BEF96}" type="presOf" srcId="{1C4B91DA-CA01-4DEF-BC5C-0BC5AB5A278E}" destId="{49BE658B-F6AE-4A5A-808E-8A18668ED918}" srcOrd="0" destOrd="0" presId="urn:microsoft.com/office/officeart/2005/8/layout/process5"/>
    <dgm:cxn modelId="{E5C82F78-102E-4F9C-8E15-CC70C4E62FD9}" type="presOf" srcId="{24F9C714-5517-404E-AEDF-3601E4BFD44C}" destId="{6FB563F6-8E72-41AE-8E86-23E618365D28}" srcOrd="1" destOrd="0" presId="urn:microsoft.com/office/officeart/2005/8/layout/process5"/>
    <dgm:cxn modelId="{11436E7D-5EC7-4CAC-9554-8488966049D1}" srcId="{5EC75C3C-7FC8-4D28-AC0D-F87AEB4FD9D8}" destId="{1C4B91DA-CA01-4DEF-BC5C-0BC5AB5A278E}" srcOrd="5" destOrd="0" parTransId="{0F87D2E3-9B7F-4B4F-B930-E1EEAD4F26E6}" sibTransId="{8EE63FB8-2DA7-4BBB-A08B-1054A0DB9FB4}"/>
    <dgm:cxn modelId="{AF932F87-8A02-4DEF-9984-5DB99AFAF070}" type="presOf" srcId="{8EE63FB8-2DA7-4BBB-A08B-1054A0DB9FB4}" destId="{8B4E1622-7999-41DB-999F-2A8C9280B7F8}" srcOrd="0" destOrd="0" presId="urn:microsoft.com/office/officeart/2005/8/layout/process5"/>
    <dgm:cxn modelId="{1EA55488-558A-41CD-A7CE-81C45C332885}" srcId="{5EC75C3C-7FC8-4D28-AC0D-F87AEB4FD9D8}" destId="{B5BCB13B-CA16-48E9-919D-7CA832F3CB0A}" srcOrd="2" destOrd="0" parTransId="{4577B70A-2299-4026-A475-98A7D0B3381E}" sibTransId="{F62CBD67-BDC5-4DA0-8A4A-E23DCF3CC9CE}"/>
    <dgm:cxn modelId="{A967788F-7164-4D8E-B7A3-2175A8D453D0}" type="presOf" srcId="{C67580A5-CBD1-45C4-A6D3-2DB03CF6FB36}" destId="{3A8E4B85-FAAA-4AA0-BC07-6861C4A1339C}" srcOrd="0" destOrd="0" presId="urn:microsoft.com/office/officeart/2005/8/layout/process5"/>
    <dgm:cxn modelId="{E2B58998-89B8-4822-A510-C2241EA85DB1}" type="presOf" srcId="{36081C76-1714-465B-B97C-EE35F67BC0FF}" destId="{1F652BE0-200F-41D6-8396-5EF84816B588}" srcOrd="1" destOrd="0" presId="urn:microsoft.com/office/officeart/2005/8/layout/process5"/>
    <dgm:cxn modelId="{5E086DA5-7430-441C-927C-FDCF2A443B9D}" srcId="{5EC75C3C-7FC8-4D28-AC0D-F87AEB4FD9D8}" destId="{96DA3F38-82C6-4E53-9D97-28C0F6871DB5}" srcOrd="1" destOrd="0" parTransId="{57CBBDBC-E60B-4DE5-BEF0-2B26D2D846F1}" sibTransId="{2F1097D4-4165-4BEB-A7E1-61B4F977F6C3}"/>
    <dgm:cxn modelId="{B98AADA5-D1CD-46DB-A8CF-6C1D5F0A9D1C}" type="presOf" srcId="{D83744E1-E99C-4070-8CCB-858B959A8190}" destId="{92AF3247-0CA6-4EEF-BF32-84B745229411}" srcOrd="0" destOrd="0" presId="urn:microsoft.com/office/officeart/2005/8/layout/process5"/>
    <dgm:cxn modelId="{FE7018A8-B675-4085-9C08-D0E86FD5B991}" type="presOf" srcId="{F62CBD67-BDC5-4DA0-8A4A-E23DCF3CC9CE}" destId="{122BAF62-3893-4936-BDBC-5732E3B9EB57}" srcOrd="1" destOrd="0" presId="urn:microsoft.com/office/officeart/2005/8/layout/process5"/>
    <dgm:cxn modelId="{CD57F7B5-0C55-45DC-A724-6FC22AD0E6EB}" srcId="{5EC75C3C-7FC8-4D28-AC0D-F87AEB4FD9D8}" destId="{659BF078-A6ED-4D3A-AF28-82788D9875F2}" srcOrd="4" destOrd="0" parTransId="{C303AF86-0C41-460C-8DC7-8CD4B5DB5D9D}" sibTransId="{14E83E8E-89A8-44A6-AE39-389AB5943AAB}"/>
    <dgm:cxn modelId="{7231AFBE-62E0-4124-AB57-DE2A0A8F32A9}" type="presOf" srcId="{2F1097D4-4165-4BEB-A7E1-61B4F977F6C3}" destId="{F07B6D71-708A-42C1-991C-1B5B88669CBB}" srcOrd="0" destOrd="0" presId="urn:microsoft.com/office/officeart/2005/8/layout/process5"/>
    <dgm:cxn modelId="{4FD7CCBE-425F-4F4F-B9FC-80FC9575F4FA}" srcId="{5EC75C3C-7FC8-4D28-AC0D-F87AEB4FD9D8}" destId="{A190D74B-2B63-4065-935E-DDA7F096EDC5}" srcOrd="7" destOrd="0" parTransId="{5811B26E-3EA2-4133-B8C1-8D14A1CF2304}" sibTransId="{0C0E596D-C009-41E5-B380-399CC4569F41}"/>
    <dgm:cxn modelId="{D577B0C9-7D14-42AB-81F5-4EEC69392864}" srcId="{659BF078-A6ED-4D3A-AF28-82788D9875F2}" destId="{00BB7367-47A4-4A71-80F9-9E7E64D42EE2}" srcOrd="0" destOrd="0" parTransId="{C4B2DAF1-FCA6-4CDA-B1E5-F3A699138149}" sibTransId="{79E55CAC-1C7A-43F6-87AE-BA46B75BC40B}"/>
    <dgm:cxn modelId="{50E397CF-946D-4F47-A93D-8EA9EAFA54E5}" type="presOf" srcId="{36081C76-1714-465B-B97C-EE35F67BC0FF}" destId="{209FCFB3-6FBA-48E2-BEE5-D810EA2EC250}" srcOrd="0" destOrd="0" presId="urn:microsoft.com/office/officeart/2005/8/layout/process5"/>
    <dgm:cxn modelId="{3C7B08D1-E5EF-4BF3-957F-4110900F1EF5}" type="presOf" srcId="{2F1097D4-4165-4BEB-A7E1-61B4F977F6C3}" destId="{E5B81A60-1971-499B-892F-3FDC05DB43FD}" srcOrd="1" destOrd="0" presId="urn:microsoft.com/office/officeart/2005/8/layout/process5"/>
    <dgm:cxn modelId="{32DBE3D1-F1E3-48A1-932C-B0653848F0E4}" srcId="{5EC75C3C-7FC8-4D28-AC0D-F87AEB4FD9D8}" destId="{40F54F22-D668-4295-873E-A4AF62A1C22F}" srcOrd="6" destOrd="0" parTransId="{A96C8DC0-F9F0-4357-8404-80D75160D20E}" sibTransId="{D83744E1-E99C-4070-8CCB-858B959A8190}"/>
    <dgm:cxn modelId="{9B08C9D6-AB08-4CC9-A8A6-4B3BF5366747}" type="presOf" srcId="{659BF078-A6ED-4D3A-AF28-82788D9875F2}" destId="{93BCCFF5-D297-4847-9EA7-7163C94BF091}" srcOrd="0" destOrd="0" presId="urn:microsoft.com/office/officeart/2005/8/layout/process5"/>
    <dgm:cxn modelId="{CDBE4DDC-606B-4F6E-8A5D-DA3C52391C90}" type="presOf" srcId="{24F9C714-5517-404E-AEDF-3601E4BFD44C}" destId="{B4B5E0CD-56B6-40C0-AB31-30B88CFB842D}" srcOrd="0" destOrd="0" presId="urn:microsoft.com/office/officeart/2005/8/layout/process5"/>
    <dgm:cxn modelId="{D3BABCDD-B4DA-4035-AE00-AECCFEE67018}" type="presOf" srcId="{A190D74B-2B63-4065-935E-DDA7F096EDC5}" destId="{F9B8235F-E886-4CD0-9997-CD0E1DE61FA9}" srcOrd="0" destOrd="0" presId="urn:microsoft.com/office/officeart/2005/8/layout/process5"/>
    <dgm:cxn modelId="{69BB46DF-94D4-4DAB-9B0E-9BDD690A7B6A}" type="presOf" srcId="{F62CBD67-BDC5-4DA0-8A4A-E23DCF3CC9CE}" destId="{054168C0-D57A-4FF1-AAD0-8E21DD47E342}" srcOrd="0" destOrd="0" presId="urn:microsoft.com/office/officeart/2005/8/layout/process5"/>
    <dgm:cxn modelId="{CB748BE2-ABB9-4F0C-BF3F-8056EEE1F98B}" type="presOf" srcId="{B5BCB13B-CA16-48E9-919D-7CA832F3CB0A}" destId="{B23B9AFD-75B0-4BBC-BFCD-014E79C3EF66}" srcOrd="0" destOrd="0" presId="urn:microsoft.com/office/officeart/2005/8/layout/process5"/>
    <dgm:cxn modelId="{B14B5CED-6741-4937-A893-000C71C964F7}" type="presOf" srcId="{5EC75C3C-7FC8-4D28-AC0D-F87AEB4FD9D8}" destId="{F945F35E-127B-40CA-97DA-6D07D98C8AD7}" srcOrd="0" destOrd="0" presId="urn:microsoft.com/office/officeart/2005/8/layout/process5"/>
    <dgm:cxn modelId="{A3815CED-0CD6-4640-B5BA-2BE3AB940307}" type="presOf" srcId="{40F54F22-D668-4295-873E-A4AF62A1C22F}" destId="{716D9BA3-A068-49BD-931E-EED53D2C5B9C}" srcOrd="0" destOrd="0" presId="urn:microsoft.com/office/officeart/2005/8/layout/process5"/>
    <dgm:cxn modelId="{DE8A55EE-E34A-4A5F-9F07-4A9CF8F58B5A}" type="presOf" srcId="{E9951642-6DCF-4572-9F24-1DB84194E7E3}" destId="{BA21FECE-A2FA-4E20-97D5-0A8E4EBCA519}" srcOrd="0" destOrd="0" presId="urn:microsoft.com/office/officeart/2005/8/layout/process5"/>
    <dgm:cxn modelId="{97A37FE9-F734-45EA-A93C-FD19C19D31F5}" type="presParOf" srcId="{F945F35E-127B-40CA-97DA-6D07D98C8AD7}" destId="{3A8E4B85-FAAA-4AA0-BC07-6861C4A1339C}" srcOrd="0" destOrd="0" presId="urn:microsoft.com/office/officeart/2005/8/layout/process5"/>
    <dgm:cxn modelId="{F32956BE-87D1-48AC-8164-FEAF1DE43D93}" type="presParOf" srcId="{F945F35E-127B-40CA-97DA-6D07D98C8AD7}" destId="{209FCFB3-6FBA-48E2-BEE5-D810EA2EC250}" srcOrd="1" destOrd="0" presId="urn:microsoft.com/office/officeart/2005/8/layout/process5"/>
    <dgm:cxn modelId="{2B1D5314-D483-4204-B610-FC215E3CC42B}" type="presParOf" srcId="{209FCFB3-6FBA-48E2-BEE5-D810EA2EC250}" destId="{1F652BE0-200F-41D6-8396-5EF84816B588}" srcOrd="0" destOrd="0" presId="urn:microsoft.com/office/officeart/2005/8/layout/process5"/>
    <dgm:cxn modelId="{3EA52388-5D78-46D6-AF7A-9C8F7B4A13A3}" type="presParOf" srcId="{F945F35E-127B-40CA-97DA-6D07D98C8AD7}" destId="{7CA64FDD-326B-4113-A1EF-ACD7B730F832}" srcOrd="2" destOrd="0" presId="urn:microsoft.com/office/officeart/2005/8/layout/process5"/>
    <dgm:cxn modelId="{DEB39E36-F338-4179-BA78-E87EDD2E49C8}" type="presParOf" srcId="{F945F35E-127B-40CA-97DA-6D07D98C8AD7}" destId="{F07B6D71-708A-42C1-991C-1B5B88669CBB}" srcOrd="3" destOrd="0" presId="urn:microsoft.com/office/officeart/2005/8/layout/process5"/>
    <dgm:cxn modelId="{C1D96033-A5D4-47E3-A9F5-0B385EF6D0A4}" type="presParOf" srcId="{F07B6D71-708A-42C1-991C-1B5B88669CBB}" destId="{E5B81A60-1971-499B-892F-3FDC05DB43FD}" srcOrd="0" destOrd="0" presId="urn:microsoft.com/office/officeart/2005/8/layout/process5"/>
    <dgm:cxn modelId="{583B780E-6189-4CD5-905A-A82F868F381C}" type="presParOf" srcId="{F945F35E-127B-40CA-97DA-6D07D98C8AD7}" destId="{B23B9AFD-75B0-4BBC-BFCD-014E79C3EF66}" srcOrd="4" destOrd="0" presId="urn:microsoft.com/office/officeart/2005/8/layout/process5"/>
    <dgm:cxn modelId="{06900FA7-7021-44DF-A827-D27533F946FB}" type="presParOf" srcId="{F945F35E-127B-40CA-97DA-6D07D98C8AD7}" destId="{054168C0-D57A-4FF1-AAD0-8E21DD47E342}" srcOrd="5" destOrd="0" presId="urn:microsoft.com/office/officeart/2005/8/layout/process5"/>
    <dgm:cxn modelId="{73A8D3F4-6782-487C-BD09-5962A3DC336A}" type="presParOf" srcId="{054168C0-D57A-4FF1-AAD0-8E21DD47E342}" destId="{122BAF62-3893-4936-BDBC-5732E3B9EB57}" srcOrd="0" destOrd="0" presId="urn:microsoft.com/office/officeart/2005/8/layout/process5"/>
    <dgm:cxn modelId="{7F9EFFC8-2936-4B57-8291-EDC4F8199A80}" type="presParOf" srcId="{F945F35E-127B-40CA-97DA-6D07D98C8AD7}" destId="{BA21FECE-A2FA-4E20-97D5-0A8E4EBCA519}" srcOrd="6" destOrd="0" presId="urn:microsoft.com/office/officeart/2005/8/layout/process5"/>
    <dgm:cxn modelId="{ECC1C41E-F82B-43F1-8ECF-2A76E7195B62}" type="presParOf" srcId="{F945F35E-127B-40CA-97DA-6D07D98C8AD7}" destId="{B4B5E0CD-56B6-40C0-AB31-30B88CFB842D}" srcOrd="7" destOrd="0" presId="urn:microsoft.com/office/officeart/2005/8/layout/process5"/>
    <dgm:cxn modelId="{DB2859E4-959E-4885-AC51-3711293F1FE9}" type="presParOf" srcId="{B4B5E0CD-56B6-40C0-AB31-30B88CFB842D}" destId="{6FB563F6-8E72-41AE-8E86-23E618365D28}" srcOrd="0" destOrd="0" presId="urn:microsoft.com/office/officeart/2005/8/layout/process5"/>
    <dgm:cxn modelId="{95658ACF-4D0E-48AF-82A9-B7E6465FA7AE}" type="presParOf" srcId="{F945F35E-127B-40CA-97DA-6D07D98C8AD7}" destId="{93BCCFF5-D297-4847-9EA7-7163C94BF091}" srcOrd="8" destOrd="0" presId="urn:microsoft.com/office/officeart/2005/8/layout/process5"/>
    <dgm:cxn modelId="{A461D7CC-2425-47A0-AAF2-AB960376D2B6}" type="presParOf" srcId="{F945F35E-127B-40CA-97DA-6D07D98C8AD7}" destId="{8B4929DF-7DC4-4B21-8369-E31C2AE5033A}" srcOrd="9" destOrd="0" presId="urn:microsoft.com/office/officeart/2005/8/layout/process5"/>
    <dgm:cxn modelId="{1D466D72-7F38-433F-A714-14F3D2323FF5}" type="presParOf" srcId="{8B4929DF-7DC4-4B21-8369-E31C2AE5033A}" destId="{4349C58C-3B91-42ED-8F28-ADCF767E8934}" srcOrd="0" destOrd="0" presId="urn:microsoft.com/office/officeart/2005/8/layout/process5"/>
    <dgm:cxn modelId="{0DD4A7D4-3AC6-4C6E-AE52-FC9F43CA9B74}" type="presParOf" srcId="{F945F35E-127B-40CA-97DA-6D07D98C8AD7}" destId="{49BE658B-F6AE-4A5A-808E-8A18668ED918}" srcOrd="10" destOrd="0" presId="urn:microsoft.com/office/officeart/2005/8/layout/process5"/>
    <dgm:cxn modelId="{ABF8E711-FFF1-4963-812C-6B32649C0741}" type="presParOf" srcId="{F945F35E-127B-40CA-97DA-6D07D98C8AD7}" destId="{8B4E1622-7999-41DB-999F-2A8C9280B7F8}" srcOrd="11" destOrd="0" presId="urn:microsoft.com/office/officeart/2005/8/layout/process5"/>
    <dgm:cxn modelId="{C742EE28-0399-46DE-AB2D-9AC8DE2F54C8}" type="presParOf" srcId="{8B4E1622-7999-41DB-999F-2A8C9280B7F8}" destId="{F5CACCC5-77D9-4B40-8641-569664BD5F9A}" srcOrd="0" destOrd="0" presId="urn:microsoft.com/office/officeart/2005/8/layout/process5"/>
    <dgm:cxn modelId="{8FAAF0DE-8478-48A3-A42C-E1CA212229CF}" type="presParOf" srcId="{F945F35E-127B-40CA-97DA-6D07D98C8AD7}" destId="{716D9BA3-A068-49BD-931E-EED53D2C5B9C}" srcOrd="12" destOrd="0" presId="urn:microsoft.com/office/officeart/2005/8/layout/process5"/>
    <dgm:cxn modelId="{93962C15-55F0-4638-8877-5BF5FF244659}" type="presParOf" srcId="{F945F35E-127B-40CA-97DA-6D07D98C8AD7}" destId="{92AF3247-0CA6-4EEF-BF32-84B745229411}" srcOrd="13" destOrd="0" presId="urn:microsoft.com/office/officeart/2005/8/layout/process5"/>
    <dgm:cxn modelId="{15D65B9B-CA73-4C22-9A4F-B22D0A5EC815}" type="presParOf" srcId="{92AF3247-0CA6-4EEF-BF32-84B745229411}" destId="{2FAB6CC1-93A7-4554-B625-1ED01064D23D}" srcOrd="0" destOrd="0" presId="urn:microsoft.com/office/officeart/2005/8/layout/process5"/>
    <dgm:cxn modelId="{09105ABD-5B9B-4AFB-9695-3D67F18D6A90}" type="presParOf" srcId="{F945F35E-127B-40CA-97DA-6D07D98C8AD7}" destId="{F9B8235F-E886-4CD0-9997-CD0E1DE61FA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E4B85-FAAA-4AA0-BC07-6861C4A1339C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CONFIGURAÇÃO PORTAS, RTC E INTERUPÇÃO </a:t>
          </a:r>
        </a:p>
      </dsp:txBody>
      <dsp:txXfrm>
        <a:off x="141787" y="37277"/>
        <a:ext cx="2010361" cy="1176924"/>
      </dsp:txXfrm>
    </dsp:sp>
    <dsp:sp modelId="{209FCFB3-6FBA-48E2-BEE5-D810EA2EC250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372121" y="470720"/>
        <a:ext cx="309205" cy="310039"/>
      </dsp:txXfrm>
    </dsp:sp>
    <dsp:sp modelId="{7CA64FDD-326B-4113-A1EF-ACD7B730F832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SET DATA E ALARME</a:t>
          </a:r>
        </a:p>
      </dsp:txBody>
      <dsp:txXfrm>
        <a:off x="3058819" y="37277"/>
        <a:ext cx="2010361" cy="1176924"/>
      </dsp:txXfrm>
    </dsp:sp>
    <dsp:sp modelId="{F07B6D71-708A-42C1-991C-1B5B88669CBB}">
      <dsp:nvSpPr>
        <dsp:cNvPr id="0" name=""/>
        <dsp:cNvSpPr/>
      </dsp:nvSpPr>
      <dsp:spPr>
        <a:xfrm rot="51660">
          <a:off x="5281506" y="388853"/>
          <a:ext cx="423405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5281513" y="491245"/>
        <a:ext cx="296384" cy="310039"/>
      </dsp:txXfrm>
    </dsp:sp>
    <dsp:sp modelId="{B23B9AFD-75B0-4BBC-BFCD-014E79C3EF66}">
      <dsp:nvSpPr>
        <dsp:cNvPr id="0" name=""/>
        <dsp:cNvSpPr/>
      </dsp:nvSpPr>
      <dsp:spPr>
        <a:xfrm>
          <a:off x="5904584" y="43979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ESTADO</a:t>
          </a:r>
          <a:r>
            <a:rPr lang="pt-BR" sz="1000" kern="1200" baseline="0" dirty="0"/>
            <a:t> DO ALARME</a:t>
          </a:r>
          <a:endParaRPr lang="pt-BR" sz="1000" kern="1200" dirty="0"/>
        </a:p>
      </dsp:txBody>
      <dsp:txXfrm>
        <a:off x="5941200" y="80595"/>
        <a:ext cx="2010361" cy="1176924"/>
      </dsp:txXfrm>
    </dsp:sp>
    <dsp:sp modelId="{054168C0-D57A-4FF1-AAD0-8E21DD47E342}">
      <dsp:nvSpPr>
        <dsp:cNvPr id="0" name=""/>
        <dsp:cNvSpPr/>
      </dsp:nvSpPr>
      <dsp:spPr>
        <a:xfrm rot="5413409">
          <a:off x="6684510" y="1507210"/>
          <a:ext cx="515186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-5400000">
        <a:off x="6787384" y="1507984"/>
        <a:ext cx="310039" cy="360630"/>
      </dsp:txXfrm>
    </dsp:sp>
    <dsp:sp modelId="{BA21FECE-A2FA-4E20-97D5-0A8E4EBCA519}">
      <dsp:nvSpPr>
        <dsp:cNvPr id="0" name=""/>
        <dsp:cNvSpPr/>
      </dsp:nvSpPr>
      <dsp:spPr>
        <a:xfrm>
          <a:off x="5895916" y="2266178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TIME ATIVADO DISPLAY MOSTRA RELÓGIO, ATIVADO CONTAGEM DE TEMPO</a:t>
          </a:r>
        </a:p>
      </dsp:txBody>
      <dsp:txXfrm>
        <a:off x="5932532" y="2302794"/>
        <a:ext cx="2010361" cy="1176924"/>
      </dsp:txXfrm>
    </dsp:sp>
    <dsp:sp modelId="{B4B5E0CD-56B6-40C0-AB31-30B88CFB842D}">
      <dsp:nvSpPr>
        <dsp:cNvPr id="0" name=""/>
        <dsp:cNvSpPr/>
      </dsp:nvSpPr>
      <dsp:spPr>
        <a:xfrm rot="7897363">
          <a:off x="5347495" y="1409169"/>
          <a:ext cx="557523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5476488" y="1454574"/>
        <a:ext cx="402504" cy="310039"/>
      </dsp:txXfrm>
    </dsp:sp>
    <dsp:sp modelId="{93BCCFF5-D297-4847-9EA7-7163C94BF091}">
      <dsp:nvSpPr>
        <dsp:cNvPr id="0" name=""/>
        <dsp:cNvSpPr/>
      </dsp:nvSpPr>
      <dsp:spPr>
        <a:xfrm>
          <a:off x="3022203" y="227484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ATIVADO INTERRUPÇÃO, CHAVE FECHADA PB09, DISPLAY MOSTRA ALARME E POSSIBILIDADA MODIFICA O TEMPO DO ALARME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/>
        </a:p>
      </dsp:txBody>
      <dsp:txXfrm>
        <a:off x="3058819" y="2311457"/>
        <a:ext cx="2010361" cy="1176924"/>
      </dsp:txXfrm>
    </dsp:sp>
    <dsp:sp modelId="{8B4929DF-7DC4-4B21-8369-E31C2AE5033A}">
      <dsp:nvSpPr>
        <dsp:cNvPr id="0" name=""/>
        <dsp:cNvSpPr/>
      </dsp:nvSpPr>
      <dsp:spPr>
        <a:xfrm rot="19344320" flipH="1">
          <a:off x="1943958" y="2510114"/>
          <a:ext cx="644030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2082882" y="2566174"/>
        <a:ext cx="489011" cy="310039"/>
      </dsp:txXfrm>
    </dsp:sp>
    <dsp:sp modelId="{49BE658B-F6AE-4A5A-808E-8A18668ED918}">
      <dsp:nvSpPr>
        <dsp:cNvPr id="0" name=""/>
        <dsp:cNvSpPr/>
      </dsp:nvSpPr>
      <dsp:spPr>
        <a:xfrm>
          <a:off x="269775" y="330382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 APERTAR O BOTÃO 01 SEGUNDOS ++; SE BOTÃO 02 SEGUNDOS --, SE BOTÃO 03 MINUTOS ++, SE BOTÃO 04 MINUTOS --, SE BOTÃO 05 HORAS ++, SE BOTÃO 06 HORAS --</a:t>
          </a:r>
        </a:p>
      </dsp:txBody>
      <dsp:txXfrm>
        <a:off x="306391" y="3340436"/>
        <a:ext cx="2010361" cy="1176924"/>
      </dsp:txXfrm>
    </dsp:sp>
    <dsp:sp modelId="{8B4E1622-7999-41DB-999F-2A8C9280B7F8}">
      <dsp:nvSpPr>
        <dsp:cNvPr id="0" name=""/>
        <dsp:cNvSpPr/>
      </dsp:nvSpPr>
      <dsp:spPr>
        <a:xfrm rot="1046424">
          <a:off x="2491972" y="4099726"/>
          <a:ext cx="371562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494534" y="4186368"/>
        <a:ext cx="260093" cy="310039"/>
      </dsp:txXfrm>
    </dsp:sp>
    <dsp:sp modelId="{716D9BA3-A068-49BD-931E-EED53D2C5B9C}">
      <dsp:nvSpPr>
        <dsp:cNvPr id="0" name=""/>
        <dsp:cNvSpPr/>
      </dsp:nvSpPr>
      <dsp:spPr>
        <a:xfrm>
          <a:off x="3022203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FINAL DE INTERRUPÇÃO , CHAVE ABERTA PB09, DISPLAY RETORNA PARA RELÓGIO, ATIVANDOA A CONTAGEM DE TEMPO</a:t>
          </a:r>
        </a:p>
      </dsp:txBody>
      <dsp:txXfrm>
        <a:off x="3058819" y="4205126"/>
        <a:ext cx="2010361" cy="1176924"/>
      </dsp:txXfrm>
    </dsp:sp>
    <dsp:sp modelId="{92AF3247-0CA6-4EEF-BF32-84B745229411}">
      <dsp:nvSpPr>
        <dsp:cNvPr id="0" name=""/>
        <dsp:cNvSpPr/>
      </dsp:nvSpPr>
      <dsp:spPr>
        <a:xfrm rot="16200000" flipH="1">
          <a:off x="6933497" y="3716454"/>
          <a:ext cx="489185" cy="418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6996234" y="3737366"/>
        <a:ext cx="363711" cy="250949"/>
      </dsp:txXfrm>
    </dsp:sp>
    <dsp:sp modelId="{F9B8235F-E886-4CD0-9997-CD0E1DE61FA9}">
      <dsp:nvSpPr>
        <dsp:cNvPr id="0" name=""/>
        <dsp:cNvSpPr/>
      </dsp:nvSpPr>
      <dsp:spPr>
        <a:xfrm>
          <a:off x="6044406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LED </a:t>
          </a:r>
          <a:r>
            <a:rPr lang="pt-BR" sz="1000" kern="1200"/>
            <a:t>PC15 PISCA</a:t>
          </a:r>
          <a:endParaRPr lang="pt-BR" sz="1000" kern="1200" dirty="0"/>
        </a:p>
      </dsp:txBody>
      <dsp:txXfrm>
        <a:off x="6081022" y="4205126"/>
        <a:ext cx="2010361" cy="11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0432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4708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6120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50432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4708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30960" y="293040"/>
            <a:ext cx="10329840" cy="350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0432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4708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6120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50432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4708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930960" y="293040"/>
            <a:ext cx="10329840" cy="350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0432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4708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96120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50432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4708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930960" y="293040"/>
            <a:ext cx="10329840" cy="350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0432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47080" y="128988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96120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50432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47080" y="3731400"/>
            <a:ext cx="337392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30960" y="293040"/>
            <a:ext cx="10329840" cy="350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467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30600" y="373140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612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30600" y="1289880"/>
            <a:ext cx="511344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61200" y="3731400"/>
            <a:ext cx="10478880" cy="222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01680" y="6069960"/>
            <a:ext cx="888120" cy="65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14400" y="2127960"/>
            <a:ext cx="10362960" cy="1462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4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45400" y="638388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0948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650CF3E-A181-4A41-9ED9-A99C82DDCF02}" type="datetime">
              <a:rPr b="0" lang="pt-BR" sz="1800" spc="-1" strike="noStrike">
                <a:solidFill>
                  <a:srgbClr val="b2b2b2"/>
                </a:solidFill>
                <a:latin typeface="Calibri"/>
              </a:rPr>
              <a:t>11/04/21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7824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B1D29AE-523F-47DD-A3E1-0296145F5F25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5960"/>
            <a:ext cx="10972440" cy="39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01680" y="6069960"/>
            <a:ext cx="888120" cy="65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4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961200" y="1289880"/>
            <a:ext cx="10478880" cy="467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145400" y="638388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60948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8694F37-59A1-468A-B4BF-564B571EADE0}" type="datetime">
              <a:rPr b="0" lang="pt-BR" sz="1800" spc="-1" strike="noStrike">
                <a:solidFill>
                  <a:srgbClr val="b2b2b2"/>
                </a:solidFill>
                <a:latin typeface="Calibri"/>
              </a:rPr>
              <a:t>11/04/21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77824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3B55A58-E5AC-428F-AEBA-CE4D53C2F545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 hidden="1"/>
          <p:cNvSpPr/>
          <p:nvPr/>
        </p:nvSpPr>
        <p:spPr>
          <a:xfrm>
            <a:off x="301680" y="6069960"/>
            <a:ext cx="888120" cy="65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301680" y="6069960"/>
            <a:ext cx="888120" cy="6534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0" y="7560"/>
            <a:ext cx="12187080" cy="68515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4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145400" y="638388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dt"/>
          </p:nvPr>
        </p:nvSpPr>
        <p:spPr>
          <a:xfrm>
            <a:off x="60948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EF20B64-A053-405E-87B1-FF6253FA4AD8}" type="datetime">
              <a:rPr b="0" lang="pt-BR" sz="1800" spc="-1" strike="noStrike">
                <a:solidFill>
                  <a:srgbClr val="b2b2b2"/>
                </a:solidFill>
                <a:latin typeface="Calibri"/>
              </a:rPr>
              <a:t>11/04/21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877824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1834FD1-1C66-451C-A344-7B1ED387575D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609480" y="1605960"/>
            <a:ext cx="10972440" cy="398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01680" y="6069960"/>
            <a:ext cx="888120" cy="65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930960" y="293040"/>
            <a:ext cx="10329840" cy="75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4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1578960"/>
            <a:ext cx="5303160" cy="398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78760" y="1578960"/>
            <a:ext cx="5303160" cy="398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4145400" y="6383880"/>
            <a:ext cx="39009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dt"/>
          </p:nvPr>
        </p:nvSpPr>
        <p:spPr>
          <a:xfrm>
            <a:off x="60948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2C150E74-E180-4C8A-A449-0CD8778CC170}" type="datetime">
              <a:rPr b="0" lang="pt-BR" sz="1800" spc="-1" strike="noStrike">
                <a:solidFill>
                  <a:srgbClr val="b2b2b2"/>
                </a:solidFill>
                <a:latin typeface="Calibri"/>
              </a:rPr>
              <a:t>11/04/21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sldNum"/>
          </p:nvPr>
        </p:nvSpPr>
        <p:spPr>
          <a:xfrm>
            <a:off x="8778240" y="6383880"/>
            <a:ext cx="280368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5C5C740-6580-47B8-89BF-640C411995C2}" type="slidenum">
              <a:rPr b="0" lang="pt-BR" sz="1800" spc="-1" strike="noStrike">
                <a:solidFill>
                  <a:srgbClr val="b2b2b2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e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5943600" y="0"/>
            <a:ext cx="6068880" cy="6862320"/>
            <a:chOff x="5943600" y="0"/>
            <a:chExt cx="6068880" cy="6862320"/>
          </a:xfrm>
        </p:grpSpPr>
        <p:sp>
          <p:nvSpPr>
            <p:cNvPr id="172" name="CustomShape 2"/>
            <p:cNvSpPr/>
            <p:nvPr/>
          </p:nvSpPr>
          <p:spPr>
            <a:xfrm>
              <a:off x="5943600" y="0"/>
              <a:ext cx="6068880" cy="6862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"/>
            <p:cNvSpPr/>
            <p:nvPr/>
          </p:nvSpPr>
          <p:spPr>
            <a:xfrm>
              <a:off x="8770680" y="786960"/>
              <a:ext cx="2086200" cy="1061280"/>
            </a:xfrm>
            <a:custGeom>
              <a:avLst/>
              <a:gdLst/>
              <a:ahLst/>
              <a:rect l="l" t="t" r="r" b="b"/>
              <a:pathLst>
                <a:path w="2086609" h="1061720">
                  <a:moveTo>
                    <a:pt x="0" y="0"/>
                  </a:moveTo>
                  <a:lnTo>
                    <a:pt x="2086562" y="1061550"/>
                  </a:lnTo>
                </a:path>
              </a:pathLst>
            </a:custGeom>
            <a:noFill/>
            <a:ln w="6480">
              <a:solidFill>
                <a:srgbClr val="3ba9d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4"/>
            <p:cNvSpPr/>
            <p:nvPr/>
          </p:nvSpPr>
          <p:spPr>
            <a:xfrm>
              <a:off x="10106280" y="3485520"/>
              <a:ext cx="200160" cy="274680"/>
            </a:xfrm>
            <a:custGeom>
              <a:avLst/>
              <a:gdLst/>
              <a:ahLst/>
              <a:rect l="l" t="t" r="r" b="b"/>
              <a:pathLst>
                <a:path w="200659" h="274954">
                  <a:moveTo>
                    <a:pt x="98008" y="274535"/>
                  </a:moveTo>
                  <a:lnTo>
                    <a:pt x="21249" y="248248"/>
                  </a:lnTo>
                  <a:lnTo>
                    <a:pt x="0" y="217487"/>
                  </a:lnTo>
                  <a:lnTo>
                    <a:pt x="1959" y="203212"/>
                  </a:lnTo>
                  <a:lnTo>
                    <a:pt x="72690" y="23070"/>
                  </a:lnTo>
                  <a:lnTo>
                    <a:pt x="79723" y="10555"/>
                  </a:lnTo>
                  <a:lnTo>
                    <a:pt x="90372" y="2563"/>
                  </a:lnTo>
                  <a:lnTo>
                    <a:pt x="103433" y="0"/>
                  </a:lnTo>
                  <a:lnTo>
                    <a:pt x="117700" y="3769"/>
                  </a:lnTo>
                  <a:lnTo>
                    <a:pt x="178786" y="26287"/>
                  </a:lnTo>
                  <a:lnTo>
                    <a:pt x="189486" y="33324"/>
                  </a:lnTo>
                  <a:lnTo>
                    <a:pt x="196871" y="43979"/>
                  </a:lnTo>
                  <a:lnTo>
                    <a:pt x="200035" y="57048"/>
                  </a:lnTo>
                  <a:lnTo>
                    <a:pt x="198076" y="71322"/>
                  </a:lnTo>
                  <a:lnTo>
                    <a:pt x="130560" y="251464"/>
                  </a:lnTo>
                  <a:lnTo>
                    <a:pt x="121719" y="263980"/>
                  </a:lnTo>
                  <a:lnTo>
                    <a:pt x="110466" y="271972"/>
                  </a:lnTo>
                  <a:lnTo>
                    <a:pt x="98008" y="274535"/>
                  </a:lnTo>
                  <a:close/>
                </a:path>
              </a:pathLst>
            </a:custGeom>
            <a:solidFill>
              <a:srgbClr val="0f224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10082520" y="3495600"/>
              <a:ext cx="485280" cy="257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7359120" y="571680"/>
              <a:ext cx="121680" cy="263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7217640" y="571680"/>
              <a:ext cx="118440" cy="263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CustomShape 8"/>
          <p:cNvSpPr/>
          <p:nvPr/>
        </p:nvSpPr>
        <p:spPr>
          <a:xfrm>
            <a:off x="911520" y="5640480"/>
            <a:ext cx="3262680" cy="10540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Shape 9"/>
          <p:cNvSpPr txBox="1"/>
          <p:nvPr/>
        </p:nvSpPr>
        <p:spPr>
          <a:xfrm>
            <a:off x="914400" y="2127960"/>
            <a:ext cx="1036296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542240">
              <a:lnSpc>
                <a:spcPct val="100000"/>
              </a:lnSpc>
            </a:pPr>
            <a:r>
              <a:rPr b="1" lang="pt-BR" sz="1800" spc="-1" strike="noStrike">
                <a:solidFill>
                  <a:srgbClr val="39a9dc"/>
                </a:solidFill>
                <a:latin typeface="Times New Roman"/>
                <a:ea typeface="Times New Roman"/>
              </a:rPr>
              <a:t>RELÓGIO ALARME COM STM32F103C6</a:t>
            </a:r>
            <a:br/>
            <a:r>
              <a:rPr b="1" lang="pt-BR" sz="1800" spc="-1" strike="noStrike">
                <a:solidFill>
                  <a:srgbClr val="39a9dc"/>
                </a:solidFill>
                <a:latin typeface="Times New Roman"/>
                <a:ea typeface="Times New Roman"/>
              </a:rPr>
              <a:t> </a:t>
            </a:r>
            <a:br/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766440" y="3459960"/>
            <a:ext cx="8534160" cy="354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6408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Equipe: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John Vasconcelos dos Santos                                                                    Matrícula: 414953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Renato Avelino                                                                                          Matrícula: 485369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Rayane Gadelha Melo de Lima                                                                 Matrícula: 368610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648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Disciplina: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Sistemas Microprocessados.</a:t>
            </a:r>
            <a:endParaRPr b="0" lang="pt-BR" sz="1200" spc="-1" strike="noStrike">
              <a:latin typeface="Arial"/>
            </a:endParaRPr>
          </a:p>
          <a:p>
            <a:pPr marL="6480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de Entrega do Projeto: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 de abril de 202</a:t>
            </a: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504520" algn="ctr">
              <a:lnSpc>
                <a:spcPct val="107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Fortaleza 2021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181" name="CustomShape 11"/>
          <p:cNvSpPr/>
          <p:nvPr/>
        </p:nvSpPr>
        <p:spPr>
          <a:xfrm>
            <a:off x="6454080" y="4437720"/>
            <a:ext cx="1582920" cy="1584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758160" y="332640"/>
            <a:ext cx="10504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4400" spc="-7" strike="noStrike">
                <a:solidFill>
                  <a:srgbClr val="39a9dc"/>
                </a:solidFill>
                <a:latin typeface="Arial"/>
              </a:rPr>
              <a:t>Código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11851200" y="638640"/>
            <a:ext cx="2505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10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27" name="Group 4"/>
          <p:cNvGrpSpPr/>
          <p:nvPr/>
        </p:nvGrpSpPr>
        <p:grpSpPr>
          <a:xfrm>
            <a:off x="758160" y="2365200"/>
            <a:ext cx="993960" cy="2285280"/>
            <a:chOff x="758160" y="2365200"/>
            <a:chExt cx="993960" cy="2285280"/>
          </a:xfrm>
        </p:grpSpPr>
        <p:sp>
          <p:nvSpPr>
            <p:cNvPr id="228" name="CustomShape 5"/>
            <p:cNvSpPr/>
            <p:nvPr/>
          </p:nvSpPr>
          <p:spPr>
            <a:xfrm>
              <a:off x="758160" y="2365200"/>
              <a:ext cx="546480" cy="540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6"/>
            <p:cNvSpPr/>
            <p:nvPr/>
          </p:nvSpPr>
          <p:spPr>
            <a:xfrm>
              <a:off x="758160" y="2944800"/>
              <a:ext cx="514080" cy="512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"/>
            <p:cNvSpPr/>
            <p:nvPr/>
          </p:nvSpPr>
          <p:spPr>
            <a:xfrm>
              <a:off x="1197360" y="4193280"/>
              <a:ext cx="554760" cy="457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CustomShape 8"/>
          <p:cNvSpPr/>
          <p:nvPr/>
        </p:nvSpPr>
        <p:spPr>
          <a:xfrm>
            <a:off x="2362320" y="1022040"/>
            <a:ext cx="8209440" cy="58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Leitura do valor contido no Time do RTC e no Alarme e transformação de binária decimal (BCD) em binário para o Display 7 segmentos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*/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while (1)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USER CODE END WHILE */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USER CODE BEGIN 3 */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HAL_Delay(100);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RTC_TimeTypeDef tmpTime;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RTC_AlarmTypeDef tmpAlarm;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HAL_RTC_GetTime(&amp;hrtc, &amp;tmpTime, RTC_FORMAT_BIN);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HAL_RTC_GetAlarm(&amp;hrtc, &amp;tmpAlarm, RTC_ALARM_A, RTC_FORMAT_BIN);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if(alarmflag == 0) {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uint8_t secFirstDigit = tmpTime.Seconds%10;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uint8_t secSecondDigit = tmpTime.Seconds/10;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//uint8_t secFirstDigit = alarmflag?(tmpAlarm.AlarmTime.Seconds%10):(tmpTime.Seconds%10);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//uint8_t secSecondDigit = alarmflag?(tmpAlarm.AlarmTime.Seconds/10):(tmpTime.Seconds/10);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GPIO_PIN_1, secFirstDigit &amp; 0x01);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GPIO_PIN_2, secFirstDigit &amp; 0x02);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GPIO_PIN_3, secFirstDigit &amp; 0x04);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GPIO_PIN_4, secFirstDigit &amp; 0x08);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GPIO_PIN_5, secSecondDigit &amp; 0x01);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GPIO_PIN_6, secSecondDigit &amp; 0x02);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GPIO_PIN_7, secSecondDigit &amp; 0x04);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HAL_GPIO_WritePin(GPIOA, GPIO_PIN_8, secSecondDigit &amp; 0x08);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99960" y="269280"/>
            <a:ext cx="10896120" cy="1244160"/>
          </a:xfrm>
          <a:prstGeom prst="rect">
            <a:avLst/>
          </a:prstGeom>
          <a:noFill/>
          <a:ln>
            <a:noFill/>
          </a:ln>
        </p:spPr>
        <p:txBody>
          <a:bodyPr lIns="0" rIns="0" tIns="97920" bIns="0">
            <a:noAutofit/>
          </a:bodyPr>
          <a:p>
            <a:pPr marL="675720">
              <a:lnSpc>
                <a:spcPct val="100000"/>
              </a:lnSpc>
              <a:spcBef>
                <a:spcPts val="771"/>
              </a:spcBef>
            </a:pPr>
            <a:r>
              <a:rPr b="0" lang="pt-BR" sz="4000" spc="-7" strike="noStrike">
                <a:solidFill>
                  <a:srgbClr val="39a9dc"/>
                </a:solidFill>
                <a:latin typeface="Arial"/>
              </a:rPr>
              <a:t>Código</a:t>
            </a: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1486520" y="655200"/>
            <a:ext cx="701280" cy="220680"/>
          </a:xfrm>
          <a:custGeom>
            <a:avLst/>
            <a:gdLst/>
            <a:ahLst/>
            <a:rect l="l" t="t" r="r" b="b"/>
            <a:pathLst>
              <a:path w="701675" h="220980">
                <a:moveTo>
                  <a:pt x="701052" y="0"/>
                </a:moveTo>
                <a:lnTo>
                  <a:pt x="0" y="0"/>
                </a:lnTo>
                <a:lnTo>
                  <a:pt x="0" y="220979"/>
                </a:lnTo>
                <a:lnTo>
                  <a:pt x="701052" y="220979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11866320" y="626400"/>
            <a:ext cx="2232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126" strike="noStrike">
                <a:solidFill>
                  <a:srgbClr val="ffffff"/>
                </a:solidFill>
                <a:latin typeface="Arial"/>
              </a:rPr>
              <a:t>11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838080" y="1298520"/>
            <a:ext cx="4114440" cy="38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</a:t>
            </a: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Função comparativa entre Time e alarme, se for igual faz piscar um Led na Porta C Pino 15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*/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(tmpAlarm.AlarmTime.Hours == tmpTime.Hours) {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(tmpAlarm.AlarmTime.Minutes == tmpTime.Minutes) {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if(tmpAlarm.AlarmTime.Seconds == tmpTime.Seconds) {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HAL_GPIO_TogglePin(GPIOC, GPIO_PIN_15);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HAL_Delay(200);</a:t>
            </a:r>
            <a:endParaRPr b="0" lang="pt-BR" sz="14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5696280" y="905040"/>
            <a:ext cx="6095520" cy="37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/** Interrupção do Time do RTC  através da chave no Porta B Pino 09, adicionando ou subtraindo valores conforme o botão acionado */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void HAL_GPIO_EXTI_Callback(uint16_t GPIO_Pin) {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UNUSED(GPIO_Pin);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switch(GPIO_Pin) {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AlarmSet_Pin: if (alarmflag) alarmflag = 0; else alarmflag = 1;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SecondPlus_Pin: if (alarmflag) sAlarm.AlarmTime.Seconds++;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MinutePlus_Pin: if (alarmflag) sAlarm.AlarmTime.Minutes++;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HourPlus_Pin: if (alarmflag) sAlarm.AlarmTime.Hours++;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SecondMinus_Pin: if (alarmflag) sAlarm.AlarmTime.Seconds--;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MinuteMinus_Pin: if (alarmflag) sAlarm.AlarmTime.Minutes--;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case HourMinus_Pin: if (alarmflag) sAlarm.AlarmTime.Hours--; break;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if(alarmflag) HAL_RTC_SetAlarm(&amp;hrtc, &amp;sAlarm, RTC_FORMAT_BIN);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11851200" y="638640"/>
            <a:ext cx="2505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12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69440" y="189000"/>
            <a:ext cx="898920" cy="898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0" name="Group 4"/>
          <p:cNvGrpSpPr/>
          <p:nvPr/>
        </p:nvGrpSpPr>
        <p:grpSpPr>
          <a:xfrm>
            <a:off x="1447920" y="6125760"/>
            <a:ext cx="10653480" cy="756720"/>
            <a:chOff x="1447920" y="6125760"/>
            <a:chExt cx="10653480" cy="756720"/>
          </a:xfrm>
        </p:grpSpPr>
        <p:sp>
          <p:nvSpPr>
            <p:cNvPr id="241" name="CustomShape 5"/>
            <p:cNvSpPr/>
            <p:nvPr/>
          </p:nvSpPr>
          <p:spPr>
            <a:xfrm>
              <a:off x="1447920" y="6149520"/>
              <a:ext cx="918000" cy="709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6"/>
            <p:cNvSpPr/>
            <p:nvPr/>
          </p:nvSpPr>
          <p:spPr>
            <a:xfrm>
              <a:off x="2576520" y="6173280"/>
              <a:ext cx="856800" cy="662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7"/>
            <p:cNvSpPr/>
            <p:nvPr/>
          </p:nvSpPr>
          <p:spPr>
            <a:xfrm>
              <a:off x="4729680" y="6173280"/>
              <a:ext cx="856800" cy="662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8"/>
            <p:cNvSpPr/>
            <p:nvPr/>
          </p:nvSpPr>
          <p:spPr>
            <a:xfrm>
              <a:off x="3646080" y="6173280"/>
              <a:ext cx="856800" cy="6620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9"/>
            <p:cNvSpPr/>
            <p:nvPr/>
          </p:nvSpPr>
          <p:spPr>
            <a:xfrm>
              <a:off x="5729760" y="6125760"/>
              <a:ext cx="979200" cy="7567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0"/>
            <p:cNvSpPr/>
            <p:nvPr/>
          </p:nvSpPr>
          <p:spPr>
            <a:xfrm>
              <a:off x="10177200" y="6173280"/>
              <a:ext cx="856800" cy="66204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11"/>
            <p:cNvSpPr/>
            <p:nvPr/>
          </p:nvSpPr>
          <p:spPr>
            <a:xfrm>
              <a:off x="9109800" y="6173280"/>
              <a:ext cx="856800" cy="66204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2"/>
            <p:cNvSpPr/>
            <p:nvPr/>
          </p:nvSpPr>
          <p:spPr>
            <a:xfrm>
              <a:off x="6913800" y="6173280"/>
              <a:ext cx="856800" cy="66204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3"/>
            <p:cNvSpPr/>
            <p:nvPr/>
          </p:nvSpPr>
          <p:spPr>
            <a:xfrm>
              <a:off x="11244600" y="6173280"/>
              <a:ext cx="856800" cy="66204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4"/>
            <p:cNvSpPr/>
            <p:nvPr/>
          </p:nvSpPr>
          <p:spPr>
            <a:xfrm>
              <a:off x="7995240" y="6173280"/>
              <a:ext cx="856800" cy="662040"/>
            </a:xfrm>
            <a:prstGeom prst="rect">
              <a:avLst/>
            </a:prstGeom>
            <a:blipFill rotWithShape="0">
              <a:blip r:embed="rId1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251" name="Table 15"/>
          <p:cNvGraphicFramePr/>
          <p:nvPr/>
        </p:nvGraphicFramePr>
        <p:xfrm>
          <a:off x="1722960" y="49320"/>
          <a:ext cx="7496640" cy="6269400"/>
        </p:xfrm>
        <a:graphic>
          <a:graphicData uri="http://schemas.openxmlformats.org/drawingml/2006/table">
            <a:tbl>
              <a:tblPr/>
              <a:tblGrid>
                <a:gridCol w="1880640"/>
                <a:gridCol w="1880640"/>
                <a:gridCol w="3735360"/>
              </a:tblGrid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Dispositivo 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Configuração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Utilização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solidFill>
                      <a:srgbClr val="39a9dc"/>
                    </a:solidFill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Display 01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PA01-PA04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                      </a:t>
                      </a: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segundos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Display 02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PA05-PA08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segundos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Display 03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PA09-PA12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Minutos 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Display 04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PA13-PB0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Minutos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Display 05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PB01-PA04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Horas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Botão 01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PB10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set segundos alarme para mais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Botão 02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PB11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set segundos alarme para menos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Dispositivo 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Configuração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Utilização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Botão 03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PB12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set minutos alarme para mais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Botão 04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PB13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set minutos alarme para menos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Botão 05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PB14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set horas alarme para mais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Botão 05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PB15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set horas alarme para menos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447840"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Led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Interligado nas PC15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Pisca quando alarme = Time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wipe dir="r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940760" y="293040"/>
            <a:ext cx="932148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800" spc="-92" strike="noStrike">
                <a:solidFill>
                  <a:srgbClr val="39a9dc"/>
                </a:solidFill>
                <a:latin typeface="Arial"/>
              </a:rPr>
              <a:t>Diagrama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1851200" y="638640"/>
            <a:ext cx="2505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13</a:t>
            </a: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77120590"/>
              </p:ext>
            </p:extLst>
          </p:nvPr>
        </p:nvGraphicFramePr>
        <p:xfrm>
          <a:off x="1925640" y="115272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5" name="CustomShape 4"/>
          <p:cNvSpPr/>
          <p:nvPr/>
        </p:nvSpPr>
        <p:spPr>
          <a:xfrm flipH="1">
            <a:off x="6557760" y="2495160"/>
            <a:ext cx="1899360" cy="24264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ALARME =1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 flipH="1">
            <a:off x="9103680" y="2618280"/>
            <a:ext cx="18993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ALARME =0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 flipH="1">
            <a:off x="4460400" y="4873680"/>
            <a:ext cx="1611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ALARME =0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9432360" y="4822560"/>
            <a:ext cx="181944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SE TEMPO RELÓGIO = TEMPO ALARME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11851200" y="638640"/>
            <a:ext cx="2505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14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61" name="Imagem 4" descr=""/>
          <p:cNvPicPr/>
          <p:nvPr/>
        </p:nvPicPr>
        <p:blipFill>
          <a:blip r:embed="rId1"/>
          <a:srcRect l="18421" t="15395" r="28390" b="9347"/>
          <a:stretch/>
        </p:blipFill>
        <p:spPr>
          <a:xfrm>
            <a:off x="914400" y="231840"/>
            <a:ext cx="9295920" cy="609552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8720" y="293040"/>
            <a:ext cx="287352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800" spc="-7" strike="noStrike">
                <a:solidFill>
                  <a:srgbClr val="39a9dc"/>
                </a:solidFill>
                <a:latin typeface="Arial"/>
              </a:rPr>
              <a:t>Thank</a:t>
            </a:r>
            <a:r>
              <a:rPr b="0" lang="pt-BR" sz="4800" spc="-46" strike="noStrike">
                <a:solidFill>
                  <a:srgbClr val="39a9dc"/>
                </a:solidFill>
                <a:latin typeface="Arial"/>
              </a:rPr>
              <a:t> </a:t>
            </a:r>
            <a:r>
              <a:rPr b="0" lang="pt-BR" sz="4800" spc="-7" strike="noStrike">
                <a:solidFill>
                  <a:srgbClr val="39a9dc"/>
                </a:solidFill>
                <a:latin typeface="Arial"/>
              </a:rPr>
              <a:t>you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11851200" y="638640"/>
            <a:ext cx="2505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15</a:t>
            </a:r>
            <a:endParaRPr b="0" lang="pt-BR" sz="1600" spc="-1" strike="noStrike">
              <a:latin typeface="Arial"/>
            </a:endParaRPr>
          </a:p>
        </p:txBody>
      </p:sp>
      <p:grpSp>
        <p:nvGrpSpPr>
          <p:cNvPr id="265" name="Group 4"/>
          <p:cNvGrpSpPr/>
          <p:nvPr/>
        </p:nvGrpSpPr>
        <p:grpSpPr>
          <a:xfrm>
            <a:off x="0" y="1144440"/>
            <a:ext cx="12187080" cy="4574160"/>
            <a:chOff x="0" y="1144440"/>
            <a:chExt cx="12187080" cy="4574160"/>
          </a:xfrm>
        </p:grpSpPr>
        <p:sp>
          <p:nvSpPr>
            <p:cNvPr id="266" name="CustomShape 5"/>
            <p:cNvSpPr/>
            <p:nvPr/>
          </p:nvSpPr>
          <p:spPr>
            <a:xfrm>
              <a:off x="0" y="1144440"/>
              <a:ext cx="12187080" cy="4574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6"/>
            <p:cNvSpPr/>
            <p:nvPr/>
          </p:nvSpPr>
          <p:spPr>
            <a:xfrm>
              <a:off x="6036480" y="2184120"/>
              <a:ext cx="2680200" cy="2680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" name="CustomShape 7"/>
          <p:cNvSpPr/>
          <p:nvPr/>
        </p:nvSpPr>
        <p:spPr>
          <a:xfrm>
            <a:off x="1989000" y="5763600"/>
            <a:ext cx="237240" cy="237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5324760" y="5765400"/>
            <a:ext cx="228240" cy="228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9"/>
          <p:cNvSpPr/>
          <p:nvPr/>
        </p:nvSpPr>
        <p:spPr>
          <a:xfrm>
            <a:off x="8686800" y="5779080"/>
            <a:ext cx="228240" cy="2282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2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930960" y="245880"/>
            <a:ext cx="1032984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31859c"/>
                </a:solidFill>
                <a:latin typeface="Times New Roman"/>
                <a:ea typeface="Times New Roman"/>
              </a:rPr>
              <a:t>Microprocessador STM32F103XX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Imagem 61" descr=""/>
          <p:cNvPicPr/>
          <p:nvPr/>
        </p:nvPicPr>
        <p:blipFill>
          <a:blip r:embed="rId1"/>
          <a:stretch/>
        </p:blipFill>
        <p:spPr>
          <a:xfrm>
            <a:off x="383760" y="1578960"/>
            <a:ext cx="6473880" cy="429156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7315200" y="1862640"/>
            <a:ext cx="40381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RISC de 32 bits ARM® Cortex ™ -M3;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Frequência de 72 MHz;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Memória Flash incorporada de até 32 Kbytes e SRAM de até 6 Kbytes);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02 ADCs de 12 bits;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03 temporizadores de 16 bits de uso geral;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01 temporizador PWM;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02 I2Cs e SPIs, 03  USARTs, um USB e um CAN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99720" y="4787640"/>
            <a:ext cx="725688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pt-BR" sz="4000" spc="-1" strike="noStrike">
                <a:solidFill>
                  <a:srgbClr val="31859c"/>
                </a:solidFill>
                <a:latin typeface="Times New Roman"/>
                <a:ea typeface="Times New Roman"/>
              </a:rPr>
              <a:t>Real Time Clock (RTC):</a:t>
            </a:r>
            <a:br/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1643480" y="678240"/>
            <a:ext cx="543960" cy="197640"/>
          </a:xfrm>
          <a:custGeom>
            <a:avLst/>
            <a:gdLst/>
            <a:ahLst/>
            <a:rect l="l" t="t" r="r" b="b"/>
            <a:pathLst>
              <a:path w="544195" h="198119">
                <a:moveTo>
                  <a:pt x="544068" y="0"/>
                </a:moveTo>
                <a:lnTo>
                  <a:pt x="0" y="0"/>
                </a:lnTo>
                <a:lnTo>
                  <a:pt x="0" y="198120"/>
                </a:lnTo>
                <a:lnTo>
                  <a:pt x="544068" y="198120"/>
                </a:lnTo>
                <a:lnTo>
                  <a:pt x="544068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11939400" y="63792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3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30960" y="293040"/>
            <a:ext cx="1032984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 algn="r">
              <a:lnSpc>
                <a:spcPct val="100000"/>
              </a:lnSpc>
              <a:spcBef>
                <a:spcPts val="99"/>
              </a:spcBef>
            </a:pPr>
            <a:r>
              <a:rPr b="0" lang="pt-BR" sz="24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Microprocessador STM32F103C6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578960"/>
            <a:ext cx="5303160" cy="453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6264720" y="1527120"/>
            <a:ext cx="5303160" cy="509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Prescaler programável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Contador programável de 32 bits para medição de longo prazo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Dois relógios separados: PCLK1 para a interface APB1 e relógio RTC.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A fonte de relógio RTC pode ser qualquer uma das seguintes: HSE clock divided by 128, LSE oscillator clock E LSI oscillator clock.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2060"/>
                </a:solidFill>
                <a:latin typeface="Times New Roman"/>
                <a:ea typeface="Times New Roman"/>
              </a:rPr>
              <a:t>Três linhas de interrupção dedicadas: Interrupção de alarme, para gerar uma interrupção de alarme programável por software, Interrupção de segundos, para gerar um sinal de interrupção periódica com uma duração de período programável (até 1 segundo), Interrupção de estouro, para detectar quando o contador programável interno chega a zero.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4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737640" y="260640"/>
            <a:ext cx="935280" cy="935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Imagem 12" descr=""/>
          <p:cNvPicPr/>
          <p:nvPr/>
        </p:nvPicPr>
        <p:blipFill>
          <a:blip r:embed="rId2"/>
          <a:stretch/>
        </p:blipFill>
        <p:spPr>
          <a:xfrm>
            <a:off x="600120" y="1578960"/>
            <a:ext cx="4906800" cy="41068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570320" y="293040"/>
            <a:ext cx="968976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>
              <a:lnSpc>
                <a:spcPct val="100000"/>
              </a:lnSpc>
              <a:spcBef>
                <a:spcPts val="40"/>
              </a:spcBef>
            </a:pPr>
            <a:r>
              <a:rPr b="0" lang="pt-BR" sz="1800" spc="-1" strike="noStrike">
                <a:solidFill>
                  <a:srgbClr val="39a9dc"/>
                </a:solidFill>
                <a:latin typeface="Times New Roman"/>
                <a:ea typeface="Times New Roman"/>
              </a:rPr>
              <a:t> </a:t>
            </a:r>
            <a:br/>
            <a:r>
              <a:rPr b="1" lang="pt-BR" sz="1800" spc="-1" strike="noStrike">
                <a:solidFill>
                  <a:srgbClr val="39a9dc"/>
                </a:solidFill>
                <a:latin typeface="Times New Roman"/>
                <a:ea typeface="Times New Roman"/>
              </a:rPr>
              <a:t>RELÓGIO ALARME COM STM32F103C6</a:t>
            </a:r>
            <a:br/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18560" y="1208520"/>
            <a:ext cx="9755280" cy="3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>
            <a:spAutoFit/>
          </a:bodyPr>
          <a:p>
            <a:pPr marL="190440" indent="-178200">
              <a:lnSpc>
                <a:spcPct val="100000"/>
              </a:lnSpc>
              <a:spcBef>
                <a:spcPts val="969"/>
              </a:spcBef>
              <a:buClr>
                <a:srgbClr val="39a9dc"/>
              </a:buClr>
              <a:buFont typeface="Symbol" charset="2"/>
              <a:buChar char=""/>
            </a:pPr>
            <a:r>
              <a:rPr b="0" lang="pt-BR" sz="1500" spc="-1" strike="noStrike">
                <a:solidFill>
                  <a:srgbClr val="00317d"/>
                </a:solidFill>
                <a:latin typeface="Arial"/>
              </a:rPr>
              <a:t>.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5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647640" y="341280"/>
            <a:ext cx="873000" cy="879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1192320" y="1386000"/>
            <a:ext cx="100411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"/>
              </a:spcBef>
            </a:pPr>
            <a:r>
              <a:rPr b="1" lang="pt-BR" sz="16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OBJETIVOS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Projetar e simular no Proteus de um relógio digital com alarme utilizado o microprocessador STM32F103C6.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"/>
              </a:spcBef>
              <a:buClr>
                <a:srgbClr val="0070c0"/>
              </a:buClr>
              <a:buFont typeface="Calibri"/>
              <a:buAutoNum type="arabicPeriod"/>
            </a:pPr>
            <a:r>
              <a:rPr b="1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  <a:r>
              <a:rPr b="1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MATERIAIS</a:t>
            </a:r>
            <a:endParaRPr b="0" lang="pt-BR" sz="1800" spc="-1" strike="noStrike">
              <a:latin typeface="Arial"/>
            </a:endParaRPr>
          </a:p>
          <a:p>
            <a:pPr marL="167760" indent="-138600">
              <a:lnSpc>
                <a:spcPct val="100000"/>
              </a:lnSpc>
            </a:pPr>
            <a:r>
              <a:rPr b="1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Simulador de circuitos digitais Proteus;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Microprocessador STM32F103C6;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Chave digital micro Switch;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07 chaves Botões circuitos integrais e digitais;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06 Display 7 segmentos;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01 Led vermelho;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07 Resistores de 10kΩ;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70c0"/>
              </a:buClr>
              <a:buFont typeface="Symbol"/>
              <a:buChar char=""/>
            </a:pPr>
            <a:r>
              <a:rPr b="0" lang="pt-BR" sz="1800" spc="-1" strike="noStrike">
                <a:solidFill>
                  <a:srgbClr val="0070c0"/>
                </a:solidFill>
                <a:latin typeface="Times New Roman"/>
                <a:ea typeface="Times New Roman"/>
              </a:rPr>
              <a:t>08 Resistores de 330kΩ.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930960" y="293040"/>
            <a:ext cx="1032984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926640">
              <a:lnSpc>
                <a:spcPct val="100000"/>
              </a:lnSpc>
              <a:spcBef>
                <a:spcPts val="99"/>
              </a:spcBef>
            </a:pPr>
            <a:r>
              <a:rPr b="0" lang="pt-BR" sz="2800" spc="-1" strike="noStrike">
                <a:solidFill>
                  <a:srgbClr val="00b0f0"/>
                </a:solidFill>
                <a:latin typeface="Times New Roman"/>
                <a:ea typeface="Times New Roman"/>
              </a:rPr>
              <a:t>Configuração das portas do microprocessador STM32F103C6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6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487800" y="214920"/>
            <a:ext cx="880560" cy="88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7" name="Table 5"/>
          <p:cNvGraphicFramePr/>
          <p:nvPr/>
        </p:nvGraphicFramePr>
        <p:xfrm>
          <a:off x="2666880" y="1222200"/>
          <a:ext cx="7391160" cy="4984920"/>
        </p:xfrm>
        <a:graphic>
          <a:graphicData uri="http://schemas.openxmlformats.org/drawingml/2006/table">
            <a:tbl>
              <a:tblPr/>
              <a:tblGrid>
                <a:gridCol w="2463480"/>
                <a:gridCol w="2463480"/>
                <a:gridCol w="2464200"/>
              </a:tblGrid>
              <a:tr h="4773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Porta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Configuração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Utilização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solidFill>
                      <a:srgbClr val="39a9dc"/>
                    </a:solidFill>
                  </a:tcPr>
                </a:tc>
              </a:tr>
              <a:tr h="9540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PA01-PA15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GPIO_OUTPUT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Representação das horas, minutos e segundos no Display 7 segmentos.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9540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PB0-PB08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GPIO_OUTPUT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Representação das horas, minutos e segundos no Display 7 segmentos.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9540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PB009-PB015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GPIO_EXTI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Interrupção da função principal através de chaves digitais.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109764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PC15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GPIO_OUTPUT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Acendimento de um LED quando o tempo do relógio for igual do Alarme.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  <a:tr h="54900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i="1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PD0-PD01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RCC_OSC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b="0" lang="pt-BR" sz="1800" spc="-1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</a:rPr>
                        <a:t>Cristal ressonador interno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6fb4e3"/>
                      </a:solidFill>
                    </a:lnL>
                    <a:lnR w="12240">
                      <a:solidFill>
                        <a:srgbClr val="6fb4e3"/>
                      </a:solidFill>
                    </a:lnR>
                    <a:lnT w="12240">
                      <a:solidFill>
                        <a:srgbClr val="6fb4e3"/>
                      </a:solidFill>
                    </a:lnT>
                    <a:lnB w="12240">
                      <a:solidFill>
                        <a:srgbClr val="6fb4e3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ransition spd="slow">
    <p:wipe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30960" y="293040"/>
            <a:ext cx="1032984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926640">
              <a:lnSpc>
                <a:spcPct val="100000"/>
              </a:lnSpc>
              <a:spcBef>
                <a:spcPts val="99"/>
              </a:spcBef>
            </a:pPr>
            <a:r>
              <a:rPr b="0" lang="pt-BR" sz="3200" spc="-7" strike="noStrike">
                <a:solidFill>
                  <a:srgbClr val="39a9dc"/>
                </a:solidFill>
                <a:latin typeface="Arial"/>
              </a:rPr>
              <a:t>Configuração RTC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7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87800" y="214920"/>
            <a:ext cx="880560" cy="88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Imagem 30" descr=""/>
          <p:cNvPicPr/>
          <p:nvPr/>
        </p:nvPicPr>
        <p:blipFill>
          <a:blip r:embed="rId2"/>
          <a:srcRect l="9898" t="10509" r="0" b="16189"/>
          <a:stretch/>
        </p:blipFill>
        <p:spPr>
          <a:xfrm>
            <a:off x="1368720" y="1374840"/>
            <a:ext cx="9832320" cy="48765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930960" y="244080"/>
            <a:ext cx="1032984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926640">
              <a:lnSpc>
                <a:spcPct val="100000"/>
              </a:lnSpc>
              <a:spcBef>
                <a:spcPts val="99"/>
              </a:spcBef>
            </a:pPr>
            <a:r>
              <a:rPr b="0" lang="pt-BR" sz="4800" spc="-7" strike="noStrike">
                <a:solidFill>
                  <a:srgbClr val="39a9dc"/>
                </a:solidFill>
                <a:latin typeface="Arial"/>
              </a:rPr>
              <a:t>Código 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8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86160" y="1216440"/>
            <a:ext cx="7579080" cy="51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>
            <a:spAutoFit/>
          </a:bodyPr>
          <a:p>
            <a:pPr algn="just">
              <a:lnSpc>
                <a:spcPct val="100000"/>
              </a:lnSpc>
              <a:spcBef>
                <a:spcPts val="2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</a:t>
            </a: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Declaração de variáveis globais do RTC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*/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Private variables ---------------------------------------------------------*/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RTC_HandleTypeDef hrtc;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USER CODE BEGIN PV */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uint8_t alarmflag = 0;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RTC_TimeTypeDef sTime = {0};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RTC_AlarmTypeDef sAlarm = {0};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USER CODE END PV */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Private function prototypes -----------------------------------------------*/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 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487800" y="214920"/>
            <a:ext cx="880560" cy="88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wipe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30960" y="293040"/>
            <a:ext cx="10329840" cy="1158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926640">
              <a:lnSpc>
                <a:spcPct val="100000"/>
              </a:lnSpc>
              <a:spcBef>
                <a:spcPts val="99"/>
              </a:spcBef>
            </a:pPr>
            <a:r>
              <a:rPr b="0" lang="pt-BR" sz="4800" spc="-7" strike="noStrike">
                <a:solidFill>
                  <a:srgbClr val="39a9dc"/>
                </a:solidFill>
                <a:latin typeface="Arial"/>
              </a:rPr>
              <a:t>Código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1486520" y="678240"/>
            <a:ext cx="701280" cy="197640"/>
          </a:xfrm>
          <a:custGeom>
            <a:avLst/>
            <a:gdLst/>
            <a:ah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11963880" y="638640"/>
            <a:ext cx="13824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pt-BR" sz="1600" spc="-7" strike="noStrike">
                <a:solidFill>
                  <a:srgbClr val="ffffff"/>
                </a:solidFill>
                <a:latin typeface="Arial"/>
              </a:rPr>
              <a:t>9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487800" y="214920"/>
            <a:ext cx="880560" cy="882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928080" y="1679400"/>
            <a:ext cx="3948480" cy="39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 do valor inicial do alarme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*/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Infinite loop */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sAlarm.AlarmTime.Hours = 9;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sAlarm.AlarmTime.Minutes = 16;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sAlarm.AlarmTime.Seconds = 20;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sAlarm.Alarm = RTC_ALARM_A;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 USER CODE BEGIN WHILE */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6614640" y="1146600"/>
            <a:ext cx="48765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/** Initialize RTC and set the Time and Date  */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sTime.Hours = 0x9;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sTime.Minutes = 0x16;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sTime.Seconds = 0x20;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(HAL_RTC_SetTime(&amp;hrtc, &amp;sTime, RTC_FORMAT_BCD) != HAL_OK)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Error_Handler();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DateToUpdate.WeekDay = RTC_WEEKDAY_MONDAY;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DateToUpdate.Month = RTC_MONTH_JANUARY;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DateToUpdate.Date = 0x1;</a:t>
            </a:r>
            <a:endParaRPr b="0" lang="pt-BR" sz="1800" spc="-1" strike="noStrike">
              <a:latin typeface="Arial"/>
            </a:endParaRPr>
          </a:p>
          <a:p>
            <a:pPr marL="203040" indent="16884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DateToUpdate.Year = 0x0;</a:t>
            </a:r>
            <a:endParaRPr b="0" lang="pt-BR" sz="1800" spc="-1" strike="noStrike">
              <a:latin typeface="Arial"/>
            </a:endParaRPr>
          </a:p>
        </p:txBody>
      </p:sp>
    </p:spTree>
  </p:cSld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LibreOffice/6.3.4.2$Windows_X86_64 LibreOffice_project/60da17e045e08f1793c57c00ba83cdfce946d0aa</Application>
  <Words>1574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2021-04-11T13:25:09Z</dcterms:created>
  <dc:creator>Clara COLOMBO</dc:creator>
  <dc:description/>
  <dc:language>pt-BR</dc:language>
  <cp:lastModifiedBy/>
  <dcterms:modified xsi:type="dcterms:W3CDTF">2021-04-11T18:06:26Z</dcterms:modified>
  <cp:revision>10</cp:revision>
  <dc:subject/>
  <dc:title>ST Template PPT 16-9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2017-07-11T00:00:00Z</vt:filetime>
  </property>
  <property fmtid="{D5CDD505-2E9C-101B-9397-08002B2CF9AE}" pid="4" name="Creator">
    <vt:lpwstr>Acrobat PDFMaker 17 for PowerPoint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2021-04-11T00:00:00Z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Personalizar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15</vt:i4>
  </property>
</Properties>
</file>