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64350"/>
  <p:notesSz cx="12192000" cy="68643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46" y="19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C75C3C-7FC8-4D28-AC0D-F87AEB4FD9D8}" type="doc">
      <dgm:prSet loTypeId="urn:microsoft.com/office/officeart/2005/8/layout/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pt-BR"/>
        </a:p>
      </dgm:t>
    </dgm:pt>
    <dgm:pt modelId="{C67580A5-CBD1-45C4-A6D3-2DB03CF6FB36}">
      <dgm:prSet phldrT="[Texto]"/>
      <dgm:spPr/>
      <dgm:t>
        <a:bodyPr/>
        <a:lstStyle/>
        <a:p>
          <a:r>
            <a:rPr lang="pt-BR" dirty="0"/>
            <a:t>CONFIGURAÇÃO PORTAS, RTC E INTERUPÇÃO </a:t>
          </a:r>
        </a:p>
      </dgm:t>
    </dgm:pt>
    <dgm:pt modelId="{1C226256-8CC4-4474-8341-220F0D38F4D1}" type="parTrans" cxnId="{E0C2C60C-4A58-46F1-9F57-699E7B3925C2}">
      <dgm:prSet/>
      <dgm:spPr/>
      <dgm:t>
        <a:bodyPr/>
        <a:lstStyle/>
        <a:p>
          <a:endParaRPr lang="pt-BR"/>
        </a:p>
      </dgm:t>
    </dgm:pt>
    <dgm:pt modelId="{36081C76-1714-465B-B97C-EE35F67BC0FF}" type="sibTrans" cxnId="{E0C2C60C-4A58-46F1-9F57-699E7B3925C2}">
      <dgm:prSet/>
      <dgm:spPr/>
      <dgm:t>
        <a:bodyPr/>
        <a:lstStyle/>
        <a:p>
          <a:endParaRPr lang="pt-BR"/>
        </a:p>
      </dgm:t>
    </dgm:pt>
    <dgm:pt modelId="{96DA3F38-82C6-4E53-9D97-28C0F6871DB5}">
      <dgm:prSet phldrT="[Texto]"/>
      <dgm:spPr/>
      <dgm:t>
        <a:bodyPr/>
        <a:lstStyle/>
        <a:p>
          <a:r>
            <a:rPr lang="pt-BR" dirty="0"/>
            <a:t>SET DATA E ALARME</a:t>
          </a:r>
        </a:p>
      </dgm:t>
    </dgm:pt>
    <dgm:pt modelId="{57CBBDBC-E60B-4DE5-BEF0-2B26D2D846F1}" type="parTrans" cxnId="{5E086DA5-7430-441C-927C-FDCF2A443B9D}">
      <dgm:prSet/>
      <dgm:spPr/>
      <dgm:t>
        <a:bodyPr/>
        <a:lstStyle/>
        <a:p>
          <a:endParaRPr lang="pt-BR"/>
        </a:p>
      </dgm:t>
    </dgm:pt>
    <dgm:pt modelId="{2F1097D4-4165-4BEB-A7E1-61B4F977F6C3}" type="sibTrans" cxnId="{5E086DA5-7430-441C-927C-FDCF2A443B9D}">
      <dgm:prSet/>
      <dgm:spPr/>
      <dgm:t>
        <a:bodyPr/>
        <a:lstStyle/>
        <a:p>
          <a:endParaRPr lang="pt-BR"/>
        </a:p>
      </dgm:t>
    </dgm:pt>
    <dgm:pt modelId="{B5BCB13B-CA16-48E9-919D-7CA832F3CB0A}">
      <dgm:prSet phldrT="[Texto]"/>
      <dgm:spPr/>
      <dgm:t>
        <a:bodyPr/>
        <a:lstStyle/>
        <a:p>
          <a:r>
            <a:rPr lang="pt-BR" dirty="0"/>
            <a:t>ESTADO</a:t>
          </a:r>
          <a:r>
            <a:rPr lang="pt-BR" baseline="0" dirty="0"/>
            <a:t> DO ALARME</a:t>
          </a:r>
          <a:endParaRPr lang="pt-BR" dirty="0"/>
        </a:p>
      </dgm:t>
    </dgm:pt>
    <dgm:pt modelId="{4577B70A-2299-4026-A475-98A7D0B3381E}" type="parTrans" cxnId="{1EA55488-558A-41CD-A7CE-81C45C332885}">
      <dgm:prSet/>
      <dgm:spPr/>
      <dgm:t>
        <a:bodyPr/>
        <a:lstStyle/>
        <a:p>
          <a:endParaRPr lang="pt-BR"/>
        </a:p>
      </dgm:t>
    </dgm:pt>
    <dgm:pt modelId="{F62CBD67-BDC5-4DA0-8A4A-E23DCF3CC9CE}" type="sibTrans" cxnId="{1EA55488-558A-41CD-A7CE-81C45C332885}">
      <dgm:prSet/>
      <dgm:spPr/>
      <dgm:t>
        <a:bodyPr/>
        <a:lstStyle/>
        <a:p>
          <a:endParaRPr lang="pt-BR"/>
        </a:p>
      </dgm:t>
    </dgm:pt>
    <dgm:pt modelId="{E9951642-6DCF-4572-9F24-1DB84194E7E3}">
      <dgm:prSet phldrT="[Texto]"/>
      <dgm:spPr/>
      <dgm:t>
        <a:bodyPr/>
        <a:lstStyle/>
        <a:p>
          <a:r>
            <a:rPr lang="pt-BR" dirty="0"/>
            <a:t>TIME ATIVADO DISPLAY MOSTRA RELÓGIO, ATIVADO CONTAGEM DE TEMPO</a:t>
          </a:r>
        </a:p>
      </dgm:t>
    </dgm:pt>
    <dgm:pt modelId="{DB28C9DD-E13A-433E-8BA2-CDFAD5EC38A7}" type="parTrans" cxnId="{B964E55F-20D6-459D-A6AA-7D73D0283866}">
      <dgm:prSet/>
      <dgm:spPr/>
      <dgm:t>
        <a:bodyPr/>
        <a:lstStyle/>
        <a:p>
          <a:endParaRPr lang="pt-BR"/>
        </a:p>
      </dgm:t>
    </dgm:pt>
    <dgm:pt modelId="{24F9C714-5517-404E-AEDF-3601E4BFD44C}" type="sibTrans" cxnId="{B964E55F-20D6-459D-A6AA-7D73D0283866}">
      <dgm:prSet/>
      <dgm:spPr/>
      <dgm:t>
        <a:bodyPr/>
        <a:lstStyle/>
        <a:p>
          <a:endParaRPr lang="pt-BR"/>
        </a:p>
      </dgm:t>
    </dgm:pt>
    <dgm:pt modelId="{659BF078-A6ED-4D3A-AF28-82788D9875F2}">
      <dgm:prSet/>
      <dgm:spPr/>
      <dgm:t>
        <a:bodyPr/>
        <a:lstStyle/>
        <a:p>
          <a:r>
            <a:rPr lang="pt-BR" dirty="0"/>
            <a:t>ATIVADO INTERRUPÇÃO, CHAVE FECHADA PB09, DISPLAY MOSTRA ALARME E POSSIBILIDADA MODIFICA O TEMPO DO ALARME</a:t>
          </a:r>
        </a:p>
      </dgm:t>
    </dgm:pt>
    <dgm:pt modelId="{C303AF86-0C41-460C-8DC7-8CD4B5DB5D9D}" type="parTrans" cxnId="{CD57F7B5-0C55-45DC-A724-6FC22AD0E6EB}">
      <dgm:prSet/>
      <dgm:spPr/>
      <dgm:t>
        <a:bodyPr/>
        <a:lstStyle/>
        <a:p>
          <a:endParaRPr lang="pt-BR"/>
        </a:p>
      </dgm:t>
    </dgm:pt>
    <dgm:pt modelId="{14E83E8E-89A8-44A6-AE39-389AB5943AAB}" type="sibTrans" cxnId="{CD57F7B5-0C55-45DC-A724-6FC22AD0E6EB}">
      <dgm:prSet/>
      <dgm:spPr/>
      <dgm:t>
        <a:bodyPr/>
        <a:lstStyle/>
        <a:p>
          <a:endParaRPr lang="pt-BR"/>
        </a:p>
      </dgm:t>
    </dgm:pt>
    <dgm:pt modelId="{00BB7367-47A4-4A71-80F9-9E7E64D42EE2}">
      <dgm:prSet/>
      <dgm:spPr/>
      <dgm:t>
        <a:bodyPr/>
        <a:lstStyle/>
        <a:p>
          <a:endParaRPr lang="pt-BR" dirty="0"/>
        </a:p>
      </dgm:t>
    </dgm:pt>
    <dgm:pt modelId="{C4B2DAF1-FCA6-4CDA-B1E5-F3A699138149}" type="parTrans" cxnId="{D577B0C9-7D14-42AB-81F5-4EEC69392864}">
      <dgm:prSet/>
      <dgm:spPr/>
      <dgm:t>
        <a:bodyPr/>
        <a:lstStyle/>
        <a:p>
          <a:endParaRPr lang="pt-BR"/>
        </a:p>
      </dgm:t>
    </dgm:pt>
    <dgm:pt modelId="{79E55CAC-1C7A-43F6-87AE-BA46B75BC40B}" type="sibTrans" cxnId="{D577B0C9-7D14-42AB-81F5-4EEC69392864}">
      <dgm:prSet/>
      <dgm:spPr/>
      <dgm:t>
        <a:bodyPr/>
        <a:lstStyle/>
        <a:p>
          <a:endParaRPr lang="pt-BR"/>
        </a:p>
      </dgm:t>
    </dgm:pt>
    <dgm:pt modelId="{5C7323C3-AD31-40C8-A4C2-9DEE8D18D1A7}">
      <dgm:prSet/>
      <dgm:spPr/>
      <dgm:t>
        <a:bodyPr/>
        <a:lstStyle/>
        <a:p>
          <a:endParaRPr lang="pt-BR"/>
        </a:p>
      </dgm:t>
    </dgm:pt>
    <dgm:pt modelId="{211387F4-BBD1-4C01-BBDA-F42AD0F17941}" type="parTrans" cxnId="{D4758051-3559-4323-A140-9ED9B0A43E0F}">
      <dgm:prSet/>
      <dgm:spPr/>
      <dgm:t>
        <a:bodyPr/>
        <a:lstStyle/>
        <a:p>
          <a:endParaRPr lang="pt-BR"/>
        </a:p>
      </dgm:t>
    </dgm:pt>
    <dgm:pt modelId="{1521E02A-669D-4C0C-89DC-0C30F1CAD040}" type="sibTrans" cxnId="{D4758051-3559-4323-A140-9ED9B0A43E0F}">
      <dgm:prSet/>
      <dgm:spPr/>
      <dgm:t>
        <a:bodyPr/>
        <a:lstStyle/>
        <a:p>
          <a:endParaRPr lang="pt-BR"/>
        </a:p>
      </dgm:t>
    </dgm:pt>
    <dgm:pt modelId="{1C4B91DA-CA01-4DEF-BC5C-0BC5AB5A278E}">
      <dgm:prSet/>
      <dgm:spPr/>
      <dgm:t>
        <a:bodyPr/>
        <a:lstStyle/>
        <a:p>
          <a:r>
            <a:rPr lang="pt-BR" dirty="0"/>
            <a:t>SE BOTÃO 01 ESTIVER ABERTADO SEGUNDOS ++; SE BOTÃO 02 SEGUNDOS --, SE BOTÃO 03 MINUTOS ++, SE BOTÃO 04 MINUTOS --, SE BOTÃO 05 HORAS ++, SE BOTÃO 06 HORAS --</a:t>
          </a:r>
        </a:p>
      </dgm:t>
    </dgm:pt>
    <dgm:pt modelId="{0F87D2E3-9B7F-4B4F-B930-E1EEAD4F26E6}" type="parTrans" cxnId="{11436E7D-5EC7-4CAC-9554-8488966049D1}">
      <dgm:prSet/>
      <dgm:spPr/>
      <dgm:t>
        <a:bodyPr/>
        <a:lstStyle/>
        <a:p>
          <a:endParaRPr lang="pt-BR"/>
        </a:p>
      </dgm:t>
    </dgm:pt>
    <dgm:pt modelId="{8EE63FB8-2DA7-4BBB-A08B-1054A0DB9FB4}" type="sibTrans" cxnId="{11436E7D-5EC7-4CAC-9554-8488966049D1}">
      <dgm:prSet/>
      <dgm:spPr/>
      <dgm:t>
        <a:bodyPr/>
        <a:lstStyle/>
        <a:p>
          <a:endParaRPr lang="pt-BR"/>
        </a:p>
      </dgm:t>
    </dgm:pt>
    <dgm:pt modelId="{40F54F22-D668-4295-873E-A4AF62A1C22F}">
      <dgm:prSet/>
      <dgm:spPr/>
      <dgm:t>
        <a:bodyPr/>
        <a:lstStyle/>
        <a:p>
          <a:r>
            <a:rPr lang="pt-BR" dirty="0"/>
            <a:t>FINAL DE INTERRUPÇÃO , CHAVE ABERTA PB09, DISPLAY RETORNA PARA RÉLOGIO, ATICADO CONTAGEM DE TEMPO</a:t>
          </a:r>
        </a:p>
      </dgm:t>
    </dgm:pt>
    <dgm:pt modelId="{A96C8DC0-F9F0-4357-8404-80D75160D20E}" type="parTrans" cxnId="{32DBE3D1-F1E3-48A1-932C-B0653848F0E4}">
      <dgm:prSet/>
      <dgm:spPr/>
      <dgm:t>
        <a:bodyPr/>
        <a:lstStyle/>
        <a:p>
          <a:endParaRPr lang="pt-BR"/>
        </a:p>
      </dgm:t>
    </dgm:pt>
    <dgm:pt modelId="{D83744E1-E99C-4070-8CCB-858B959A8190}" type="sibTrans" cxnId="{32DBE3D1-F1E3-48A1-932C-B0653848F0E4}">
      <dgm:prSet/>
      <dgm:spPr/>
      <dgm:t>
        <a:bodyPr/>
        <a:lstStyle/>
        <a:p>
          <a:endParaRPr lang="pt-BR"/>
        </a:p>
      </dgm:t>
    </dgm:pt>
    <dgm:pt modelId="{A190D74B-2B63-4065-935E-DDA7F096EDC5}">
      <dgm:prSet/>
      <dgm:spPr/>
      <dgm:t>
        <a:bodyPr/>
        <a:lstStyle/>
        <a:p>
          <a:r>
            <a:rPr lang="pt-BR" dirty="0"/>
            <a:t> LED PC15 PISCAR</a:t>
          </a:r>
        </a:p>
      </dgm:t>
    </dgm:pt>
    <dgm:pt modelId="{5811B26E-3EA2-4133-B8C1-8D14A1CF2304}" type="parTrans" cxnId="{4FD7CCBE-425F-4F4F-B9FC-80FC9575F4FA}">
      <dgm:prSet/>
      <dgm:spPr/>
      <dgm:t>
        <a:bodyPr/>
        <a:lstStyle/>
        <a:p>
          <a:endParaRPr lang="pt-BR"/>
        </a:p>
      </dgm:t>
    </dgm:pt>
    <dgm:pt modelId="{0C0E596D-C009-41E5-B380-399CC4569F41}" type="sibTrans" cxnId="{4FD7CCBE-425F-4F4F-B9FC-80FC9575F4FA}">
      <dgm:prSet/>
      <dgm:spPr/>
      <dgm:t>
        <a:bodyPr/>
        <a:lstStyle/>
        <a:p>
          <a:endParaRPr lang="pt-BR"/>
        </a:p>
      </dgm:t>
    </dgm:pt>
    <dgm:pt modelId="{F945F35E-127B-40CA-97DA-6D07D98C8AD7}" type="pres">
      <dgm:prSet presAssocID="{5EC75C3C-7FC8-4D28-AC0D-F87AEB4FD9D8}" presName="diagram" presStyleCnt="0">
        <dgm:presLayoutVars>
          <dgm:dir/>
          <dgm:resizeHandles val="exact"/>
        </dgm:presLayoutVars>
      </dgm:prSet>
      <dgm:spPr/>
    </dgm:pt>
    <dgm:pt modelId="{3A8E4B85-FAAA-4AA0-BC07-6861C4A1339C}" type="pres">
      <dgm:prSet presAssocID="{C67580A5-CBD1-45C4-A6D3-2DB03CF6FB36}" presName="node" presStyleLbl="node1" presStyleIdx="0" presStyleCnt="8">
        <dgm:presLayoutVars>
          <dgm:bulletEnabled val="1"/>
        </dgm:presLayoutVars>
      </dgm:prSet>
      <dgm:spPr/>
    </dgm:pt>
    <dgm:pt modelId="{209FCFB3-6FBA-48E2-BEE5-D810EA2EC250}" type="pres">
      <dgm:prSet presAssocID="{36081C76-1714-465B-B97C-EE35F67BC0FF}" presName="sibTrans" presStyleLbl="sibTrans2D1" presStyleIdx="0" presStyleCnt="7"/>
      <dgm:spPr/>
    </dgm:pt>
    <dgm:pt modelId="{1F652BE0-200F-41D6-8396-5EF84816B588}" type="pres">
      <dgm:prSet presAssocID="{36081C76-1714-465B-B97C-EE35F67BC0FF}" presName="connectorText" presStyleLbl="sibTrans2D1" presStyleIdx="0" presStyleCnt="7"/>
      <dgm:spPr/>
    </dgm:pt>
    <dgm:pt modelId="{7CA64FDD-326B-4113-A1EF-ACD7B730F832}" type="pres">
      <dgm:prSet presAssocID="{96DA3F38-82C6-4E53-9D97-28C0F6871DB5}" presName="node" presStyleLbl="node1" presStyleIdx="1" presStyleCnt="8">
        <dgm:presLayoutVars>
          <dgm:bulletEnabled val="1"/>
        </dgm:presLayoutVars>
      </dgm:prSet>
      <dgm:spPr/>
    </dgm:pt>
    <dgm:pt modelId="{F07B6D71-708A-42C1-991C-1B5B88669CBB}" type="pres">
      <dgm:prSet presAssocID="{2F1097D4-4165-4BEB-A7E1-61B4F977F6C3}" presName="sibTrans" presStyleLbl="sibTrans2D1" presStyleIdx="1" presStyleCnt="7"/>
      <dgm:spPr/>
    </dgm:pt>
    <dgm:pt modelId="{E5B81A60-1971-499B-892F-3FDC05DB43FD}" type="pres">
      <dgm:prSet presAssocID="{2F1097D4-4165-4BEB-A7E1-61B4F977F6C3}" presName="connectorText" presStyleLbl="sibTrans2D1" presStyleIdx="1" presStyleCnt="7"/>
      <dgm:spPr/>
    </dgm:pt>
    <dgm:pt modelId="{B23B9AFD-75B0-4BBC-BFCD-014E79C3EF66}" type="pres">
      <dgm:prSet presAssocID="{B5BCB13B-CA16-48E9-919D-7CA832F3CB0A}" presName="node" presStyleLbl="node1" presStyleIdx="2" presStyleCnt="8" custLinFactNeighborX="-1663" custLinFactNeighborY="3465">
        <dgm:presLayoutVars>
          <dgm:bulletEnabled val="1"/>
        </dgm:presLayoutVars>
      </dgm:prSet>
      <dgm:spPr/>
    </dgm:pt>
    <dgm:pt modelId="{054168C0-D57A-4FF1-AAD0-8E21DD47E342}" type="pres">
      <dgm:prSet presAssocID="{F62CBD67-BDC5-4DA0-8A4A-E23DCF3CC9CE}" presName="sibTrans" presStyleLbl="sibTrans2D1" presStyleIdx="2" presStyleCnt="7"/>
      <dgm:spPr/>
    </dgm:pt>
    <dgm:pt modelId="{122BAF62-3893-4936-BDBC-5732E3B9EB57}" type="pres">
      <dgm:prSet presAssocID="{F62CBD67-BDC5-4DA0-8A4A-E23DCF3CC9CE}" presName="connectorText" presStyleLbl="sibTrans2D1" presStyleIdx="2" presStyleCnt="7"/>
      <dgm:spPr/>
    </dgm:pt>
    <dgm:pt modelId="{BA21FECE-A2FA-4E20-97D5-0A8E4EBCA519}" type="pres">
      <dgm:prSet presAssocID="{E9951642-6DCF-4572-9F24-1DB84194E7E3}" presName="node" presStyleLbl="node1" presStyleIdx="3" presStyleCnt="8" custLinFactNeighborX="-2079" custLinFactNeighborY="14552">
        <dgm:presLayoutVars>
          <dgm:bulletEnabled val="1"/>
        </dgm:presLayoutVars>
      </dgm:prSet>
      <dgm:spPr/>
    </dgm:pt>
    <dgm:pt modelId="{B4B5E0CD-56B6-40C0-AB31-30B88CFB842D}" type="pres">
      <dgm:prSet presAssocID="{24F9C714-5517-404E-AEDF-3601E4BFD44C}" presName="sibTrans" presStyleLbl="sibTrans2D1" presStyleIdx="3" presStyleCnt="7" custAng="18707727" custScaleX="133135" custLinFactY="-100000" custLinFactNeighborX="27115" custLinFactNeighborY="-137651"/>
      <dgm:spPr/>
    </dgm:pt>
    <dgm:pt modelId="{6FB563F6-8E72-41AE-8E86-23E618365D28}" type="pres">
      <dgm:prSet presAssocID="{24F9C714-5517-404E-AEDF-3601E4BFD44C}" presName="connectorText" presStyleLbl="sibTrans2D1" presStyleIdx="3" presStyleCnt="7"/>
      <dgm:spPr/>
    </dgm:pt>
    <dgm:pt modelId="{93BCCFF5-D297-4847-9EA7-7163C94BF091}" type="pres">
      <dgm:prSet presAssocID="{659BF078-A6ED-4D3A-AF28-82788D9875F2}" presName="node" presStyleLbl="node1" presStyleIdx="4" presStyleCnt="8" custLinFactNeighborX="0" custLinFactNeighborY="15245">
        <dgm:presLayoutVars>
          <dgm:bulletEnabled val="1"/>
        </dgm:presLayoutVars>
      </dgm:prSet>
      <dgm:spPr/>
    </dgm:pt>
    <dgm:pt modelId="{8B4929DF-7DC4-4B21-8369-E31C2AE5033A}" type="pres">
      <dgm:prSet presAssocID="{14E83E8E-89A8-44A6-AE39-389AB5943AAB}" presName="sibTrans" presStyleLbl="sibTrans2D1" presStyleIdx="4" presStyleCnt="7" custAng="14285557" custFlipHor="1" custScaleX="170179" custLinFactX="-14111" custLinFactY="-24277" custLinFactNeighborX="-100000" custLinFactNeighborY="-100000"/>
      <dgm:spPr/>
    </dgm:pt>
    <dgm:pt modelId="{4349C58C-3B91-42ED-8F28-ADCF767E8934}" type="pres">
      <dgm:prSet presAssocID="{14E83E8E-89A8-44A6-AE39-389AB5943AAB}" presName="connectorText" presStyleLbl="sibTrans2D1" presStyleIdx="4" presStyleCnt="7"/>
      <dgm:spPr/>
    </dgm:pt>
    <dgm:pt modelId="{49BE658B-F6AE-4A5A-808E-8A18668ED918}" type="pres">
      <dgm:prSet presAssocID="{1C4B91DA-CA01-4DEF-BC5C-0BC5AB5A278E}" presName="node" presStyleLbl="node1" presStyleIdx="5" presStyleCnt="8" custLinFactNeighborX="7900" custLinFactNeighborY="97553">
        <dgm:presLayoutVars>
          <dgm:bulletEnabled val="1"/>
        </dgm:presLayoutVars>
      </dgm:prSet>
      <dgm:spPr/>
    </dgm:pt>
    <dgm:pt modelId="{8B4E1622-7999-41DB-999F-2A8C9280B7F8}" type="pres">
      <dgm:prSet presAssocID="{8EE63FB8-2DA7-4BBB-A08B-1054A0DB9FB4}" presName="sibTrans" presStyleLbl="sibTrans2D1" presStyleIdx="5" presStyleCnt="7"/>
      <dgm:spPr/>
    </dgm:pt>
    <dgm:pt modelId="{F5CACCC5-77D9-4B40-8641-569664BD5F9A}" type="pres">
      <dgm:prSet presAssocID="{8EE63FB8-2DA7-4BBB-A08B-1054A0DB9FB4}" presName="connectorText" presStyleLbl="sibTrans2D1" presStyleIdx="5" presStyleCnt="7"/>
      <dgm:spPr/>
    </dgm:pt>
    <dgm:pt modelId="{716D9BA3-A068-49BD-931E-EED53D2C5B9C}" type="pres">
      <dgm:prSet presAssocID="{40F54F22-D668-4295-873E-A4AF62A1C22F}" presName="node" presStyleLbl="node1" presStyleIdx="6" presStyleCnt="8" custLinFactX="40000" custLinFactNeighborX="100000" custLinFactNeighborY="53">
        <dgm:presLayoutVars>
          <dgm:bulletEnabled val="1"/>
        </dgm:presLayoutVars>
      </dgm:prSet>
      <dgm:spPr/>
    </dgm:pt>
    <dgm:pt modelId="{92AF3247-0CA6-4EEF-BF32-84B745229411}" type="pres">
      <dgm:prSet presAssocID="{D83744E1-E99C-4070-8CCB-858B959A8190}" presName="sibTrans" presStyleLbl="sibTrans2D1" presStyleIdx="6" presStyleCnt="7" custAng="5400000" custFlipHor="1" custScaleX="98336" custScaleY="80941" custLinFactX="125063" custLinFactY="-67981" custLinFactNeighborX="200000" custLinFactNeighborY="-100000"/>
      <dgm:spPr/>
    </dgm:pt>
    <dgm:pt modelId="{2FAB6CC1-93A7-4554-B625-1ED01064D23D}" type="pres">
      <dgm:prSet presAssocID="{D83744E1-E99C-4070-8CCB-858B959A8190}" presName="connectorText" presStyleLbl="sibTrans2D1" presStyleIdx="6" presStyleCnt="7"/>
      <dgm:spPr/>
    </dgm:pt>
    <dgm:pt modelId="{F9B8235F-E886-4CD0-9997-CD0E1DE61FA9}" type="pres">
      <dgm:prSet presAssocID="{A190D74B-2B63-4065-935E-DDA7F096EDC5}" presName="node" presStyleLbl="node1" presStyleIdx="7" presStyleCnt="8" custLinFactX="86330" custLinFactNeighborX="100000" custLinFactNeighborY="14242">
        <dgm:presLayoutVars>
          <dgm:bulletEnabled val="1"/>
        </dgm:presLayoutVars>
      </dgm:prSet>
      <dgm:spPr/>
    </dgm:pt>
  </dgm:ptLst>
  <dgm:cxnLst>
    <dgm:cxn modelId="{E0C2C60C-4A58-46F1-9F57-699E7B3925C2}" srcId="{5EC75C3C-7FC8-4D28-AC0D-F87AEB4FD9D8}" destId="{C67580A5-CBD1-45C4-A6D3-2DB03CF6FB36}" srcOrd="0" destOrd="0" parTransId="{1C226256-8CC4-4474-8341-220F0D38F4D1}" sibTransId="{36081C76-1714-465B-B97C-EE35F67BC0FF}"/>
    <dgm:cxn modelId="{1A29280F-F586-428E-8323-362EF1394479}" type="presOf" srcId="{5C7323C3-AD31-40C8-A4C2-9DEE8D18D1A7}" destId="{93BCCFF5-D297-4847-9EA7-7163C94BF091}" srcOrd="0" destOrd="2" presId="urn:microsoft.com/office/officeart/2005/8/layout/process5"/>
    <dgm:cxn modelId="{3FC4AB16-9E42-4685-84A7-E8B53DBA6D0F}" type="presOf" srcId="{00BB7367-47A4-4A71-80F9-9E7E64D42EE2}" destId="{93BCCFF5-D297-4847-9EA7-7163C94BF091}" srcOrd="0" destOrd="1" presId="urn:microsoft.com/office/officeart/2005/8/layout/process5"/>
    <dgm:cxn modelId="{4776401E-3448-4806-B294-5F6B72B1983D}" type="presOf" srcId="{14E83E8E-89A8-44A6-AE39-389AB5943AAB}" destId="{8B4929DF-7DC4-4B21-8369-E31C2AE5033A}" srcOrd="0" destOrd="0" presId="urn:microsoft.com/office/officeart/2005/8/layout/process5"/>
    <dgm:cxn modelId="{6BAC0E29-C96B-4A0F-AD6F-978504193BFC}" type="presOf" srcId="{14E83E8E-89A8-44A6-AE39-389AB5943AAB}" destId="{4349C58C-3B91-42ED-8F28-ADCF767E8934}" srcOrd="1" destOrd="0" presId="urn:microsoft.com/office/officeart/2005/8/layout/process5"/>
    <dgm:cxn modelId="{F3ADDD2B-30B4-4A9B-9532-F1BA39D608C2}" type="presOf" srcId="{96DA3F38-82C6-4E53-9D97-28C0F6871DB5}" destId="{7CA64FDD-326B-4113-A1EF-ACD7B730F832}" srcOrd="0" destOrd="0" presId="urn:microsoft.com/office/officeart/2005/8/layout/process5"/>
    <dgm:cxn modelId="{3692B03D-9994-4209-8A89-C9B67B74B2AC}" type="presOf" srcId="{D83744E1-E99C-4070-8CCB-858B959A8190}" destId="{2FAB6CC1-93A7-4554-B625-1ED01064D23D}" srcOrd="1" destOrd="0" presId="urn:microsoft.com/office/officeart/2005/8/layout/process5"/>
    <dgm:cxn modelId="{B964E55F-20D6-459D-A6AA-7D73D0283866}" srcId="{5EC75C3C-7FC8-4D28-AC0D-F87AEB4FD9D8}" destId="{E9951642-6DCF-4572-9F24-1DB84194E7E3}" srcOrd="3" destOrd="0" parTransId="{DB28C9DD-E13A-433E-8BA2-CDFAD5EC38A7}" sibTransId="{24F9C714-5517-404E-AEDF-3601E4BFD44C}"/>
    <dgm:cxn modelId="{314FD970-1AE1-4E7E-9830-1B9923356A6C}" type="presOf" srcId="{8EE63FB8-2DA7-4BBB-A08B-1054A0DB9FB4}" destId="{F5CACCC5-77D9-4B40-8641-569664BD5F9A}" srcOrd="1" destOrd="0" presId="urn:microsoft.com/office/officeart/2005/8/layout/process5"/>
    <dgm:cxn modelId="{D4758051-3559-4323-A140-9ED9B0A43E0F}" srcId="{659BF078-A6ED-4D3A-AF28-82788D9875F2}" destId="{5C7323C3-AD31-40C8-A4C2-9DEE8D18D1A7}" srcOrd="1" destOrd="0" parTransId="{211387F4-BBD1-4C01-BBDA-F42AD0F17941}" sibTransId="{1521E02A-669D-4C0C-89DC-0C30F1CAD040}"/>
    <dgm:cxn modelId="{2E5DC653-4907-49C4-8C52-5F04C47BEF96}" type="presOf" srcId="{1C4B91DA-CA01-4DEF-BC5C-0BC5AB5A278E}" destId="{49BE658B-F6AE-4A5A-808E-8A18668ED918}" srcOrd="0" destOrd="0" presId="urn:microsoft.com/office/officeart/2005/8/layout/process5"/>
    <dgm:cxn modelId="{E5C82F78-102E-4F9C-8E15-CC70C4E62FD9}" type="presOf" srcId="{24F9C714-5517-404E-AEDF-3601E4BFD44C}" destId="{6FB563F6-8E72-41AE-8E86-23E618365D28}" srcOrd="1" destOrd="0" presId="urn:microsoft.com/office/officeart/2005/8/layout/process5"/>
    <dgm:cxn modelId="{11436E7D-5EC7-4CAC-9554-8488966049D1}" srcId="{5EC75C3C-7FC8-4D28-AC0D-F87AEB4FD9D8}" destId="{1C4B91DA-CA01-4DEF-BC5C-0BC5AB5A278E}" srcOrd="5" destOrd="0" parTransId="{0F87D2E3-9B7F-4B4F-B930-E1EEAD4F26E6}" sibTransId="{8EE63FB8-2DA7-4BBB-A08B-1054A0DB9FB4}"/>
    <dgm:cxn modelId="{AF932F87-8A02-4DEF-9984-5DB99AFAF070}" type="presOf" srcId="{8EE63FB8-2DA7-4BBB-A08B-1054A0DB9FB4}" destId="{8B4E1622-7999-41DB-999F-2A8C9280B7F8}" srcOrd="0" destOrd="0" presId="urn:microsoft.com/office/officeart/2005/8/layout/process5"/>
    <dgm:cxn modelId="{1EA55488-558A-41CD-A7CE-81C45C332885}" srcId="{5EC75C3C-7FC8-4D28-AC0D-F87AEB4FD9D8}" destId="{B5BCB13B-CA16-48E9-919D-7CA832F3CB0A}" srcOrd="2" destOrd="0" parTransId="{4577B70A-2299-4026-A475-98A7D0B3381E}" sibTransId="{F62CBD67-BDC5-4DA0-8A4A-E23DCF3CC9CE}"/>
    <dgm:cxn modelId="{A967788F-7164-4D8E-B7A3-2175A8D453D0}" type="presOf" srcId="{C67580A5-CBD1-45C4-A6D3-2DB03CF6FB36}" destId="{3A8E4B85-FAAA-4AA0-BC07-6861C4A1339C}" srcOrd="0" destOrd="0" presId="urn:microsoft.com/office/officeart/2005/8/layout/process5"/>
    <dgm:cxn modelId="{E2B58998-89B8-4822-A510-C2241EA85DB1}" type="presOf" srcId="{36081C76-1714-465B-B97C-EE35F67BC0FF}" destId="{1F652BE0-200F-41D6-8396-5EF84816B588}" srcOrd="1" destOrd="0" presId="urn:microsoft.com/office/officeart/2005/8/layout/process5"/>
    <dgm:cxn modelId="{5E086DA5-7430-441C-927C-FDCF2A443B9D}" srcId="{5EC75C3C-7FC8-4D28-AC0D-F87AEB4FD9D8}" destId="{96DA3F38-82C6-4E53-9D97-28C0F6871DB5}" srcOrd="1" destOrd="0" parTransId="{57CBBDBC-E60B-4DE5-BEF0-2B26D2D846F1}" sibTransId="{2F1097D4-4165-4BEB-A7E1-61B4F977F6C3}"/>
    <dgm:cxn modelId="{B98AADA5-D1CD-46DB-A8CF-6C1D5F0A9D1C}" type="presOf" srcId="{D83744E1-E99C-4070-8CCB-858B959A8190}" destId="{92AF3247-0CA6-4EEF-BF32-84B745229411}" srcOrd="0" destOrd="0" presId="urn:microsoft.com/office/officeart/2005/8/layout/process5"/>
    <dgm:cxn modelId="{FE7018A8-B675-4085-9C08-D0E86FD5B991}" type="presOf" srcId="{F62CBD67-BDC5-4DA0-8A4A-E23DCF3CC9CE}" destId="{122BAF62-3893-4936-BDBC-5732E3B9EB57}" srcOrd="1" destOrd="0" presId="urn:microsoft.com/office/officeart/2005/8/layout/process5"/>
    <dgm:cxn modelId="{CD57F7B5-0C55-45DC-A724-6FC22AD0E6EB}" srcId="{5EC75C3C-7FC8-4D28-AC0D-F87AEB4FD9D8}" destId="{659BF078-A6ED-4D3A-AF28-82788D9875F2}" srcOrd="4" destOrd="0" parTransId="{C303AF86-0C41-460C-8DC7-8CD4B5DB5D9D}" sibTransId="{14E83E8E-89A8-44A6-AE39-389AB5943AAB}"/>
    <dgm:cxn modelId="{7231AFBE-62E0-4124-AB57-DE2A0A8F32A9}" type="presOf" srcId="{2F1097D4-4165-4BEB-A7E1-61B4F977F6C3}" destId="{F07B6D71-708A-42C1-991C-1B5B88669CBB}" srcOrd="0" destOrd="0" presId="urn:microsoft.com/office/officeart/2005/8/layout/process5"/>
    <dgm:cxn modelId="{4FD7CCBE-425F-4F4F-B9FC-80FC9575F4FA}" srcId="{5EC75C3C-7FC8-4D28-AC0D-F87AEB4FD9D8}" destId="{A190D74B-2B63-4065-935E-DDA7F096EDC5}" srcOrd="7" destOrd="0" parTransId="{5811B26E-3EA2-4133-B8C1-8D14A1CF2304}" sibTransId="{0C0E596D-C009-41E5-B380-399CC4569F41}"/>
    <dgm:cxn modelId="{D577B0C9-7D14-42AB-81F5-4EEC69392864}" srcId="{659BF078-A6ED-4D3A-AF28-82788D9875F2}" destId="{00BB7367-47A4-4A71-80F9-9E7E64D42EE2}" srcOrd="0" destOrd="0" parTransId="{C4B2DAF1-FCA6-4CDA-B1E5-F3A699138149}" sibTransId="{79E55CAC-1C7A-43F6-87AE-BA46B75BC40B}"/>
    <dgm:cxn modelId="{50E397CF-946D-4F47-A93D-8EA9EAFA54E5}" type="presOf" srcId="{36081C76-1714-465B-B97C-EE35F67BC0FF}" destId="{209FCFB3-6FBA-48E2-BEE5-D810EA2EC250}" srcOrd="0" destOrd="0" presId="urn:microsoft.com/office/officeart/2005/8/layout/process5"/>
    <dgm:cxn modelId="{3C7B08D1-E5EF-4BF3-957F-4110900F1EF5}" type="presOf" srcId="{2F1097D4-4165-4BEB-A7E1-61B4F977F6C3}" destId="{E5B81A60-1971-499B-892F-3FDC05DB43FD}" srcOrd="1" destOrd="0" presId="urn:microsoft.com/office/officeart/2005/8/layout/process5"/>
    <dgm:cxn modelId="{32DBE3D1-F1E3-48A1-932C-B0653848F0E4}" srcId="{5EC75C3C-7FC8-4D28-AC0D-F87AEB4FD9D8}" destId="{40F54F22-D668-4295-873E-A4AF62A1C22F}" srcOrd="6" destOrd="0" parTransId="{A96C8DC0-F9F0-4357-8404-80D75160D20E}" sibTransId="{D83744E1-E99C-4070-8CCB-858B959A8190}"/>
    <dgm:cxn modelId="{9B08C9D6-AB08-4CC9-A8A6-4B3BF5366747}" type="presOf" srcId="{659BF078-A6ED-4D3A-AF28-82788D9875F2}" destId="{93BCCFF5-D297-4847-9EA7-7163C94BF091}" srcOrd="0" destOrd="0" presId="urn:microsoft.com/office/officeart/2005/8/layout/process5"/>
    <dgm:cxn modelId="{CDBE4DDC-606B-4F6E-8A5D-DA3C52391C90}" type="presOf" srcId="{24F9C714-5517-404E-AEDF-3601E4BFD44C}" destId="{B4B5E0CD-56B6-40C0-AB31-30B88CFB842D}" srcOrd="0" destOrd="0" presId="urn:microsoft.com/office/officeart/2005/8/layout/process5"/>
    <dgm:cxn modelId="{D3BABCDD-B4DA-4035-AE00-AECCFEE67018}" type="presOf" srcId="{A190D74B-2B63-4065-935E-DDA7F096EDC5}" destId="{F9B8235F-E886-4CD0-9997-CD0E1DE61FA9}" srcOrd="0" destOrd="0" presId="urn:microsoft.com/office/officeart/2005/8/layout/process5"/>
    <dgm:cxn modelId="{69BB46DF-94D4-4DAB-9B0E-9BDD690A7B6A}" type="presOf" srcId="{F62CBD67-BDC5-4DA0-8A4A-E23DCF3CC9CE}" destId="{054168C0-D57A-4FF1-AAD0-8E21DD47E342}" srcOrd="0" destOrd="0" presId="urn:microsoft.com/office/officeart/2005/8/layout/process5"/>
    <dgm:cxn modelId="{CB748BE2-ABB9-4F0C-BF3F-8056EEE1F98B}" type="presOf" srcId="{B5BCB13B-CA16-48E9-919D-7CA832F3CB0A}" destId="{B23B9AFD-75B0-4BBC-BFCD-014E79C3EF66}" srcOrd="0" destOrd="0" presId="urn:microsoft.com/office/officeart/2005/8/layout/process5"/>
    <dgm:cxn modelId="{B14B5CED-6741-4937-A893-000C71C964F7}" type="presOf" srcId="{5EC75C3C-7FC8-4D28-AC0D-F87AEB4FD9D8}" destId="{F945F35E-127B-40CA-97DA-6D07D98C8AD7}" srcOrd="0" destOrd="0" presId="urn:microsoft.com/office/officeart/2005/8/layout/process5"/>
    <dgm:cxn modelId="{A3815CED-0CD6-4640-B5BA-2BE3AB940307}" type="presOf" srcId="{40F54F22-D668-4295-873E-A4AF62A1C22F}" destId="{716D9BA3-A068-49BD-931E-EED53D2C5B9C}" srcOrd="0" destOrd="0" presId="urn:microsoft.com/office/officeart/2005/8/layout/process5"/>
    <dgm:cxn modelId="{DE8A55EE-E34A-4A5F-9F07-4A9CF8F58B5A}" type="presOf" srcId="{E9951642-6DCF-4572-9F24-1DB84194E7E3}" destId="{BA21FECE-A2FA-4E20-97D5-0A8E4EBCA519}" srcOrd="0" destOrd="0" presId="urn:microsoft.com/office/officeart/2005/8/layout/process5"/>
    <dgm:cxn modelId="{97A37FE9-F734-45EA-A93C-FD19C19D31F5}" type="presParOf" srcId="{F945F35E-127B-40CA-97DA-6D07D98C8AD7}" destId="{3A8E4B85-FAAA-4AA0-BC07-6861C4A1339C}" srcOrd="0" destOrd="0" presId="urn:microsoft.com/office/officeart/2005/8/layout/process5"/>
    <dgm:cxn modelId="{F32956BE-87D1-48AC-8164-FEAF1DE43D93}" type="presParOf" srcId="{F945F35E-127B-40CA-97DA-6D07D98C8AD7}" destId="{209FCFB3-6FBA-48E2-BEE5-D810EA2EC250}" srcOrd="1" destOrd="0" presId="urn:microsoft.com/office/officeart/2005/8/layout/process5"/>
    <dgm:cxn modelId="{2B1D5314-D483-4204-B610-FC215E3CC42B}" type="presParOf" srcId="{209FCFB3-6FBA-48E2-BEE5-D810EA2EC250}" destId="{1F652BE0-200F-41D6-8396-5EF84816B588}" srcOrd="0" destOrd="0" presId="urn:microsoft.com/office/officeart/2005/8/layout/process5"/>
    <dgm:cxn modelId="{3EA52388-5D78-46D6-AF7A-9C8F7B4A13A3}" type="presParOf" srcId="{F945F35E-127B-40CA-97DA-6D07D98C8AD7}" destId="{7CA64FDD-326B-4113-A1EF-ACD7B730F832}" srcOrd="2" destOrd="0" presId="urn:microsoft.com/office/officeart/2005/8/layout/process5"/>
    <dgm:cxn modelId="{DEB39E36-F338-4179-BA78-E87EDD2E49C8}" type="presParOf" srcId="{F945F35E-127B-40CA-97DA-6D07D98C8AD7}" destId="{F07B6D71-708A-42C1-991C-1B5B88669CBB}" srcOrd="3" destOrd="0" presId="urn:microsoft.com/office/officeart/2005/8/layout/process5"/>
    <dgm:cxn modelId="{C1D96033-A5D4-47E3-A9F5-0B385EF6D0A4}" type="presParOf" srcId="{F07B6D71-708A-42C1-991C-1B5B88669CBB}" destId="{E5B81A60-1971-499B-892F-3FDC05DB43FD}" srcOrd="0" destOrd="0" presId="urn:microsoft.com/office/officeart/2005/8/layout/process5"/>
    <dgm:cxn modelId="{583B780E-6189-4CD5-905A-A82F868F381C}" type="presParOf" srcId="{F945F35E-127B-40CA-97DA-6D07D98C8AD7}" destId="{B23B9AFD-75B0-4BBC-BFCD-014E79C3EF66}" srcOrd="4" destOrd="0" presId="urn:microsoft.com/office/officeart/2005/8/layout/process5"/>
    <dgm:cxn modelId="{06900FA7-7021-44DF-A827-D27533F946FB}" type="presParOf" srcId="{F945F35E-127B-40CA-97DA-6D07D98C8AD7}" destId="{054168C0-D57A-4FF1-AAD0-8E21DD47E342}" srcOrd="5" destOrd="0" presId="urn:microsoft.com/office/officeart/2005/8/layout/process5"/>
    <dgm:cxn modelId="{73A8D3F4-6782-487C-BD09-5962A3DC336A}" type="presParOf" srcId="{054168C0-D57A-4FF1-AAD0-8E21DD47E342}" destId="{122BAF62-3893-4936-BDBC-5732E3B9EB57}" srcOrd="0" destOrd="0" presId="urn:microsoft.com/office/officeart/2005/8/layout/process5"/>
    <dgm:cxn modelId="{7F9EFFC8-2936-4B57-8291-EDC4F8199A80}" type="presParOf" srcId="{F945F35E-127B-40CA-97DA-6D07D98C8AD7}" destId="{BA21FECE-A2FA-4E20-97D5-0A8E4EBCA519}" srcOrd="6" destOrd="0" presId="urn:microsoft.com/office/officeart/2005/8/layout/process5"/>
    <dgm:cxn modelId="{ECC1C41E-F82B-43F1-8ECF-2A76E7195B62}" type="presParOf" srcId="{F945F35E-127B-40CA-97DA-6D07D98C8AD7}" destId="{B4B5E0CD-56B6-40C0-AB31-30B88CFB842D}" srcOrd="7" destOrd="0" presId="urn:microsoft.com/office/officeart/2005/8/layout/process5"/>
    <dgm:cxn modelId="{DB2859E4-959E-4885-AC51-3711293F1FE9}" type="presParOf" srcId="{B4B5E0CD-56B6-40C0-AB31-30B88CFB842D}" destId="{6FB563F6-8E72-41AE-8E86-23E618365D28}" srcOrd="0" destOrd="0" presId="urn:microsoft.com/office/officeart/2005/8/layout/process5"/>
    <dgm:cxn modelId="{95658ACF-4D0E-48AF-82A9-B7E6465FA7AE}" type="presParOf" srcId="{F945F35E-127B-40CA-97DA-6D07D98C8AD7}" destId="{93BCCFF5-D297-4847-9EA7-7163C94BF091}" srcOrd="8" destOrd="0" presId="urn:microsoft.com/office/officeart/2005/8/layout/process5"/>
    <dgm:cxn modelId="{A461D7CC-2425-47A0-AAF2-AB960376D2B6}" type="presParOf" srcId="{F945F35E-127B-40CA-97DA-6D07D98C8AD7}" destId="{8B4929DF-7DC4-4B21-8369-E31C2AE5033A}" srcOrd="9" destOrd="0" presId="urn:microsoft.com/office/officeart/2005/8/layout/process5"/>
    <dgm:cxn modelId="{1D466D72-7F38-433F-A714-14F3D2323FF5}" type="presParOf" srcId="{8B4929DF-7DC4-4B21-8369-E31C2AE5033A}" destId="{4349C58C-3B91-42ED-8F28-ADCF767E8934}" srcOrd="0" destOrd="0" presId="urn:microsoft.com/office/officeart/2005/8/layout/process5"/>
    <dgm:cxn modelId="{0DD4A7D4-3AC6-4C6E-AE52-FC9F43CA9B74}" type="presParOf" srcId="{F945F35E-127B-40CA-97DA-6D07D98C8AD7}" destId="{49BE658B-F6AE-4A5A-808E-8A18668ED918}" srcOrd="10" destOrd="0" presId="urn:microsoft.com/office/officeart/2005/8/layout/process5"/>
    <dgm:cxn modelId="{ABF8E711-FFF1-4963-812C-6B32649C0741}" type="presParOf" srcId="{F945F35E-127B-40CA-97DA-6D07D98C8AD7}" destId="{8B4E1622-7999-41DB-999F-2A8C9280B7F8}" srcOrd="11" destOrd="0" presId="urn:microsoft.com/office/officeart/2005/8/layout/process5"/>
    <dgm:cxn modelId="{C742EE28-0399-46DE-AB2D-9AC8DE2F54C8}" type="presParOf" srcId="{8B4E1622-7999-41DB-999F-2A8C9280B7F8}" destId="{F5CACCC5-77D9-4B40-8641-569664BD5F9A}" srcOrd="0" destOrd="0" presId="urn:microsoft.com/office/officeart/2005/8/layout/process5"/>
    <dgm:cxn modelId="{8FAAF0DE-8478-48A3-A42C-E1CA212229CF}" type="presParOf" srcId="{F945F35E-127B-40CA-97DA-6D07D98C8AD7}" destId="{716D9BA3-A068-49BD-931E-EED53D2C5B9C}" srcOrd="12" destOrd="0" presId="urn:microsoft.com/office/officeart/2005/8/layout/process5"/>
    <dgm:cxn modelId="{93962C15-55F0-4638-8877-5BF5FF244659}" type="presParOf" srcId="{F945F35E-127B-40CA-97DA-6D07D98C8AD7}" destId="{92AF3247-0CA6-4EEF-BF32-84B745229411}" srcOrd="13" destOrd="0" presId="urn:microsoft.com/office/officeart/2005/8/layout/process5"/>
    <dgm:cxn modelId="{15D65B9B-CA73-4C22-9A4F-B22D0A5EC815}" type="presParOf" srcId="{92AF3247-0CA6-4EEF-BF32-84B745229411}" destId="{2FAB6CC1-93A7-4554-B625-1ED01064D23D}" srcOrd="0" destOrd="0" presId="urn:microsoft.com/office/officeart/2005/8/layout/process5"/>
    <dgm:cxn modelId="{09105ABD-5B9B-4AFB-9695-3D67F18D6A90}" type="presParOf" srcId="{F945F35E-127B-40CA-97DA-6D07D98C8AD7}" destId="{F9B8235F-E886-4CD0-9997-CD0E1DE61FA9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E4B85-FAAA-4AA0-BC07-6861C4A1339C}">
      <dsp:nvSpPr>
        <dsp:cNvPr id="0" name=""/>
        <dsp:cNvSpPr/>
      </dsp:nvSpPr>
      <dsp:spPr>
        <a:xfrm>
          <a:off x="105171" y="661"/>
          <a:ext cx="2083593" cy="1250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CONFIGURAÇÃO PORTAS, RTC E INTERUPÇÃO </a:t>
          </a:r>
        </a:p>
      </dsp:txBody>
      <dsp:txXfrm>
        <a:off x="141787" y="37277"/>
        <a:ext cx="2010361" cy="1176924"/>
      </dsp:txXfrm>
    </dsp:sp>
    <dsp:sp modelId="{209FCFB3-6FBA-48E2-BEE5-D810EA2EC250}">
      <dsp:nvSpPr>
        <dsp:cNvPr id="0" name=""/>
        <dsp:cNvSpPr/>
      </dsp:nvSpPr>
      <dsp:spPr>
        <a:xfrm>
          <a:off x="2372121" y="367374"/>
          <a:ext cx="441721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800" kern="1200"/>
        </a:p>
      </dsp:txBody>
      <dsp:txXfrm>
        <a:off x="2372121" y="470720"/>
        <a:ext cx="309205" cy="310039"/>
      </dsp:txXfrm>
    </dsp:sp>
    <dsp:sp modelId="{7CA64FDD-326B-4113-A1EF-ACD7B730F832}">
      <dsp:nvSpPr>
        <dsp:cNvPr id="0" name=""/>
        <dsp:cNvSpPr/>
      </dsp:nvSpPr>
      <dsp:spPr>
        <a:xfrm>
          <a:off x="3022203" y="661"/>
          <a:ext cx="2083593" cy="1250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SET DATA E ALARME</a:t>
          </a:r>
        </a:p>
      </dsp:txBody>
      <dsp:txXfrm>
        <a:off x="3058819" y="37277"/>
        <a:ext cx="2010361" cy="1176924"/>
      </dsp:txXfrm>
    </dsp:sp>
    <dsp:sp modelId="{F07B6D71-708A-42C1-991C-1B5B88669CBB}">
      <dsp:nvSpPr>
        <dsp:cNvPr id="0" name=""/>
        <dsp:cNvSpPr/>
      </dsp:nvSpPr>
      <dsp:spPr>
        <a:xfrm rot="51660">
          <a:off x="5281506" y="388853"/>
          <a:ext cx="423405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800" kern="1200"/>
        </a:p>
      </dsp:txBody>
      <dsp:txXfrm>
        <a:off x="5281513" y="491245"/>
        <a:ext cx="296384" cy="310039"/>
      </dsp:txXfrm>
    </dsp:sp>
    <dsp:sp modelId="{B23B9AFD-75B0-4BBC-BFCD-014E79C3EF66}">
      <dsp:nvSpPr>
        <dsp:cNvPr id="0" name=""/>
        <dsp:cNvSpPr/>
      </dsp:nvSpPr>
      <dsp:spPr>
        <a:xfrm>
          <a:off x="5904584" y="43979"/>
          <a:ext cx="2083593" cy="1250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ESTADO</a:t>
          </a:r>
          <a:r>
            <a:rPr lang="pt-BR" sz="1000" kern="1200" baseline="0" dirty="0"/>
            <a:t> DO ALARME</a:t>
          </a:r>
          <a:endParaRPr lang="pt-BR" sz="1000" kern="1200" dirty="0"/>
        </a:p>
      </dsp:txBody>
      <dsp:txXfrm>
        <a:off x="5941200" y="80595"/>
        <a:ext cx="2010361" cy="1176924"/>
      </dsp:txXfrm>
    </dsp:sp>
    <dsp:sp modelId="{054168C0-D57A-4FF1-AAD0-8E21DD47E342}">
      <dsp:nvSpPr>
        <dsp:cNvPr id="0" name=""/>
        <dsp:cNvSpPr/>
      </dsp:nvSpPr>
      <dsp:spPr>
        <a:xfrm rot="5413409">
          <a:off x="6684510" y="1507210"/>
          <a:ext cx="515186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800" kern="1200"/>
        </a:p>
      </dsp:txBody>
      <dsp:txXfrm rot="-5400000">
        <a:off x="6787384" y="1507984"/>
        <a:ext cx="310039" cy="360630"/>
      </dsp:txXfrm>
    </dsp:sp>
    <dsp:sp modelId="{BA21FECE-A2FA-4E20-97D5-0A8E4EBCA519}">
      <dsp:nvSpPr>
        <dsp:cNvPr id="0" name=""/>
        <dsp:cNvSpPr/>
      </dsp:nvSpPr>
      <dsp:spPr>
        <a:xfrm>
          <a:off x="5895916" y="2266178"/>
          <a:ext cx="2083593" cy="1250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TIME ATIVADO DISPLAY MOSTRA RELÓGIO, ATIVADO CONTAGEM DE TEMPO</a:t>
          </a:r>
        </a:p>
      </dsp:txBody>
      <dsp:txXfrm>
        <a:off x="5932532" y="2302794"/>
        <a:ext cx="2010361" cy="1176924"/>
      </dsp:txXfrm>
    </dsp:sp>
    <dsp:sp modelId="{B4B5E0CD-56B6-40C0-AB31-30B88CFB842D}">
      <dsp:nvSpPr>
        <dsp:cNvPr id="0" name=""/>
        <dsp:cNvSpPr/>
      </dsp:nvSpPr>
      <dsp:spPr>
        <a:xfrm rot="7897363">
          <a:off x="5347495" y="1409169"/>
          <a:ext cx="557523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800" kern="1200"/>
        </a:p>
      </dsp:txBody>
      <dsp:txXfrm rot="10800000">
        <a:off x="5476488" y="1454574"/>
        <a:ext cx="402504" cy="310039"/>
      </dsp:txXfrm>
    </dsp:sp>
    <dsp:sp modelId="{93BCCFF5-D297-4847-9EA7-7163C94BF091}">
      <dsp:nvSpPr>
        <dsp:cNvPr id="0" name=""/>
        <dsp:cNvSpPr/>
      </dsp:nvSpPr>
      <dsp:spPr>
        <a:xfrm>
          <a:off x="3022203" y="2274841"/>
          <a:ext cx="2083593" cy="1250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ATIVADO INTERRUPÇÃO, CHAVE FECHADA PB09, DISPLAY MOSTRA ALARME E POSSIBILIDADA MODIFICA O TEMPO DO ALARME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800" kern="1200"/>
        </a:p>
      </dsp:txBody>
      <dsp:txXfrm>
        <a:off x="3058819" y="2311457"/>
        <a:ext cx="2010361" cy="1176924"/>
      </dsp:txXfrm>
    </dsp:sp>
    <dsp:sp modelId="{8B4929DF-7DC4-4B21-8369-E31C2AE5033A}">
      <dsp:nvSpPr>
        <dsp:cNvPr id="0" name=""/>
        <dsp:cNvSpPr/>
      </dsp:nvSpPr>
      <dsp:spPr>
        <a:xfrm rot="19344320" flipH="1">
          <a:off x="1943958" y="2510114"/>
          <a:ext cx="644030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800" kern="1200"/>
        </a:p>
      </dsp:txBody>
      <dsp:txXfrm rot="10800000">
        <a:off x="2082882" y="2566174"/>
        <a:ext cx="489011" cy="310039"/>
      </dsp:txXfrm>
    </dsp:sp>
    <dsp:sp modelId="{49BE658B-F6AE-4A5A-808E-8A18668ED918}">
      <dsp:nvSpPr>
        <dsp:cNvPr id="0" name=""/>
        <dsp:cNvSpPr/>
      </dsp:nvSpPr>
      <dsp:spPr>
        <a:xfrm>
          <a:off x="269775" y="3303820"/>
          <a:ext cx="2083593" cy="1250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SE BOTÃO 01 ESTIVER ABERTADO SEGUNDOS ++; SE BOTÃO 02 SEGUNDOS --, SE BOTÃO 03 MINUTOS ++, SE BOTÃO 04 MINUTOS --, SE BOTÃO 05 HORAS ++, SE BOTÃO 06 HORAS --</a:t>
          </a:r>
        </a:p>
      </dsp:txBody>
      <dsp:txXfrm>
        <a:off x="306391" y="3340436"/>
        <a:ext cx="2010361" cy="1176924"/>
      </dsp:txXfrm>
    </dsp:sp>
    <dsp:sp modelId="{8B4E1622-7999-41DB-999F-2A8C9280B7F8}">
      <dsp:nvSpPr>
        <dsp:cNvPr id="0" name=""/>
        <dsp:cNvSpPr/>
      </dsp:nvSpPr>
      <dsp:spPr>
        <a:xfrm rot="1046424">
          <a:off x="2491972" y="4099726"/>
          <a:ext cx="371562" cy="5167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800" kern="1200"/>
        </a:p>
      </dsp:txBody>
      <dsp:txXfrm>
        <a:off x="2494534" y="4186368"/>
        <a:ext cx="260093" cy="310039"/>
      </dsp:txXfrm>
    </dsp:sp>
    <dsp:sp modelId="{716D9BA3-A068-49BD-931E-EED53D2C5B9C}">
      <dsp:nvSpPr>
        <dsp:cNvPr id="0" name=""/>
        <dsp:cNvSpPr/>
      </dsp:nvSpPr>
      <dsp:spPr>
        <a:xfrm>
          <a:off x="3022203" y="4168510"/>
          <a:ext cx="2083593" cy="1250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FINAL DE INTERRUPÇÃO , CHAVE ABERTA PB09, DISPLAY RETORNA PARA RÉLOGIO, ATICADO CONTAGEM DE TEMPO</a:t>
          </a:r>
        </a:p>
      </dsp:txBody>
      <dsp:txXfrm>
        <a:off x="3058819" y="4205126"/>
        <a:ext cx="2010361" cy="1176924"/>
      </dsp:txXfrm>
    </dsp:sp>
    <dsp:sp modelId="{92AF3247-0CA6-4EEF-BF32-84B745229411}">
      <dsp:nvSpPr>
        <dsp:cNvPr id="0" name=""/>
        <dsp:cNvSpPr/>
      </dsp:nvSpPr>
      <dsp:spPr>
        <a:xfrm rot="16200000" flipH="1">
          <a:off x="6933497" y="3716454"/>
          <a:ext cx="489185" cy="4182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800" kern="1200"/>
        </a:p>
      </dsp:txBody>
      <dsp:txXfrm>
        <a:off x="6996234" y="3737366"/>
        <a:ext cx="363711" cy="250949"/>
      </dsp:txXfrm>
    </dsp:sp>
    <dsp:sp modelId="{F9B8235F-E886-4CD0-9997-CD0E1DE61FA9}">
      <dsp:nvSpPr>
        <dsp:cNvPr id="0" name=""/>
        <dsp:cNvSpPr/>
      </dsp:nvSpPr>
      <dsp:spPr>
        <a:xfrm>
          <a:off x="6044406" y="4168510"/>
          <a:ext cx="2083593" cy="12501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 LED PC15 PISCAR</a:t>
          </a:r>
        </a:p>
      </dsp:txBody>
      <dsp:txXfrm>
        <a:off x="6081022" y="4205126"/>
        <a:ext cx="2010361" cy="1176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7948"/>
            <a:ext cx="10363200" cy="14415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4036"/>
            <a:ext cx="8534400" cy="17160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9A9D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9A9D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8800"/>
            <a:ext cx="5303520" cy="4530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8800"/>
            <a:ext cx="5303520" cy="4530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1752" y="6070091"/>
            <a:ext cx="888491" cy="653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7619"/>
            <a:ext cx="12187428" cy="6851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9A9D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1752" y="6070091"/>
            <a:ext cx="888491" cy="6537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0909" y="293065"/>
            <a:ext cx="1033018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39A9D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1148" y="1289837"/>
            <a:ext cx="10479405" cy="4674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83845"/>
            <a:ext cx="3901440" cy="343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83845"/>
            <a:ext cx="2804160" cy="343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83845"/>
            <a:ext cx="2804160" cy="343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43600" y="0"/>
            <a:ext cx="6069965" cy="6863080"/>
            <a:chOff x="5907754" y="0"/>
            <a:chExt cx="6069965" cy="6863080"/>
          </a:xfrm>
        </p:grpSpPr>
        <p:sp>
          <p:nvSpPr>
            <p:cNvPr id="3" name="object 3"/>
            <p:cNvSpPr/>
            <p:nvPr/>
          </p:nvSpPr>
          <p:spPr>
            <a:xfrm>
              <a:off x="5907754" y="0"/>
              <a:ext cx="6069403" cy="68627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734768" y="787098"/>
              <a:ext cx="2086610" cy="1061720"/>
            </a:xfrm>
            <a:custGeom>
              <a:avLst/>
              <a:gdLst/>
              <a:ahLst/>
              <a:cxnLst/>
              <a:rect l="l" t="t" r="r" b="b"/>
              <a:pathLst>
                <a:path w="2086609" h="1061720">
                  <a:moveTo>
                    <a:pt x="0" y="0"/>
                  </a:moveTo>
                  <a:lnTo>
                    <a:pt x="2086562" y="1061550"/>
                  </a:lnTo>
                </a:path>
              </a:pathLst>
            </a:custGeom>
            <a:ln w="6432">
              <a:solidFill>
                <a:srgbClr val="3BA9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70266" y="3485455"/>
              <a:ext cx="200660" cy="274955"/>
            </a:xfrm>
            <a:custGeom>
              <a:avLst/>
              <a:gdLst/>
              <a:ahLst/>
              <a:cxnLst/>
              <a:rect l="l" t="t" r="r" b="b"/>
              <a:pathLst>
                <a:path w="200659" h="274954">
                  <a:moveTo>
                    <a:pt x="98008" y="274535"/>
                  </a:moveTo>
                  <a:lnTo>
                    <a:pt x="21249" y="248248"/>
                  </a:lnTo>
                  <a:lnTo>
                    <a:pt x="0" y="217487"/>
                  </a:lnTo>
                  <a:lnTo>
                    <a:pt x="1959" y="203212"/>
                  </a:lnTo>
                  <a:lnTo>
                    <a:pt x="72690" y="23070"/>
                  </a:lnTo>
                  <a:lnTo>
                    <a:pt x="79723" y="10555"/>
                  </a:lnTo>
                  <a:lnTo>
                    <a:pt x="90372" y="2563"/>
                  </a:lnTo>
                  <a:lnTo>
                    <a:pt x="103433" y="0"/>
                  </a:lnTo>
                  <a:lnTo>
                    <a:pt x="117700" y="3769"/>
                  </a:lnTo>
                  <a:lnTo>
                    <a:pt x="178786" y="26287"/>
                  </a:lnTo>
                  <a:lnTo>
                    <a:pt x="189486" y="33324"/>
                  </a:lnTo>
                  <a:lnTo>
                    <a:pt x="196871" y="43979"/>
                  </a:lnTo>
                  <a:lnTo>
                    <a:pt x="200035" y="57048"/>
                  </a:lnTo>
                  <a:lnTo>
                    <a:pt x="198076" y="71322"/>
                  </a:lnTo>
                  <a:lnTo>
                    <a:pt x="130560" y="251464"/>
                  </a:lnTo>
                  <a:lnTo>
                    <a:pt x="121719" y="263980"/>
                  </a:lnTo>
                  <a:lnTo>
                    <a:pt x="110466" y="271972"/>
                  </a:lnTo>
                  <a:lnTo>
                    <a:pt x="98008" y="274535"/>
                  </a:lnTo>
                  <a:close/>
                </a:path>
              </a:pathLst>
            </a:custGeom>
            <a:solidFill>
              <a:srgbClr val="0F22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46498" y="3495661"/>
              <a:ext cx="485531" cy="2573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23418" y="571571"/>
              <a:ext cx="122171" cy="2637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81956" y="571571"/>
              <a:ext cx="118956" cy="2637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911352" y="5640323"/>
            <a:ext cx="3262884" cy="10546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2415" marR="1545590">
              <a:spcAft>
                <a:spcPts val="0"/>
              </a:spcAft>
            </a:pPr>
            <a:r>
              <a:rPr lang="pt-P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RELÓGIO ALARME COM STM32F103C6</a:t>
            </a:r>
            <a:br>
              <a:rPr lang="pt-BR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pt-P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spc="-5" dirty="0"/>
          </a:p>
        </p:txBody>
      </p:sp>
      <p:sp>
        <p:nvSpPr>
          <p:cNvPr id="13" name="Subtítulo 12">
            <a:extLst>
              <a:ext uri="{FF2B5EF4-FFF2-40B4-BE49-F238E27FC236}">
                <a16:creationId xmlns:a16="http://schemas.microsoft.com/office/drawing/2014/main" id="{70B99BEB-0389-4972-B57F-0ED5E41A148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66527" y="3459947"/>
            <a:ext cx="8534400" cy="3540841"/>
          </a:xfrm>
        </p:spPr>
        <p:txBody>
          <a:bodyPr/>
          <a:lstStyle/>
          <a:p>
            <a:pPr marL="64135"/>
            <a:r>
              <a:rPr lang="pt-PT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Equipe: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John Vasconcelos dos Santos                                                                    Matrícula: 414953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Renato Avelino                                                                                          Matrícula: 485369 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Rayane Gadelha Melo de Lima                                                                 Matrícula: 368610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4770"/>
            <a:r>
              <a:rPr lang="pt-PT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Disciplina: 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Sistemas Microprocessados.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4770"/>
            <a:r>
              <a:rPr lang="pt-PT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de Entrega do Projeto: 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 de abril de 202</a:t>
            </a:r>
            <a:r>
              <a:rPr lang="pt-PT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endParaRPr lang="pt-BR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55"/>
              </a:spcBef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04440" marR="2515235" algn="ctr">
              <a:lnSpc>
                <a:spcPct val="107000"/>
              </a:lnSpc>
              <a:spcAft>
                <a:spcPts val="0"/>
              </a:spcAf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Fortaleza 2021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b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pt-BR" dirty="0"/>
          </a:p>
        </p:txBody>
      </p:sp>
      <p:sp>
        <p:nvSpPr>
          <p:cNvPr id="12" name="object 12"/>
          <p:cNvSpPr/>
          <p:nvPr/>
        </p:nvSpPr>
        <p:spPr>
          <a:xfrm>
            <a:off x="6454140" y="4437888"/>
            <a:ext cx="1583436" cy="15849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184" y="332689"/>
            <a:ext cx="1050480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4400" spc="-5" dirty="0"/>
              <a:t>Código</a:t>
            </a:r>
            <a:endParaRPr sz="4300" dirty="0"/>
          </a:p>
        </p:txBody>
      </p:sp>
      <p:sp>
        <p:nvSpPr>
          <p:cNvPr id="3" name="object 3"/>
          <p:cNvSpPr/>
          <p:nvPr/>
        </p:nvSpPr>
        <p:spPr>
          <a:xfrm>
            <a:off x="11486388" y="678179"/>
            <a:ext cx="701675" cy="198120"/>
          </a:xfrm>
          <a:custGeom>
            <a:avLst/>
            <a:gdLst/>
            <a:ahLst/>
            <a:cxn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51068" y="638619"/>
            <a:ext cx="250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58185" y="2365375"/>
            <a:ext cx="994416" cy="2286000"/>
            <a:chOff x="742187" y="2359151"/>
            <a:chExt cx="1083945" cy="2519680"/>
          </a:xfrm>
        </p:grpSpPr>
        <p:sp>
          <p:nvSpPr>
            <p:cNvPr id="8" name="object 8"/>
            <p:cNvSpPr/>
            <p:nvPr/>
          </p:nvSpPr>
          <p:spPr>
            <a:xfrm>
              <a:off x="742187" y="2359151"/>
              <a:ext cx="595884" cy="5958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2187" y="2997707"/>
              <a:ext cx="560832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0723" y="4373879"/>
              <a:ext cx="605027" cy="5044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8009B25-FFA4-421D-A0BA-69A7AF63946E}"/>
              </a:ext>
            </a:extLst>
          </p:cNvPr>
          <p:cNvSpPr txBox="1"/>
          <p:nvPr/>
        </p:nvSpPr>
        <p:spPr>
          <a:xfrm>
            <a:off x="2362200" y="1021980"/>
            <a:ext cx="820990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ctr">
              <a:spcBef>
                <a:spcPts val="20"/>
              </a:spcBef>
            </a:pP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/* </a:t>
            </a:r>
            <a:r>
              <a:rPr lang="pt-BR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Leitura do valor contido no Time do RTC e no Alarme e transformação de binária decimal (BCD) em binário para o Display 7 segmentos</a:t>
            </a: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*/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(1)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{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/* USER CODE END WHILE */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/* USER CODE BEGIN 3 */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HAL_Delay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(100);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RTC_TimeTypeDef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tmpTime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RTC_AlarmTypeDef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tmpAlarm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HAL_RTC_GetTime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(&amp;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hrtc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&amp;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tmpTime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RTC_FORMAT_BIN);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HAL_RTC_GetAlarm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(&amp;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hrtc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&amp;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tmpAlarm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RTC_ALARM_A, RTC_FORMAT_BIN);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alarmflag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== 0) {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  uint8_t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secFirstDigit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tmpTime.Seconds%10;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  uint8_t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secSecondDigit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tmpTime.Seconds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/10;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	  //uint8_t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secFirstDigit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alarmflag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?(tmpAlarm.AlarmTime.Seconds%10):(tmpTime.Seconds%10);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	  //uint8_t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secSecondDigit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alarmflag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?(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tmpAlarm.AlarmTime.Seconds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/10):(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tmpTime.Seconds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/10);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 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HAL_GPIO_WritePin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(GPIOA, GPIO_PIN_1,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secFirstDigit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0x01);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 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HAL_GPIO_WritePin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(GPIOA, GPIO_PIN_2,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secFirstDigit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0x02);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 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HAL_GPIO_WritePin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(GPIOA, GPIO_PIN_3,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secFirstDigit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0x04);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 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HAL_GPIO_WritePin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(GPIOA, GPIO_PIN_4,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secFirstDigit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0x08);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 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HAL_GPIO_WritePin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(GPIOA, GPIO_PIN_5,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secSecondDigit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0x01);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 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HAL_GPIO_WritePin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(GPIOA, GPIO_PIN_6,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secSecondDigit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0x02);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 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HAL_GPIO_WritePin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(GPIOA, GPIO_PIN_7,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secSecondDigit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0x04);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 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HAL_GPIO_WritePin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(GPIOA, GPIO_PIN_8,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secSecondDigit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0x08);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828" y="269418"/>
            <a:ext cx="10896600" cy="71429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675640">
              <a:lnSpc>
                <a:spcPct val="100000"/>
              </a:lnSpc>
              <a:spcBef>
                <a:spcPts val="770"/>
              </a:spcBef>
            </a:pPr>
            <a:r>
              <a:rPr lang="pt-BR" sz="4000" spc="-5" dirty="0"/>
              <a:t>Código</a:t>
            </a:r>
            <a:endParaRPr lang="pt-BR" sz="4300" dirty="0"/>
          </a:p>
        </p:txBody>
      </p:sp>
      <p:sp>
        <p:nvSpPr>
          <p:cNvPr id="3" name="object 3"/>
          <p:cNvSpPr/>
          <p:nvPr/>
        </p:nvSpPr>
        <p:spPr>
          <a:xfrm>
            <a:off x="11486388" y="655319"/>
            <a:ext cx="701675" cy="220979"/>
          </a:xfrm>
          <a:custGeom>
            <a:avLst/>
            <a:gdLst/>
            <a:ahLst/>
            <a:cxnLst/>
            <a:rect l="l" t="t" r="r" b="b"/>
            <a:pathLst>
              <a:path w="701675" h="220980">
                <a:moveTo>
                  <a:pt x="701052" y="0"/>
                </a:moveTo>
                <a:lnTo>
                  <a:pt x="0" y="0"/>
                </a:lnTo>
                <a:lnTo>
                  <a:pt x="0" y="220979"/>
                </a:lnTo>
                <a:lnTo>
                  <a:pt x="701052" y="220979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66308" y="626567"/>
            <a:ext cx="223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2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4E149E7F-D640-4BE9-86C3-78985FBA6536}"/>
              </a:ext>
            </a:extLst>
          </p:cNvPr>
          <p:cNvSpPr txBox="1"/>
          <p:nvPr/>
        </p:nvSpPr>
        <p:spPr>
          <a:xfrm>
            <a:off x="838200" y="1298575"/>
            <a:ext cx="41148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ctr">
              <a:spcBef>
                <a:spcPts val="20"/>
              </a:spcBef>
            </a:pP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/* </a:t>
            </a:r>
            <a:r>
              <a:rPr lang="pt-BR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Função comparativa entre Time e alarme, se for igual faz piscar um Led na Porta C Pino 15</a:t>
            </a: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*/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 </a:t>
            </a:r>
            <a:r>
              <a:rPr lang="pt-PT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PT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tmpAlarm.AlarmTime.Hours</a:t>
            </a: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== </a:t>
            </a:r>
            <a:r>
              <a:rPr lang="pt-PT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tmpTime.Hours</a:t>
            </a: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{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		  </a:t>
            </a:r>
            <a:r>
              <a:rPr lang="pt-PT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PT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tmpAlarm.AlarmTime.Minutes</a:t>
            </a: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== </a:t>
            </a:r>
            <a:r>
              <a:rPr lang="pt-PT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tmpTime.Minutes</a:t>
            </a: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{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			  </a:t>
            </a:r>
            <a:r>
              <a:rPr lang="pt-PT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pt-PT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tmpAlarm.AlarmTime.Seconds</a:t>
            </a: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== </a:t>
            </a:r>
            <a:r>
              <a:rPr lang="pt-PT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tmpTime.Seconds</a:t>
            </a: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{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				  </a:t>
            </a:r>
            <a:r>
              <a:rPr lang="pt-PT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HAL_GPIO_TogglePin</a:t>
            </a: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(GPIOC, GPIO_PIN_15);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 				  </a:t>
            </a:r>
            <a:r>
              <a:rPr lang="pt-PT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HAL_Delay</a:t>
            </a: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(200);</a:t>
            </a:r>
            <a:endParaRPr lang="pt-BR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6DA52233-BD73-48C6-88BA-60EEF8712CC0}"/>
              </a:ext>
            </a:extLst>
          </p:cNvPr>
          <p:cNvSpPr txBox="1"/>
          <p:nvPr/>
        </p:nvSpPr>
        <p:spPr>
          <a:xfrm>
            <a:off x="5696172" y="905050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/** Interrupção do Time do RTC  através da chave no Porta B Pino 09, adicionando ou subtraindo valores conforme o botão acionado */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void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HAL_GPIO_EXTI_Callback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(uint16_t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GPIO_Pin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{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UNUSED(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GPIO_Pin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switch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GPIO_Pin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{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case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AlarmSet_Pin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alarmflag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alarmflag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0;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alarmflag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1; break;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case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SecondPlus_Pin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alarmflag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sAlarm.AlarmTime.Seconds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++; break;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case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MinutePlus_Pin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alarmflag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sAlarm.AlarmTime.Minutes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++; break;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case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HourPlus_Pin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alarmflag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sAlarm.AlarmTime.Hours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++; break;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case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SecondMinus_Pin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alarmflag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sAlarm.AlarmTime.Seconds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--; break;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case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MinuteMinus_Pin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alarmflag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sAlarm.AlarmTime.Minutes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--; break;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case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HourMinus_Pin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alarmflag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sAlarm.AlarmTime.Hours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--; break;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}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alarmflag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HAL_RTC_SetAlarm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(&amp;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hrtc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&amp;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sAlarm</a:t>
            </a: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RTC_FORMAT_BIN);</a:t>
            </a:r>
            <a:endParaRPr lang="pt-B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86388" y="678179"/>
            <a:ext cx="701675" cy="198120"/>
          </a:xfrm>
          <a:custGeom>
            <a:avLst/>
            <a:gdLst/>
            <a:ahLst/>
            <a:cxn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51068" y="638619"/>
            <a:ext cx="250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9391" y="188975"/>
            <a:ext cx="899147" cy="899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447801" y="6125846"/>
            <a:ext cx="10654092" cy="756919"/>
            <a:chOff x="3383279" y="1868423"/>
            <a:chExt cx="7955280" cy="731520"/>
          </a:xfrm>
        </p:grpSpPr>
        <p:sp>
          <p:nvSpPr>
            <p:cNvPr id="9" name="object 9"/>
            <p:cNvSpPr/>
            <p:nvPr/>
          </p:nvSpPr>
          <p:spPr>
            <a:xfrm>
              <a:off x="3383279" y="1891283"/>
              <a:ext cx="685800" cy="685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26051" y="1914143"/>
              <a:ext cx="640079" cy="6400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33872" y="1914143"/>
              <a:ext cx="640079" cy="6400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24627" y="1914143"/>
              <a:ext cx="640079" cy="64007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80631" y="1868423"/>
              <a:ext cx="731520" cy="7315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01427" y="1914143"/>
              <a:ext cx="640079" cy="64007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04376" y="1914143"/>
              <a:ext cx="640079" cy="64007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64551" y="1914143"/>
              <a:ext cx="640079" cy="64007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98479" y="1914143"/>
              <a:ext cx="640079" cy="64007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72271" y="1914143"/>
              <a:ext cx="640079" cy="64007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DDEF32A8-DF7F-4AC2-8224-AE6BAF43E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377089"/>
              </p:ext>
            </p:extLst>
          </p:nvPr>
        </p:nvGraphicFramePr>
        <p:xfrm>
          <a:off x="1723058" y="49225"/>
          <a:ext cx="7497142" cy="62698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0905">
                  <a:extLst>
                    <a:ext uri="{9D8B030D-6E8A-4147-A177-3AD203B41FA5}">
                      <a16:colId xmlns:a16="http://schemas.microsoft.com/office/drawing/2014/main" val="912566116"/>
                    </a:ext>
                  </a:extLst>
                </a:gridCol>
                <a:gridCol w="1880905">
                  <a:extLst>
                    <a:ext uri="{9D8B030D-6E8A-4147-A177-3AD203B41FA5}">
                      <a16:colId xmlns:a16="http://schemas.microsoft.com/office/drawing/2014/main" val="502464510"/>
                    </a:ext>
                  </a:extLst>
                </a:gridCol>
                <a:gridCol w="3735332">
                  <a:extLst>
                    <a:ext uri="{9D8B030D-6E8A-4147-A177-3AD203B41FA5}">
                      <a16:colId xmlns:a16="http://schemas.microsoft.com/office/drawing/2014/main" val="1565920040"/>
                    </a:ext>
                  </a:extLst>
                </a:gridCol>
              </a:tblGrid>
              <a:tr h="447844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Dispositivo 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6FB4E3"/>
                      </a:solidFill>
                      <a:prstDash val="solid"/>
                    </a:lnB>
                    <a:solidFill>
                      <a:srgbClr val="39A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Configuração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6FB4E3"/>
                      </a:solidFill>
                      <a:prstDash val="solid"/>
                    </a:lnB>
                    <a:solidFill>
                      <a:srgbClr val="39A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Utilização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6FB4E3"/>
                      </a:solidFill>
                      <a:prstDash val="solid"/>
                    </a:lnB>
                    <a:solidFill>
                      <a:srgbClr val="39A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642185"/>
                  </a:ext>
                </a:extLst>
              </a:tr>
              <a:tr h="447844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Display 01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Interligado nas PA01-PA04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"/>
                        </a:spcBef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segundos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910439"/>
                  </a:ext>
                </a:extLst>
              </a:tr>
              <a:tr h="447844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Display 02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Interligado nas PA05-PA08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segundos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724794"/>
                  </a:ext>
                </a:extLst>
              </a:tr>
              <a:tr h="447844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Display 03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Interligado nas PA09-PA12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Minutos 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75429"/>
                  </a:ext>
                </a:extLst>
              </a:tr>
              <a:tr h="447844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Display 04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Interligado nas PA13-PB0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Minutos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504366"/>
                  </a:ext>
                </a:extLst>
              </a:tr>
              <a:tr h="447844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Display 05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Interligado nas PB01-PA04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Horas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532625"/>
                  </a:ext>
                </a:extLst>
              </a:tr>
              <a:tr h="447844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Botão 01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Interligado nas PB10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set segundos alarme para mais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16914"/>
                  </a:ext>
                </a:extLst>
              </a:tr>
              <a:tr h="447844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Botão 02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Interligado nas PB11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set segundos alarme para menos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221950"/>
                  </a:ext>
                </a:extLst>
              </a:tr>
              <a:tr h="447844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Dispositivo 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Configuração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Utilização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682785"/>
                  </a:ext>
                </a:extLst>
              </a:tr>
              <a:tr h="447844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Botão 03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Interligado nas PB12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set minutos alarme para mais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819822"/>
                  </a:ext>
                </a:extLst>
              </a:tr>
              <a:tr h="447844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Botão 04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Interligado nas PB13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set minutos alarme para menos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302810"/>
                  </a:ext>
                </a:extLst>
              </a:tr>
              <a:tr h="447844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Botão 05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Interligado nas PB14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set horas alarme para mais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875924"/>
                  </a:ext>
                </a:extLst>
              </a:tr>
              <a:tr h="447844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Botão 05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Interligado nas PB15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set horas alarme para menos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825607"/>
                  </a:ext>
                </a:extLst>
              </a:tr>
              <a:tr h="447844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Led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Interligado nas PC15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Pisca quando alarme = Time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57278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0814" y="293065"/>
            <a:ext cx="9321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90" dirty="0"/>
              <a:t>Diagrama</a:t>
            </a:r>
            <a:endParaRPr spc="-90" dirty="0"/>
          </a:p>
        </p:txBody>
      </p:sp>
      <p:sp>
        <p:nvSpPr>
          <p:cNvPr id="4" name="object 4"/>
          <p:cNvSpPr/>
          <p:nvPr/>
        </p:nvSpPr>
        <p:spPr>
          <a:xfrm>
            <a:off x="11486388" y="678179"/>
            <a:ext cx="701675" cy="198120"/>
          </a:xfrm>
          <a:custGeom>
            <a:avLst/>
            <a:gdLst/>
            <a:ahLst/>
            <a:cxn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51068" y="638619"/>
            <a:ext cx="250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D4CA7511-D3A0-44D2-B615-9B2AA8BA38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8418268"/>
              </p:ext>
            </p:extLst>
          </p:nvPr>
        </p:nvGraphicFramePr>
        <p:xfrm>
          <a:off x="1925474" y="115261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67295CD3-C43B-4073-8F67-DB257E5A6B7D}"/>
              </a:ext>
            </a:extLst>
          </p:cNvPr>
          <p:cNvSpPr txBox="1"/>
          <p:nvPr/>
        </p:nvSpPr>
        <p:spPr>
          <a:xfrm flipH="1">
            <a:off x="6557645" y="2495120"/>
            <a:ext cx="1899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ALARME =1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BCD482-2447-49F3-8D0D-8E489D0894AE}"/>
              </a:ext>
            </a:extLst>
          </p:cNvPr>
          <p:cNvSpPr txBox="1"/>
          <p:nvPr/>
        </p:nvSpPr>
        <p:spPr>
          <a:xfrm flipH="1">
            <a:off x="9103563" y="2618231"/>
            <a:ext cx="1899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ALARME =0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76C6E5A-298B-443F-A20D-FB8E905B3D5D}"/>
              </a:ext>
            </a:extLst>
          </p:cNvPr>
          <p:cNvSpPr txBox="1"/>
          <p:nvPr/>
        </p:nvSpPr>
        <p:spPr>
          <a:xfrm flipH="1">
            <a:off x="4461034" y="4873850"/>
            <a:ext cx="16112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ALARME =0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A7FDE82-8D5D-4675-967B-BD16F662E068}"/>
              </a:ext>
            </a:extLst>
          </p:cNvPr>
          <p:cNvSpPr txBox="1"/>
          <p:nvPr/>
        </p:nvSpPr>
        <p:spPr>
          <a:xfrm>
            <a:off x="9432532" y="4822508"/>
            <a:ext cx="18199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SE TEMPO RELÓGIO = TEMPO ALARME</a:t>
            </a:r>
          </a:p>
          <a:p>
            <a:endParaRPr lang="pt-BR" dirty="0"/>
          </a:p>
        </p:txBody>
      </p:sp>
    </p:spTree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86388" y="678179"/>
            <a:ext cx="701675" cy="198120"/>
          </a:xfrm>
          <a:custGeom>
            <a:avLst/>
            <a:gdLst/>
            <a:ahLst/>
            <a:cxn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51068" y="638619"/>
            <a:ext cx="250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874B9DB-FAAF-471C-A717-410D464848B4}"/>
              </a:ext>
            </a:extLst>
          </p:cNvPr>
          <p:cNvPicPr/>
          <p:nvPr/>
        </p:nvPicPr>
        <p:blipFill rotWithShape="1">
          <a:blip r:embed="rId2"/>
          <a:srcRect l="20068" t="15882" r="26598" b="8368"/>
          <a:stretch/>
        </p:blipFill>
        <p:spPr bwMode="auto">
          <a:xfrm>
            <a:off x="2133600" y="453390"/>
            <a:ext cx="8229600" cy="5867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857" y="293065"/>
            <a:ext cx="28740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45" dirty="0"/>
              <a:t> </a:t>
            </a:r>
            <a:r>
              <a:rPr spc="-5" dirty="0"/>
              <a:t>you</a:t>
            </a:r>
          </a:p>
        </p:txBody>
      </p:sp>
      <p:sp>
        <p:nvSpPr>
          <p:cNvPr id="3" name="object 3"/>
          <p:cNvSpPr/>
          <p:nvPr/>
        </p:nvSpPr>
        <p:spPr>
          <a:xfrm>
            <a:off x="11486388" y="678179"/>
            <a:ext cx="701675" cy="198120"/>
          </a:xfrm>
          <a:custGeom>
            <a:avLst/>
            <a:gdLst/>
            <a:ahLst/>
            <a:cxn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51068" y="638619"/>
            <a:ext cx="250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1144587"/>
            <a:ext cx="12187555" cy="4575175"/>
            <a:chOff x="0" y="1144523"/>
            <a:chExt cx="12187555" cy="4575175"/>
          </a:xfrm>
        </p:grpSpPr>
        <p:sp>
          <p:nvSpPr>
            <p:cNvPr id="6" name="object 6"/>
            <p:cNvSpPr/>
            <p:nvPr/>
          </p:nvSpPr>
          <p:spPr>
            <a:xfrm>
              <a:off x="0" y="1144523"/>
              <a:ext cx="12187428" cy="45746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36564" y="2183891"/>
              <a:ext cx="2680716" cy="26807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988820" y="5763767"/>
            <a:ext cx="237744" cy="237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24855" y="5765291"/>
            <a:ext cx="228600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6800" y="5779008"/>
            <a:ext cx="228600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486388" y="678179"/>
            <a:ext cx="701675" cy="198120"/>
          </a:xfrm>
          <a:custGeom>
            <a:avLst/>
            <a:gdLst/>
            <a:ahLst/>
            <a:cxn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63844" y="63861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61" name="Título 60">
            <a:extLst>
              <a:ext uri="{FF2B5EF4-FFF2-40B4-BE49-F238E27FC236}">
                <a16:creationId xmlns:a16="http://schemas.microsoft.com/office/drawing/2014/main" id="{5E526888-6CA1-4842-910A-E8364C50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909" y="245931"/>
            <a:ext cx="10330180" cy="553998"/>
          </a:xfrm>
        </p:spPr>
        <p:txBody>
          <a:bodyPr/>
          <a:lstStyle/>
          <a:p>
            <a:r>
              <a:rPr lang="pt-BR" sz="36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Microprocessador STM32F103XX</a:t>
            </a:r>
            <a:endParaRPr lang="pt-BR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2" name="Imagem 61">
            <a:extLst>
              <a:ext uri="{FF2B5EF4-FFF2-40B4-BE49-F238E27FC236}">
                <a16:creationId xmlns:a16="http://schemas.microsoft.com/office/drawing/2014/main" id="{F1E87982-475F-4E3F-9956-9370C8831E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3708" y="1578799"/>
            <a:ext cx="6474291" cy="4291775"/>
          </a:xfrm>
          <a:prstGeom prst="rect">
            <a:avLst/>
          </a:prstGeom>
        </p:spPr>
      </p:pic>
      <p:sp>
        <p:nvSpPr>
          <p:cNvPr id="64" name="CaixaDeTexto 63">
            <a:extLst>
              <a:ext uri="{FF2B5EF4-FFF2-40B4-BE49-F238E27FC236}">
                <a16:creationId xmlns:a16="http://schemas.microsoft.com/office/drawing/2014/main" id="{97A47124-9793-4278-97A8-B1A904574EF8}"/>
              </a:ext>
            </a:extLst>
          </p:cNvPr>
          <p:cNvSpPr txBox="1"/>
          <p:nvPr/>
        </p:nvSpPr>
        <p:spPr>
          <a:xfrm>
            <a:off x="7315200" y="1862514"/>
            <a:ext cx="4038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RISC de 32 bits ARM® </a:t>
            </a:r>
            <a:r>
              <a:rPr lang="pt-B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Cortex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™ -M3;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Frequência de 72 MHz;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Memória Flash incorporada de até 32 </a:t>
            </a:r>
            <a:r>
              <a:rPr lang="pt-B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Kbytes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 SRAM de até 6 </a:t>
            </a:r>
            <a:r>
              <a:rPr lang="pt-B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Kbytes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02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ADCs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12 bits;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03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temporizadores de 16 bits de uso geral</a:t>
            </a:r>
            <a:r>
              <a:rPr lang="pt-BR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01 temporizador PWM;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02 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I2Cs e </a:t>
            </a:r>
            <a:r>
              <a:rPr lang="pt-B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SPIs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03  </a:t>
            </a:r>
            <a:r>
              <a:rPr lang="pt-B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USARTs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um USB e um CAN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9759" y="4787810"/>
            <a:ext cx="7257415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pt-BR" sz="4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 Time </a:t>
            </a:r>
            <a:r>
              <a:rPr lang="pt-BR" sz="4000" dirty="0" err="1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Clock</a:t>
            </a:r>
            <a:r>
              <a:rPr lang="pt-BR" sz="40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(RTC):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1643359" y="678179"/>
            <a:ext cx="544195" cy="198120"/>
          </a:xfrm>
          <a:custGeom>
            <a:avLst/>
            <a:gdLst/>
            <a:ahLst/>
            <a:cxnLst/>
            <a:rect l="l" t="t" r="r" b="b"/>
            <a:pathLst>
              <a:path w="544195" h="198119">
                <a:moveTo>
                  <a:pt x="544068" y="0"/>
                </a:moveTo>
                <a:lnTo>
                  <a:pt x="0" y="0"/>
                </a:lnTo>
                <a:lnTo>
                  <a:pt x="0" y="198120"/>
                </a:lnTo>
                <a:lnTo>
                  <a:pt x="544068" y="198120"/>
                </a:lnTo>
                <a:lnTo>
                  <a:pt x="544068" y="0"/>
                </a:lnTo>
                <a:close/>
              </a:path>
            </a:pathLst>
          </a:custGeom>
          <a:solidFill>
            <a:srgbClr val="D400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939371" y="637895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909" y="293065"/>
            <a:ext cx="103301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pt-BR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Microprocessador STM32F103C6</a:t>
            </a:r>
            <a:endParaRPr sz="2400" spc="-5" dirty="0">
              <a:solidFill>
                <a:srgbClr val="0070C0"/>
              </a:solidFill>
            </a:endParaRP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1D06EAB9-82BE-466B-A786-5305B25493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9E8CDE13-6B5A-423E-987D-1787844C24DF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6264742" y="1527176"/>
            <a:ext cx="5303520" cy="5090488"/>
          </a:xfrm>
        </p:spPr>
        <p:txBody>
          <a:bodyPr/>
          <a:lstStyle/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Prescaler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programável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Contador programável de 32 bits para medição de longo prazo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Dois relógios separados: PCLK1 para a interface APB1 e relógio RTC.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fonte de relógio RTC pode ser qualquer uma das seguintes: HSE </a:t>
            </a:r>
            <a:r>
              <a:rPr lang="pt-B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clock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divided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128, LSE </a:t>
            </a:r>
            <a:r>
              <a:rPr lang="pt-B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oscillator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clock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 LSI </a:t>
            </a:r>
            <a:r>
              <a:rPr lang="pt-B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oscillator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clock</a:t>
            </a: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Três linhas de interrupção dedicadas: Interrupção de alarme, para gerar uma interrupção de alarme programável por software, Interrupção de segundos, para gerar um sinal de interrupção periódica com uma duração de período programável (até 1 segundo), Interrupção de estouro, para detectar quando o contador programável interno chega a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object 4"/>
          <p:cNvSpPr/>
          <p:nvPr/>
        </p:nvSpPr>
        <p:spPr>
          <a:xfrm>
            <a:off x="11486388" y="678179"/>
            <a:ext cx="701675" cy="198120"/>
          </a:xfrm>
          <a:custGeom>
            <a:avLst/>
            <a:gdLst/>
            <a:ahLst/>
            <a:cxn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63844" y="63861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7616" y="260616"/>
            <a:ext cx="935735" cy="935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E802EF4-EB38-401D-9A01-654F5AA7C0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73" y="1578800"/>
            <a:ext cx="4907280" cy="4107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0482" y="293065"/>
            <a:ext cx="96901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40"/>
              </a:spcBef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pt-P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RELÓGIO ALARME COM STM32F103C6</a:t>
            </a:r>
            <a:br>
              <a:rPr lang="pt-BR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18560" y="1208355"/>
            <a:ext cx="9755505" cy="355224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969"/>
              </a:spcBef>
              <a:buClr>
                <a:srgbClr val="39A9DC"/>
              </a:buClr>
              <a:buChar char="•"/>
              <a:tabLst>
                <a:tab pos="191135" algn="l"/>
              </a:tabLst>
            </a:pPr>
            <a:r>
              <a:rPr sz="1500" dirty="0">
                <a:solidFill>
                  <a:srgbClr val="00317D"/>
                </a:solidFill>
                <a:latin typeface="Arial"/>
                <a:cs typeface="Arial"/>
              </a:rPr>
              <a:t>.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86388" y="678179"/>
            <a:ext cx="701675" cy="198120"/>
          </a:xfrm>
          <a:custGeom>
            <a:avLst/>
            <a:gdLst/>
            <a:ahLst/>
            <a:cxn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63844" y="63861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7700" y="341375"/>
            <a:ext cx="873252" cy="879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8D129CF-AD7D-4BB5-BDC2-CCB638D27B56}"/>
              </a:ext>
            </a:extLst>
          </p:cNvPr>
          <p:cNvSpPr txBox="1"/>
          <p:nvPr/>
        </p:nvSpPr>
        <p:spPr>
          <a:xfrm>
            <a:off x="1192491" y="1385967"/>
            <a:ext cx="1004138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5"/>
              </a:spcBef>
              <a:spcAft>
                <a:spcPts val="0"/>
              </a:spcAft>
              <a:buSzPts val="1100"/>
              <a:tabLst>
                <a:tab pos="203200" algn="l"/>
              </a:tabLst>
            </a:pPr>
            <a:r>
              <a:rPr lang="pt-PT" sz="1600" b="1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OBJETIVOS</a:t>
            </a:r>
            <a:endParaRPr lang="pt-BR" sz="1600" b="1" kern="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PT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6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Projeta e simular no </a:t>
            </a:r>
            <a:r>
              <a:rPr lang="pt-BR" sz="18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Proteus</a:t>
            </a:r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um relógio digital com alarme utilizado o microprocessador STM32F103C6.</a:t>
            </a:r>
          </a:p>
          <a:p>
            <a:pPr indent="457200" algn="just"/>
            <a:endParaRPr lang="pt-BR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endParaRPr lang="pt-BR" sz="16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5"/>
              </a:spcBef>
              <a:spcAft>
                <a:spcPts val="0"/>
              </a:spcAft>
              <a:buSzPts val="1100"/>
              <a:buFont typeface="+mj-lt"/>
              <a:buAutoNum type="arabicPeriod"/>
              <a:tabLst>
                <a:tab pos="203200" algn="l"/>
              </a:tabLst>
            </a:pPr>
            <a:r>
              <a:rPr lang="pt-BR" sz="1800" b="1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sz="1800" b="1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MATERIAIS</a:t>
            </a:r>
            <a:endParaRPr lang="pt-BR" sz="1800" b="1" kern="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7640" indent="-139065">
              <a:tabLst>
                <a:tab pos="168275" algn="l"/>
              </a:tabLst>
            </a:pPr>
            <a:r>
              <a:rPr lang="pt-PT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Simulador de circuitos digitais </a:t>
            </a:r>
            <a:r>
              <a:rPr lang="pt-BR" sz="18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Proteus</a:t>
            </a:r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Microprocessador STM32F103C6;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Chave digital micro Switch;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07 chaves Botões circuitos integrais e digitais;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06 Display 7 segmentos;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01 Led vermelho;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07 Resistores de 10kΩ;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08 Resistores de 330kΩ.</a:t>
            </a:r>
          </a:p>
          <a:p>
            <a:pPr indent="457200" algn="just"/>
            <a:endParaRPr lang="pt-B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909" y="293065"/>
            <a:ext cx="103301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00"/>
              </a:spcBef>
            </a:pPr>
            <a:r>
              <a:rPr lang="pt-BR" sz="2800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pt-BR" sz="28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onfiguração das portas do microprocessador STM32F103C6</a:t>
            </a:r>
            <a:endParaRPr sz="6600" spc="-5" dirty="0">
              <a:solidFill>
                <a:srgbClr val="00B0F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86388" y="678179"/>
            <a:ext cx="701675" cy="198120"/>
          </a:xfrm>
          <a:custGeom>
            <a:avLst/>
            <a:gdLst/>
            <a:ahLst/>
            <a:cxn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63844" y="63861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7680" y="214883"/>
            <a:ext cx="880871" cy="882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C65675DC-566C-4EDB-A445-5F375C869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439462"/>
              </p:ext>
            </p:extLst>
          </p:nvPr>
        </p:nvGraphicFramePr>
        <p:xfrm>
          <a:off x="2667000" y="1222375"/>
          <a:ext cx="7391401" cy="5135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3801">
                  <a:extLst>
                    <a:ext uri="{9D8B030D-6E8A-4147-A177-3AD203B41FA5}">
                      <a16:colId xmlns:a16="http://schemas.microsoft.com/office/drawing/2014/main" val="1972150441"/>
                    </a:ext>
                  </a:extLst>
                </a:gridCol>
                <a:gridCol w="2463801">
                  <a:extLst>
                    <a:ext uri="{9D8B030D-6E8A-4147-A177-3AD203B41FA5}">
                      <a16:colId xmlns:a16="http://schemas.microsoft.com/office/drawing/2014/main" val="1925108706"/>
                    </a:ext>
                  </a:extLst>
                </a:gridCol>
                <a:gridCol w="2463799">
                  <a:extLst>
                    <a:ext uri="{9D8B030D-6E8A-4147-A177-3AD203B41FA5}">
                      <a16:colId xmlns:a16="http://schemas.microsoft.com/office/drawing/2014/main" val="2671300113"/>
                    </a:ext>
                  </a:extLst>
                </a:gridCol>
              </a:tblGrid>
              <a:tr h="498641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Porta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6FB4E3"/>
                      </a:solidFill>
                      <a:prstDash val="solid"/>
                    </a:lnB>
                    <a:solidFill>
                      <a:srgbClr val="39A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Configuração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6FB4E3"/>
                      </a:solidFill>
                      <a:prstDash val="solid"/>
                    </a:lnB>
                    <a:solidFill>
                      <a:srgbClr val="39A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Utilização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6FB4E3"/>
                      </a:solidFill>
                      <a:prstDash val="solid"/>
                    </a:lnB>
                    <a:solidFill>
                      <a:srgbClr val="39A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658112"/>
                  </a:ext>
                </a:extLst>
              </a:tr>
              <a:tr h="997050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i="1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PA01-PA15</a:t>
                      </a:r>
                      <a:endParaRPr lang="pt-BR" sz="16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GPIO_OUTPUT</a:t>
                      </a:r>
                      <a:endParaRPr lang="pt-BR" sz="16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Representação das horas, minutos e segundos no Display 7 segmentos.</a:t>
                      </a:r>
                      <a:endParaRPr lang="pt-BR" sz="16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847771"/>
                  </a:ext>
                </a:extLst>
              </a:tr>
              <a:tr h="997050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i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PB0-PB08</a:t>
                      </a:r>
                      <a:endParaRPr lang="pt-BR" sz="160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GPIO_OUTPUT</a:t>
                      </a:r>
                      <a:endParaRPr lang="pt-BR" sz="16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Representação das horas, minutos e segundos no Display 7 segmentos.</a:t>
                      </a:r>
                      <a:endParaRPr lang="pt-BR" sz="160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137494"/>
                  </a:ext>
                </a:extLst>
              </a:tr>
              <a:tr h="997050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i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PB009-PB015</a:t>
                      </a:r>
                      <a:endParaRPr lang="pt-BR" sz="160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GPIO_EXTI</a:t>
                      </a:r>
                      <a:endParaRPr lang="pt-BR" sz="16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Interrupção da função principal através de chaves digitais.</a:t>
                      </a:r>
                      <a:endParaRPr lang="pt-BR" sz="16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715540"/>
                  </a:ext>
                </a:extLst>
              </a:tr>
              <a:tr h="997050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i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PC15</a:t>
                      </a:r>
                      <a:endParaRPr lang="pt-BR" sz="160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GPIO_OUTPUT</a:t>
                      </a:r>
                      <a:endParaRPr lang="pt-BR" sz="160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Acendimento de um LED quando o tempo do relógio for igual do Alarme.</a:t>
                      </a:r>
                      <a:endParaRPr lang="pt-BR" sz="16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243996"/>
                  </a:ext>
                </a:extLst>
              </a:tr>
              <a:tr h="498525"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i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PD0-PD01</a:t>
                      </a:r>
                      <a:endParaRPr lang="pt-BR" sz="160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6FB4E3"/>
                      </a:solidFill>
                      <a:prstDash val="soli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RCC_OSC</a:t>
                      </a:r>
                      <a:endParaRPr lang="pt-BR" sz="160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"/>
                        </a:spcBef>
                      </a:pPr>
                      <a:r>
                        <a:rPr lang="pt-BR" sz="18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Cristal ressonador interno </a:t>
                      </a:r>
                      <a:endParaRPr lang="pt-BR" sz="16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6FB4E3"/>
                      </a:solidFill>
                      <a:prstDash val="solid"/>
                    </a:lnT>
                    <a:lnB w="12700" cap="flat" cmpd="sng" algn="ctr">
                      <a:solidFill>
                        <a:srgbClr val="6FB4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80968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909" y="293065"/>
            <a:ext cx="103301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00"/>
              </a:spcBef>
            </a:pPr>
            <a:r>
              <a:rPr lang="pt-BR" sz="3200" spc="-5" dirty="0"/>
              <a:t>Configuração RTC</a:t>
            </a:r>
            <a:endParaRPr sz="3200" spc="-5" dirty="0"/>
          </a:p>
        </p:txBody>
      </p:sp>
      <p:sp>
        <p:nvSpPr>
          <p:cNvPr id="3" name="object 3"/>
          <p:cNvSpPr/>
          <p:nvPr/>
        </p:nvSpPr>
        <p:spPr>
          <a:xfrm>
            <a:off x="11486388" y="678179"/>
            <a:ext cx="701675" cy="198120"/>
          </a:xfrm>
          <a:custGeom>
            <a:avLst/>
            <a:gdLst/>
            <a:ahLst/>
            <a:cxn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63844" y="63861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87680" y="214883"/>
            <a:ext cx="880871" cy="882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7591E471-A9BC-4FC5-A478-6EC5A28BF654}"/>
              </a:ext>
            </a:extLst>
          </p:cNvPr>
          <p:cNvPicPr/>
          <p:nvPr/>
        </p:nvPicPr>
        <p:blipFill rotWithShape="1">
          <a:blip r:embed="rId3"/>
          <a:srcRect l="9897" t="10507" b="16188"/>
          <a:stretch/>
        </p:blipFill>
        <p:spPr bwMode="auto">
          <a:xfrm>
            <a:off x="1368550" y="1374776"/>
            <a:ext cx="9832849" cy="4876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910" y="243997"/>
            <a:ext cx="10330180" cy="756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00"/>
              </a:spcBef>
            </a:pPr>
            <a:r>
              <a:rPr lang="pt-BR" spc="-5" dirty="0"/>
              <a:t>Código 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1486388" y="678179"/>
            <a:ext cx="701675" cy="198120"/>
          </a:xfrm>
          <a:custGeom>
            <a:avLst/>
            <a:gdLst/>
            <a:ahLst/>
            <a:cxn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63844" y="63861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980" y="1216538"/>
            <a:ext cx="7579359" cy="5174493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indent="457200" algn="just">
              <a:spcBef>
                <a:spcPts val="20"/>
              </a:spcBef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/* </a:t>
            </a: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Declaração de variáveis globais do RTC 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*/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Bef>
                <a:spcPts val="20"/>
              </a:spcBef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/*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Private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variables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---------------------------------------------------------*/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RTC_HandleTypeDef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hrtc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/* USER CODE BEGIN PV */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uint8_t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alarmflag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0;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RTC_TimeTypeDef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sTime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{0};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RTC_AlarmTypeDef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sAlarm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{0};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/* USER CODE END PV */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/*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Private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prototypes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-----------------------------------------------*/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Bef>
                <a:spcPts val="20"/>
              </a:spcBef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indent="457200" algn="just">
              <a:spcBef>
                <a:spcPts val="20"/>
              </a:spcBef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Bef>
                <a:spcPts val="20"/>
              </a:spcBef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190500" indent="-178435">
              <a:lnSpc>
                <a:spcPct val="100000"/>
              </a:lnSpc>
              <a:spcBef>
                <a:spcPts val="930"/>
              </a:spcBef>
              <a:buClr>
                <a:srgbClr val="39A9DC"/>
              </a:buClr>
              <a:buChar char="•"/>
              <a:tabLst>
                <a:tab pos="191135" algn="l"/>
              </a:tabLst>
            </a:pPr>
            <a:endParaRPr sz="15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87680" y="214883"/>
            <a:ext cx="880871" cy="882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00"/>
              </a:spcBef>
            </a:pPr>
            <a:r>
              <a:rPr lang="pt-BR" spc="-5" dirty="0"/>
              <a:t>Código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1486388" y="678179"/>
            <a:ext cx="701675" cy="198120"/>
          </a:xfrm>
          <a:custGeom>
            <a:avLst/>
            <a:gdLst/>
            <a:ahLst/>
            <a:cxnLst/>
            <a:rect l="l" t="t" r="r" b="b"/>
            <a:pathLst>
              <a:path w="701675" h="198119">
                <a:moveTo>
                  <a:pt x="701052" y="0"/>
                </a:moveTo>
                <a:lnTo>
                  <a:pt x="0" y="0"/>
                </a:lnTo>
                <a:lnTo>
                  <a:pt x="0" y="198120"/>
                </a:lnTo>
                <a:lnTo>
                  <a:pt x="701052" y="198120"/>
                </a:lnTo>
                <a:lnTo>
                  <a:pt x="701052" y="0"/>
                </a:lnTo>
                <a:close/>
              </a:path>
            </a:pathLst>
          </a:custGeom>
          <a:solidFill>
            <a:srgbClr val="D40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63844" y="63861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7680" y="214883"/>
            <a:ext cx="880871" cy="882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1E66C01-39CB-4D34-B531-2D536D5A4EE9}"/>
              </a:ext>
            </a:extLst>
          </p:cNvPr>
          <p:cNvSpPr txBox="1"/>
          <p:nvPr/>
        </p:nvSpPr>
        <p:spPr>
          <a:xfrm>
            <a:off x="928115" y="1679575"/>
            <a:ext cx="3948685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ctr">
              <a:spcBef>
                <a:spcPts val="20"/>
              </a:spcBef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/* </a:t>
            </a:r>
            <a:r>
              <a:rPr lang="pt-BR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 do valor inicial do alarme 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*/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/* Infinite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loop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*/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sAlarm.AlarmTime.Hours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9;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sAlarm.AlarmTime.Minutes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16;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sAlarm.AlarmTime.Seconds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20;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sAlarm.Alarm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RTC_ALARM_A;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/* USER CODE BEGIN WHILE */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5A5EC96-A2D1-4BB0-82CA-825F80997F9E}"/>
              </a:ext>
            </a:extLst>
          </p:cNvPr>
          <p:cNvSpPr txBox="1"/>
          <p:nvPr/>
        </p:nvSpPr>
        <p:spPr>
          <a:xfrm>
            <a:off x="6614668" y="1146581"/>
            <a:ext cx="48768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/** </a:t>
            </a:r>
            <a:r>
              <a:rPr lang="pt-PT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Initialize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RTC </a:t>
            </a:r>
            <a:r>
              <a:rPr lang="pt-PT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set </a:t>
            </a:r>
            <a:r>
              <a:rPr lang="pt-PT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Time </a:t>
            </a:r>
            <a:r>
              <a:rPr lang="pt-PT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Date  */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sTime.Hours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0x9;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sTime.Minutes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0x16;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sTime.Seconds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0x20;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HAL_RTC_SetTime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(&amp;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hrtc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&amp;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sTime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RTC_FORMAT_BCD) != HAL_OK)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{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Error_Handler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}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DateToUpdate.WeekDay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RTC_WEEKDAY_MONDAY;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DateToUpdate.Month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RTC_MONTH_JANUARY;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DateToUpdate.Date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0x1;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3200" indent="168910">
              <a:tabLst>
                <a:tab pos="168275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DateToUpdate.Year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0x0;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1573</Words>
  <Application>Microsoft Office PowerPoint</Application>
  <PresentationFormat>Personalizar</PresentationFormat>
  <Paragraphs>239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Symbol</vt:lpstr>
      <vt:lpstr>Times New Roman</vt:lpstr>
      <vt:lpstr>Office Theme</vt:lpstr>
      <vt:lpstr>RELÓGIO ALARME COM STM32F103C6   </vt:lpstr>
      <vt:lpstr>Microprocessador STM32F103XX</vt:lpstr>
      <vt:lpstr>Real Time Clock (RTC): </vt:lpstr>
      <vt:lpstr>Microprocessador STM32F103C6</vt:lpstr>
      <vt:lpstr>  RELÓGIO ALARME COM STM32F103C6 </vt:lpstr>
      <vt:lpstr>Configuração das portas do microprocessador STM32F103C6</vt:lpstr>
      <vt:lpstr>Configuração RTC</vt:lpstr>
      <vt:lpstr>Código </vt:lpstr>
      <vt:lpstr>Código</vt:lpstr>
      <vt:lpstr>Código</vt:lpstr>
      <vt:lpstr>Código</vt:lpstr>
      <vt:lpstr>Apresentação do PowerPoint</vt:lpstr>
      <vt:lpstr>Diagrama</vt:lpstr>
      <vt:lpstr>Apresentação do PowerPoint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 Template PPT 16-9</dc:title>
  <dc:creator>Clara COLOMBO</dc:creator>
  <cp:lastModifiedBy>rayane</cp:lastModifiedBy>
  <cp:revision>6</cp:revision>
  <dcterms:created xsi:type="dcterms:W3CDTF">2021-04-11T13:25:09Z</dcterms:created>
  <dcterms:modified xsi:type="dcterms:W3CDTF">2021-04-11T14:05:12Z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2017-07-11T00:00:00Z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2021-04-11T00:00:00Z</vt:filetime>
  </property>
</Properties>
</file>