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82" r:id="rId4"/>
    <p:sldId id="285" r:id="rId5"/>
    <p:sldId id="290" r:id="rId6"/>
    <p:sldId id="291" r:id="rId7"/>
    <p:sldId id="289" r:id="rId8"/>
    <p:sldId id="287" r:id="rId9"/>
    <p:sldId id="28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XIANG LIN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2F"/>
    <a:srgbClr val="F9F9F7"/>
    <a:srgbClr val="18453B"/>
    <a:srgbClr val="1A453B"/>
    <a:srgbClr val="187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7" autoAdjust="0"/>
    <p:restoredTop sz="87071" autoAdjust="0"/>
  </p:normalViewPr>
  <p:slideViewPr>
    <p:cSldViewPr snapToGrid="0">
      <p:cViewPr varScale="1">
        <p:scale>
          <a:sx n="81" d="100"/>
          <a:sy n="81" d="100"/>
        </p:scale>
        <p:origin x="1264" y="184"/>
      </p:cViewPr>
      <p:guideLst/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2T10:42:46.15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5BE46-7EFB-4972-80F5-4B5938DF1899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2E7D8-139C-47C5-A64F-662580A1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mins</a:t>
            </a:r>
            <a:r>
              <a:rPr lang="en-US" baseline="0" dirty="0" smtClean="0"/>
              <a:t> + </a:t>
            </a:r>
            <a:r>
              <a:rPr lang="en-US" altLang="zh-CN" baseline="0" dirty="0" smtClean="0"/>
              <a:t>3</a:t>
            </a:r>
            <a:r>
              <a:rPr lang="en-US" baseline="0" dirty="0" smtClean="0"/>
              <a:t>mins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3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7D8-139C-47C5-A64F-662580A18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rtan WILL helmet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3" y="369146"/>
            <a:ext cx="4564024" cy="139298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3089836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5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U web type treatm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565900"/>
            <a:ext cx="2478616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8842"/>
            <a:ext cx="103632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 baseline="0">
                <a:ln>
                  <a:noFill/>
                </a:ln>
                <a:solidFill>
                  <a:srgbClr val="18453B"/>
                </a:solidFill>
                <a:latin typeface="+mn-lt"/>
                <a:cs typeface="Gotham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9566"/>
            <a:ext cx="10363200" cy="2102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U web type treatm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565900"/>
            <a:ext cx="2478616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5837"/>
            <a:ext cx="109728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6971"/>
            <a:ext cx="10972800" cy="4066495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Arial"/>
                <a:cs typeface="Arial"/>
              </a:defRPr>
            </a:lvl1pPr>
            <a:lvl2pPr marL="742950" indent="-28575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4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SU web type treatm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565900"/>
            <a:ext cx="2478616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3154"/>
            <a:ext cx="109728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9668"/>
            <a:ext cx="5267605" cy="4296682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314795" y="2059668"/>
            <a:ext cx="5267605" cy="4296682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1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U web type treatm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565900"/>
            <a:ext cx="2478616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9873"/>
            <a:ext cx="109728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1012"/>
            <a:ext cx="10972800" cy="402416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7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U web type treatm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565900"/>
            <a:ext cx="2478616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5092"/>
            <a:ext cx="109728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4905"/>
            <a:ext cx="10972800" cy="4419600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8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rtan WILL helmet Whit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3" y="369146"/>
            <a:ext cx="4564024" cy="1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algn="ctr" defTabSz="457200" rtl="0" eaLnBrk="1" fontAlgn="base" hangingPunct="1">
        <a:spcBef>
          <a:spcPct val="20000"/>
        </a:spcBef>
        <a:spcAft>
          <a:spcPct val="0"/>
        </a:spcAft>
        <a:defRPr sz="40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461" y="2233850"/>
            <a:ext cx="10611292" cy="2552020"/>
          </a:xfrm>
        </p:spPr>
        <p:txBody>
          <a:bodyPr>
            <a:normAutofit/>
          </a:bodyPr>
          <a:lstStyle/>
          <a:p>
            <a:pPr algn="just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Atari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639" y="3680419"/>
            <a:ext cx="10597114" cy="1655762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Arial" charset="0"/>
                <a:ea typeface="Arial" charset="0"/>
                <a:cs typeface="Arial" charset="0"/>
              </a:rPr>
              <a:t>Liyang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err="1" smtClean="0">
                <a:latin typeface="Arial" charset="0"/>
                <a:ea typeface="Arial" charset="0"/>
                <a:cs typeface="Arial" charset="0"/>
              </a:rPr>
              <a:t>Xie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Xiao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Zeng,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Kaixiang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Lin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0118556" y="4250918"/>
            <a:ext cx="1623423" cy="369332"/>
          </a:xfrm>
          <a:prstGeom prst="rect">
            <a:avLst/>
          </a:prstGeom>
          <a:solidFill>
            <a:srgbClr val="F9F9F7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Moving down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40064" y="2392753"/>
            <a:ext cx="1377941" cy="369332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Moving up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381" y="4476270"/>
            <a:ext cx="8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Georgia" charset="0"/>
                <a:ea typeface="Georgia" charset="0"/>
                <a:cs typeface="Georgia" charset="0"/>
              </a:rPr>
              <a:t>State</a:t>
            </a:r>
            <a:r>
              <a:rPr lang="zh-CN" altLang="en-US" b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32785" y="2566016"/>
            <a:ext cx="609600" cy="2040988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86514" y="2659280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80179" y="3147642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87843" y="3636004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87846" y="4110131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04700" y="5581688"/>
            <a:ext cx="373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L2: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Several fully connected layers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545976" y="2325250"/>
            <a:ext cx="603868" cy="5315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693370" y="2386673"/>
            <a:ext cx="299300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005790" y="5581688"/>
            <a:ext cx="3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L3:Output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layer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16291" y="1839558"/>
            <a:ext cx="609600" cy="345439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70020" y="1932823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663685" y="2421185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71349" y="2909547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671352" y="3383674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688288" y="3857806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71355" y="4348871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671355" y="4823007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28" idx="2"/>
          </p:cNvCxnSpPr>
          <p:nvPr/>
        </p:nvCxnSpPr>
        <p:spPr>
          <a:xfrm flipV="1">
            <a:off x="3972161" y="3817373"/>
            <a:ext cx="1815682" cy="1178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7" idx="2"/>
          </p:cNvCxnSpPr>
          <p:nvPr/>
        </p:nvCxnSpPr>
        <p:spPr>
          <a:xfrm flipV="1">
            <a:off x="3990917" y="3329011"/>
            <a:ext cx="1789262" cy="11679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7" idx="2"/>
          </p:cNvCxnSpPr>
          <p:nvPr/>
        </p:nvCxnSpPr>
        <p:spPr>
          <a:xfrm flipV="1">
            <a:off x="3990429" y="3329011"/>
            <a:ext cx="1789750" cy="2497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411041" y="2813441"/>
            <a:ext cx="609600" cy="1521603"/>
          </a:xfrm>
          <a:prstGeom prst="round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564770" y="2906705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58435" y="3395067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566099" y="3883429"/>
            <a:ext cx="302141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16978" y="3223191"/>
            <a:ext cx="76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..</a:t>
            </a:r>
            <a:endParaRPr lang="en-US" sz="2800" b="1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885353" y="2566016"/>
            <a:ext cx="1808017" cy="100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193954" y="3133397"/>
            <a:ext cx="19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Probability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actions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9572248" y="4164573"/>
            <a:ext cx="603868" cy="5315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19642" y="4225996"/>
            <a:ext cx="299300" cy="362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88" y="2528827"/>
            <a:ext cx="1544414" cy="186528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1748847" y="3495939"/>
            <a:ext cx="1525057" cy="144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60907" y="3023911"/>
            <a:ext cx="2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preprocessing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87681" y="5587103"/>
            <a:ext cx="373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L1: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Input layer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8" name="Straight Arrow Connector 47"/>
          <p:cNvCxnSpPr>
            <a:stCxn id="64" idx="6"/>
            <a:endCxn id="28" idx="2"/>
          </p:cNvCxnSpPr>
          <p:nvPr/>
        </p:nvCxnSpPr>
        <p:spPr>
          <a:xfrm flipV="1">
            <a:off x="3973496" y="3817373"/>
            <a:ext cx="1814347" cy="712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6"/>
            <a:endCxn id="29" idx="2"/>
          </p:cNvCxnSpPr>
          <p:nvPr/>
        </p:nvCxnSpPr>
        <p:spPr>
          <a:xfrm flipV="1">
            <a:off x="3973496" y="4291500"/>
            <a:ext cx="1814350" cy="712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3" idx="6"/>
            <a:endCxn id="29" idx="2"/>
          </p:cNvCxnSpPr>
          <p:nvPr/>
        </p:nvCxnSpPr>
        <p:spPr>
          <a:xfrm>
            <a:off x="3990429" y="4039175"/>
            <a:ext cx="1797417" cy="2523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6"/>
            <a:endCxn id="26" idx="2"/>
          </p:cNvCxnSpPr>
          <p:nvPr/>
        </p:nvCxnSpPr>
        <p:spPr>
          <a:xfrm>
            <a:off x="3972161" y="2114192"/>
            <a:ext cx="1814353" cy="726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6"/>
            <a:endCxn id="27" idx="2"/>
          </p:cNvCxnSpPr>
          <p:nvPr/>
        </p:nvCxnSpPr>
        <p:spPr>
          <a:xfrm>
            <a:off x="3965826" y="2602554"/>
            <a:ext cx="1814353" cy="726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6"/>
            <a:endCxn id="26" idx="2"/>
          </p:cNvCxnSpPr>
          <p:nvPr/>
        </p:nvCxnSpPr>
        <p:spPr>
          <a:xfrm flipV="1">
            <a:off x="3973490" y="2840649"/>
            <a:ext cx="1813024" cy="250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6"/>
            <a:endCxn id="28" idx="2"/>
          </p:cNvCxnSpPr>
          <p:nvPr/>
        </p:nvCxnSpPr>
        <p:spPr>
          <a:xfrm>
            <a:off x="3973490" y="3090916"/>
            <a:ext cx="1814353" cy="726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22850" y="3321919"/>
            <a:ext cx="12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Georgia" charset="0"/>
                <a:ea typeface="Georgia" charset="0"/>
                <a:cs typeface="Georgia" charset="0"/>
              </a:rPr>
              <a:t>Softmax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83" name="Straight Arrow Connector 82"/>
          <p:cNvCxnSpPr>
            <a:stCxn id="71" idx="6"/>
            <a:endCxn id="43" idx="2"/>
          </p:cNvCxnSpPr>
          <p:nvPr/>
        </p:nvCxnSpPr>
        <p:spPr>
          <a:xfrm>
            <a:off x="7860576" y="3576436"/>
            <a:ext cx="1859066" cy="830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311400"/>
            <a:ext cx="4165600" cy="22225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40" y="4042281"/>
            <a:ext cx="4013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4043"/>
            <a:ext cx="10972800" cy="406649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&amp; Algorithms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97942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61883"/>
            <a:ext cx="11734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7" y="1761883"/>
            <a:ext cx="10714983" cy="41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1" y="1385711"/>
            <a:ext cx="9097579" cy="48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Gradient-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Cartpole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7</a:t>
            </a:fld>
            <a:endParaRPr lang="en-US"/>
          </a:p>
        </p:txBody>
      </p:sp>
      <p:pic>
        <p:nvPicPr>
          <p:cNvPr id="3" name="openaigym.video.0.30230.video00200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3173" y="2323603"/>
            <a:ext cx="4394593" cy="3304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07" y="2106674"/>
            <a:ext cx="7714594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68964"/>
          </a:xfrm>
          <a:prstGeom prst="rect">
            <a:avLst/>
          </a:prstGeom>
          <a:solidFill>
            <a:srgbClr val="18453B"/>
          </a:solidFill>
          <a:ln>
            <a:solidFill>
              <a:srgbClr val="1A4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919"/>
            <a:ext cx="10972800" cy="480233"/>
          </a:xfrm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- Pong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6" y="851490"/>
            <a:ext cx="7896447" cy="59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506" y="2169044"/>
            <a:ext cx="2126513" cy="110578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376C0-6659-4D87-9980-87E4D6DFAC76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15610" y="3838909"/>
            <a:ext cx="7442790" cy="7118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18453B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xieliyan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zengxia6,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linkaixi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msu.edu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Wordmark design">
  <a:themeElements>
    <a:clrScheme name="Custom 3">
      <a:dk1>
        <a:sysClr val="windowText" lastClr="000000"/>
      </a:dk1>
      <a:lt1>
        <a:sysClr val="window" lastClr="FFFFFF"/>
      </a:lt1>
      <a:dk2>
        <a:srgbClr val="18453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Power-Point-Spartans-Will-Green</Template>
  <TotalTime>2950</TotalTime>
  <Words>117</Words>
  <Application>Microsoft Macintosh PowerPoint</Application>
  <PresentationFormat>Widescreen</PresentationFormat>
  <Paragraphs>53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</vt:lpstr>
      <vt:lpstr>Georgia</vt:lpstr>
      <vt:lpstr>Gotham Book</vt:lpstr>
      <vt:lpstr>Gotham-Bold</vt:lpstr>
      <vt:lpstr>Mangal</vt:lpstr>
      <vt:lpstr>ＭＳ Ｐゴシック</vt:lpstr>
      <vt:lpstr>Times New Roman</vt:lpstr>
      <vt:lpstr>Wingdings</vt:lpstr>
      <vt:lpstr>等线</vt:lpstr>
      <vt:lpstr>黑体</vt:lpstr>
      <vt:lpstr>Arial</vt:lpstr>
      <vt:lpstr>MSU Wordmark design</vt:lpstr>
      <vt:lpstr>Deep Reinforcement Learning for Atari Games</vt:lpstr>
      <vt:lpstr>Outline</vt:lpstr>
      <vt:lpstr>Introduction</vt:lpstr>
      <vt:lpstr>Policy Gradient</vt:lpstr>
      <vt:lpstr>Policy Gradient</vt:lpstr>
      <vt:lpstr>Policy Gradient</vt:lpstr>
      <vt:lpstr>Policy Gradient- Cartpole</vt:lpstr>
      <vt:lpstr>Policy Gradient - Pong</vt:lpstr>
      <vt:lpstr>Q &amp; A</vt:lpstr>
      <vt:lpstr>PowerPoint Presentation</vt:lpstr>
    </vt:vector>
  </TitlesOfParts>
  <Company>Michigan State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KAIXIANG LIN</cp:lastModifiedBy>
  <cp:revision>935</cp:revision>
  <cp:lastPrinted>2016-12-06T19:18:55Z</cp:lastPrinted>
  <dcterms:created xsi:type="dcterms:W3CDTF">2016-11-30T15:59:34Z</dcterms:created>
  <dcterms:modified xsi:type="dcterms:W3CDTF">2016-12-15T02:57:24Z</dcterms:modified>
</cp:coreProperties>
</file>