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8.jpeg" ContentType="image/jpeg"/>
  <Override PartName="/ppt/media/image6.png" ContentType="image/png"/>
  <Override PartName="/ppt/media/image7.png" ContentType="image/png"/>
  <Override PartName="/ppt/media/image11.png" ContentType="image/png"/>
  <Override PartName="/ppt/media/image9.png" ContentType="image/png"/>
  <Override PartName="/ppt/media/image10.jpeg" ContentType="image/jpe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2FD805D-F78E-436C-BF13-0B831A3A0725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0840" cy="231048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49520" cy="26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26"/>
          </p:nvPr>
        </p:nvSpPr>
        <p:spPr>
          <a:xfrm>
            <a:off x="6905520" y="6513480"/>
            <a:ext cx="5279400" cy="34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61F89-CCA2-4CAD-8D54-99495314AD79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A3729-4856-46F4-A4ED-36C6EC0508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ta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F6BE92-B97B-45ED-BF41-FAC054ED8A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ta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661FF4-8D15-43B3-85B9-EA7A2D3780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ta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175BD11-C743-44B3-A4C4-293A86CF89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ta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4805D2A-0F6D-4F34-8256-E7FAF0AE0E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ta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9377280" y="4680"/>
            <a:ext cx="1214640" cy="6849720"/>
          </a:xfrm>
          <a:custGeom>
            <a:avLst/>
            <a:gdLst>
              <a:gd name="textAreaLeft" fmla="*/ 0 w 1214640"/>
              <a:gd name="textAreaRight" fmla="*/ 1218600 w 1214640"/>
              <a:gd name="textAreaTop" fmla="*/ 0 h 6849720"/>
              <a:gd name="textAreaBottom" fmla="*/ 6853680 h 68497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7448760" y="3695040"/>
            <a:ext cx="4739400" cy="3159720"/>
          </a:xfrm>
          <a:custGeom>
            <a:avLst/>
            <a:gdLst>
              <a:gd name="textAreaLeft" fmla="*/ 0 w 4739400"/>
              <a:gd name="textAreaRight" fmla="*/ 4743360 w 4739400"/>
              <a:gd name="textAreaTop" fmla="*/ 0 h 3159720"/>
              <a:gd name="textAreaBottom" fmla="*/ 3163680 h 31597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9182160" y="0"/>
            <a:ext cx="3006000" cy="6854040"/>
          </a:xfrm>
          <a:custGeom>
            <a:avLst/>
            <a:gdLst>
              <a:gd name="textAreaLeft" fmla="*/ 0 w 3006000"/>
              <a:gd name="textAreaRight" fmla="*/ 3009960 w 30060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bg object 19"/>
          <p:cNvSpPr/>
          <p:nvPr/>
        </p:nvSpPr>
        <p:spPr>
          <a:xfrm>
            <a:off x="9603000" y="0"/>
            <a:ext cx="2585520" cy="6854040"/>
          </a:xfrm>
          <a:custGeom>
            <a:avLst/>
            <a:gdLst>
              <a:gd name="textAreaLeft" fmla="*/ 0 w 2585520"/>
              <a:gd name="textAreaRight" fmla="*/ 2589480 w 25855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bg object 20"/>
          <p:cNvSpPr/>
          <p:nvPr/>
        </p:nvSpPr>
        <p:spPr>
          <a:xfrm>
            <a:off x="8934480" y="3048120"/>
            <a:ext cx="3253680" cy="3805920"/>
          </a:xfrm>
          <a:custGeom>
            <a:avLst/>
            <a:gdLst>
              <a:gd name="textAreaLeft" fmla="*/ 0 w 3253680"/>
              <a:gd name="textAreaRight" fmla="*/ 3257640 w 3253680"/>
              <a:gd name="textAreaTop" fmla="*/ 0 h 3805920"/>
              <a:gd name="textAreaBottom" fmla="*/ 3809880 h 38059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bg object 21"/>
          <p:cNvSpPr/>
          <p:nvPr/>
        </p:nvSpPr>
        <p:spPr>
          <a:xfrm>
            <a:off x="9338040" y="0"/>
            <a:ext cx="2850480" cy="6854040"/>
          </a:xfrm>
          <a:custGeom>
            <a:avLst/>
            <a:gdLst>
              <a:gd name="textAreaLeft" fmla="*/ 0 w 2850480"/>
              <a:gd name="textAreaRight" fmla="*/ 2854440 w 28504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bg object 22"/>
          <p:cNvSpPr/>
          <p:nvPr/>
        </p:nvSpPr>
        <p:spPr>
          <a:xfrm>
            <a:off x="10896480" y="0"/>
            <a:ext cx="1291320" cy="6854040"/>
          </a:xfrm>
          <a:custGeom>
            <a:avLst/>
            <a:gdLst>
              <a:gd name="textAreaLeft" fmla="*/ 0 w 1291320"/>
              <a:gd name="textAreaRight" fmla="*/ 1295280 w 12913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bg object 23"/>
          <p:cNvSpPr/>
          <p:nvPr/>
        </p:nvSpPr>
        <p:spPr>
          <a:xfrm>
            <a:off x="10936080" y="0"/>
            <a:ext cx="1252080" cy="6854040"/>
          </a:xfrm>
          <a:custGeom>
            <a:avLst/>
            <a:gdLst>
              <a:gd name="textAreaLeft" fmla="*/ 0 w 1252080"/>
              <a:gd name="textAreaRight" fmla="*/ 1256040 w 12520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bg object 24"/>
          <p:cNvSpPr/>
          <p:nvPr/>
        </p:nvSpPr>
        <p:spPr>
          <a:xfrm>
            <a:off x="10372680" y="3591000"/>
            <a:ext cx="1815480" cy="3263040"/>
          </a:xfrm>
          <a:custGeom>
            <a:avLst/>
            <a:gdLst>
              <a:gd name="textAreaLeft" fmla="*/ 0 w 1815480"/>
              <a:gd name="textAreaRight" fmla="*/ 1819440 w 1815480"/>
              <a:gd name="textAreaTop" fmla="*/ 0 h 3263040"/>
              <a:gd name="textAreaBottom" fmla="*/ 3267000 h 32630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bg object 25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2"/>
          </p:nvPr>
        </p:nvSpPr>
        <p:spPr>
          <a:xfrm>
            <a:off x="11353320" y="6473160"/>
            <a:ext cx="14724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4C10379E-893A-48BA-B0F5-420212CA6FDC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3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6"/>
          <p:cNvSpPr/>
          <p:nvPr/>
        </p:nvSpPr>
        <p:spPr>
          <a:xfrm>
            <a:off x="9377280" y="4680"/>
            <a:ext cx="1214640" cy="6849720"/>
          </a:xfrm>
          <a:custGeom>
            <a:avLst/>
            <a:gdLst>
              <a:gd name="textAreaLeft" fmla="*/ 0 w 1214640"/>
              <a:gd name="textAreaRight" fmla="*/ 1218600 w 1214640"/>
              <a:gd name="textAreaTop" fmla="*/ 0 h 6849720"/>
              <a:gd name="textAreaBottom" fmla="*/ 6853680 h 68497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bg object 17"/>
          <p:cNvSpPr/>
          <p:nvPr/>
        </p:nvSpPr>
        <p:spPr>
          <a:xfrm>
            <a:off x="7448760" y="3695040"/>
            <a:ext cx="4739400" cy="3159720"/>
          </a:xfrm>
          <a:custGeom>
            <a:avLst/>
            <a:gdLst>
              <a:gd name="textAreaLeft" fmla="*/ 0 w 4739400"/>
              <a:gd name="textAreaRight" fmla="*/ 4743360 w 4739400"/>
              <a:gd name="textAreaTop" fmla="*/ 0 h 3159720"/>
              <a:gd name="textAreaBottom" fmla="*/ 3163680 h 31597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bg object 18"/>
          <p:cNvSpPr/>
          <p:nvPr/>
        </p:nvSpPr>
        <p:spPr>
          <a:xfrm>
            <a:off x="9182160" y="0"/>
            <a:ext cx="3006000" cy="6854040"/>
          </a:xfrm>
          <a:custGeom>
            <a:avLst/>
            <a:gdLst>
              <a:gd name="textAreaLeft" fmla="*/ 0 w 3006000"/>
              <a:gd name="textAreaRight" fmla="*/ 3009960 w 30060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bg object 19"/>
          <p:cNvSpPr/>
          <p:nvPr/>
        </p:nvSpPr>
        <p:spPr>
          <a:xfrm>
            <a:off x="9603000" y="0"/>
            <a:ext cx="2585520" cy="6854040"/>
          </a:xfrm>
          <a:custGeom>
            <a:avLst/>
            <a:gdLst>
              <a:gd name="textAreaLeft" fmla="*/ 0 w 2585520"/>
              <a:gd name="textAreaRight" fmla="*/ 2589480 w 25855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bg object 20"/>
          <p:cNvSpPr/>
          <p:nvPr/>
        </p:nvSpPr>
        <p:spPr>
          <a:xfrm>
            <a:off x="8934480" y="3048120"/>
            <a:ext cx="3253680" cy="3805920"/>
          </a:xfrm>
          <a:custGeom>
            <a:avLst/>
            <a:gdLst>
              <a:gd name="textAreaLeft" fmla="*/ 0 w 3253680"/>
              <a:gd name="textAreaRight" fmla="*/ 3257640 w 3253680"/>
              <a:gd name="textAreaTop" fmla="*/ 0 h 3805920"/>
              <a:gd name="textAreaBottom" fmla="*/ 3809880 h 38059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bg object 21"/>
          <p:cNvSpPr/>
          <p:nvPr/>
        </p:nvSpPr>
        <p:spPr>
          <a:xfrm>
            <a:off x="9338040" y="0"/>
            <a:ext cx="2850480" cy="6854040"/>
          </a:xfrm>
          <a:custGeom>
            <a:avLst/>
            <a:gdLst>
              <a:gd name="textAreaLeft" fmla="*/ 0 w 2850480"/>
              <a:gd name="textAreaRight" fmla="*/ 2854440 w 28504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bg object 22"/>
          <p:cNvSpPr/>
          <p:nvPr/>
        </p:nvSpPr>
        <p:spPr>
          <a:xfrm>
            <a:off x="10896480" y="0"/>
            <a:ext cx="1291320" cy="6854040"/>
          </a:xfrm>
          <a:custGeom>
            <a:avLst/>
            <a:gdLst>
              <a:gd name="textAreaLeft" fmla="*/ 0 w 1291320"/>
              <a:gd name="textAreaRight" fmla="*/ 1295280 w 12913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bg object 23"/>
          <p:cNvSpPr/>
          <p:nvPr/>
        </p:nvSpPr>
        <p:spPr>
          <a:xfrm>
            <a:off x="10936080" y="0"/>
            <a:ext cx="1252080" cy="6854040"/>
          </a:xfrm>
          <a:custGeom>
            <a:avLst/>
            <a:gdLst>
              <a:gd name="textAreaLeft" fmla="*/ 0 w 1252080"/>
              <a:gd name="textAreaRight" fmla="*/ 1256040 w 12520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bg object 24"/>
          <p:cNvSpPr/>
          <p:nvPr/>
        </p:nvSpPr>
        <p:spPr>
          <a:xfrm>
            <a:off x="10372680" y="3591000"/>
            <a:ext cx="1815480" cy="3263040"/>
          </a:xfrm>
          <a:custGeom>
            <a:avLst/>
            <a:gdLst>
              <a:gd name="textAreaLeft" fmla="*/ 0 w 1815480"/>
              <a:gd name="textAreaRight" fmla="*/ 1819440 w 1815480"/>
              <a:gd name="textAreaTop" fmla="*/ 0 h 3263040"/>
              <a:gd name="textAreaBottom" fmla="*/ 3267000 h 32630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bg object 25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4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5"/>
          </p:nvPr>
        </p:nvSpPr>
        <p:spPr>
          <a:xfrm>
            <a:off x="11353320" y="6473160"/>
            <a:ext cx="14724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543E814B-EB30-4EE1-98F1-B45292F6EB7B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dt" idx="6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bg object 16"/>
          <p:cNvSpPr/>
          <p:nvPr/>
        </p:nvSpPr>
        <p:spPr>
          <a:xfrm>
            <a:off x="9377280" y="4680"/>
            <a:ext cx="1214640" cy="6849720"/>
          </a:xfrm>
          <a:custGeom>
            <a:avLst/>
            <a:gdLst>
              <a:gd name="textAreaLeft" fmla="*/ 0 w 1214640"/>
              <a:gd name="textAreaRight" fmla="*/ 1218600 w 1214640"/>
              <a:gd name="textAreaTop" fmla="*/ 0 h 6849720"/>
              <a:gd name="textAreaBottom" fmla="*/ 6853680 h 68497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bg object 17"/>
          <p:cNvSpPr/>
          <p:nvPr/>
        </p:nvSpPr>
        <p:spPr>
          <a:xfrm>
            <a:off x="7448760" y="3695040"/>
            <a:ext cx="4739400" cy="3159720"/>
          </a:xfrm>
          <a:custGeom>
            <a:avLst/>
            <a:gdLst>
              <a:gd name="textAreaLeft" fmla="*/ 0 w 4739400"/>
              <a:gd name="textAreaRight" fmla="*/ 4743360 w 4739400"/>
              <a:gd name="textAreaTop" fmla="*/ 0 h 3159720"/>
              <a:gd name="textAreaBottom" fmla="*/ 3163680 h 31597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bg object 18"/>
          <p:cNvSpPr/>
          <p:nvPr/>
        </p:nvSpPr>
        <p:spPr>
          <a:xfrm>
            <a:off x="9182160" y="0"/>
            <a:ext cx="3006000" cy="6854040"/>
          </a:xfrm>
          <a:custGeom>
            <a:avLst/>
            <a:gdLst>
              <a:gd name="textAreaLeft" fmla="*/ 0 w 3006000"/>
              <a:gd name="textAreaRight" fmla="*/ 3009960 w 30060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bg object 19"/>
          <p:cNvSpPr/>
          <p:nvPr/>
        </p:nvSpPr>
        <p:spPr>
          <a:xfrm>
            <a:off x="9603000" y="0"/>
            <a:ext cx="2585520" cy="6854040"/>
          </a:xfrm>
          <a:custGeom>
            <a:avLst/>
            <a:gdLst>
              <a:gd name="textAreaLeft" fmla="*/ 0 w 2585520"/>
              <a:gd name="textAreaRight" fmla="*/ 2589480 w 25855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bg object 20"/>
          <p:cNvSpPr/>
          <p:nvPr/>
        </p:nvSpPr>
        <p:spPr>
          <a:xfrm>
            <a:off x="8934480" y="3048120"/>
            <a:ext cx="3253680" cy="3805920"/>
          </a:xfrm>
          <a:custGeom>
            <a:avLst/>
            <a:gdLst>
              <a:gd name="textAreaLeft" fmla="*/ 0 w 3253680"/>
              <a:gd name="textAreaRight" fmla="*/ 3257640 w 3253680"/>
              <a:gd name="textAreaTop" fmla="*/ 0 h 3805920"/>
              <a:gd name="textAreaBottom" fmla="*/ 3809880 h 38059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bg object 21"/>
          <p:cNvSpPr/>
          <p:nvPr/>
        </p:nvSpPr>
        <p:spPr>
          <a:xfrm>
            <a:off x="9338040" y="0"/>
            <a:ext cx="2850480" cy="6854040"/>
          </a:xfrm>
          <a:custGeom>
            <a:avLst/>
            <a:gdLst>
              <a:gd name="textAreaLeft" fmla="*/ 0 w 2850480"/>
              <a:gd name="textAreaRight" fmla="*/ 2854440 w 28504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bg object 22"/>
          <p:cNvSpPr/>
          <p:nvPr/>
        </p:nvSpPr>
        <p:spPr>
          <a:xfrm>
            <a:off x="10896480" y="0"/>
            <a:ext cx="1291320" cy="6854040"/>
          </a:xfrm>
          <a:custGeom>
            <a:avLst/>
            <a:gdLst>
              <a:gd name="textAreaLeft" fmla="*/ 0 w 1291320"/>
              <a:gd name="textAreaRight" fmla="*/ 1295280 w 12913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bg object 23"/>
          <p:cNvSpPr/>
          <p:nvPr/>
        </p:nvSpPr>
        <p:spPr>
          <a:xfrm>
            <a:off x="10936080" y="0"/>
            <a:ext cx="1252080" cy="6854040"/>
          </a:xfrm>
          <a:custGeom>
            <a:avLst/>
            <a:gdLst>
              <a:gd name="textAreaLeft" fmla="*/ 0 w 1252080"/>
              <a:gd name="textAreaRight" fmla="*/ 1256040 w 12520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bg object 24"/>
          <p:cNvSpPr/>
          <p:nvPr/>
        </p:nvSpPr>
        <p:spPr>
          <a:xfrm>
            <a:off x="10372680" y="3591000"/>
            <a:ext cx="1815480" cy="3263040"/>
          </a:xfrm>
          <a:custGeom>
            <a:avLst/>
            <a:gdLst>
              <a:gd name="textAreaLeft" fmla="*/ 0 w 1815480"/>
              <a:gd name="textAreaRight" fmla="*/ 1819440 w 1815480"/>
              <a:gd name="textAreaTop" fmla="*/ 0 h 3263040"/>
              <a:gd name="textAreaBottom" fmla="*/ 3267000 h 32630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bg object 25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7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8"/>
          </p:nvPr>
        </p:nvSpPr>
        <p:spPr>
          <a:xfrm>
            <a:off x="11353320" y="6473160"/>
            <a:ext cx="14724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9B1872B-AFA4-42EB-BD28-41C4F5BC1233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9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bg object 16"/>
          <p:cNvSpPr/>
          <p:nvPr/>
        </p:nvSpPr>
        <p:spPr>
          <a:xfrm>
            <a:off x="9377280" y="4680"/>
            <a:ext cx="1214640" cy="6849720"/>
          </a:xfrm>
          <a:custGeom>
            <a:avLst/>
            <a:gdLst>
              <a:gd name="textAreaLeft" fmla="*/ 0 w 1214640"/>
              <a:gd name="textAreaRight" fmla="*/ 1218600 w 1214640"/>
              <a:gd name="textAreaTop" fmla="*/ 0 h 6849720"/>
              <a:gd name="textAreaBottom" fmla="*/ 6853680 h 68497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bg object 17"/>
          <p:cNvSpPr/>
          <p:nvPr/>
        </p:nvSpPr>
        <p:spPr>
          <a:xfrm>
            <a:off x="7448760" y="3695040"/>
            <a:ext cx="4739400" cy="3159720"/>
          </a:xfrm>
          <a:custGeom>
            <a:avLst/>
            <a:gdLst>
              <a:gd name="textAreaLeft" fmla="*/ 0 w 4739400"/>
              <a:gd name="textAreaRight" fmla="*/ 4743360 w 4739400"/>
              <a:gd name="textAreaTop" fmla="*/ 0 h 3159720"/>
              <a:gd name="textAreaBottom" fmla="*/ 3163680 h 31597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3" name="bg object 18"/>
          <p:cNvSpPr/>
          <p:nvPr/>
        </p:nvSpPr>
        <p:spPr>
          <a:xfrm>
            <a:off x="9182160" y="0"/>
            <a:ext cx="3006000" cy="6854040"/>
          </a:xfrm>
          <a:custGeom>
            <a:avLst/>
            <a:gdLst>
              <a:gd name="textAreaLeft" fmla="*/ 0 w 3006000"/>
              <a:gd name="textAreaRight" fmla="*/ 3009960 w 30060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bg object 19"/>
          <p:cNvSpPr/>
          <p:nvPr/>
        </p:nvSpPr>
        <p:spPr>
          <a:xfrm>
            <a:off x="9603000" y="0"/>
            <a:ext cx="2585520" cy="6854040"/>
          </a:xfrm>
          <a:custGeom>
            <a:avLst/>
            <a:gdLst>
              <a:gd name="textAreaLeft" fmla="*/ 0 w 2585520"/>
              <a:gd name="textAreaRight" fmla="*/ 2589480 w 25855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bg object 20"/>
          <p:cNvSpPr/>
          <p:nvPr/>
        </p:nvSpPr>
        <p:spPr>
          <a:xfrm>
            <a:off x="8934480" y="3048120"/>
            <a:ext cx="3253680" cy="3805920"/>
          </a:xfrm>
          <a:custGeom>
            <a:avLst/>
            <a:gdLst>
              <a:gd name="textAreaLeft" fmla="*/ 0 w 3253680"/>
              <a:gd name="textAreaRight" fmla="*/ 3257640 w 3253680"/>
              <a:gd name="textAreaTop" fmla="*/ 0 h 3805920"/>
              <a:gd name="textAreaBottom" fmla="*/ 3809880 h 38059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bg object 21"/>
          <p:cNvSpPr/>
          <p:nvPr/>
        </p:nvSpPr>
        <p:spPr>
          <a:xfrm>
            <a:off x="9338040" y="0"/>
            <a:ext cx="2850480" cy="6854040"/>
          </a:xfrm>
          <a:custGeom>
            <a:avLst/>
            <a:gdLst>
              <a:gd name="textAreaLeft" fmla="*/ 0 w 2850480"/>
              <a:gd name="textAreaRight" fmla="*/ 2854440 w 28504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bg object 22"/>
          <p:cNvSpPr/>
          <p:nvPr/>
        </p:nvSpPr>
        <p:spPr>
          <a:xfrm>
            <a:off x="10896480" y="0"/>
            <a:ext cx="1291320" cy="6854040"/>
          </a:xfrm>
          <a:custGeom>
            <a:avLst/>
            <a:gdLst>
              <a:gd name="textAreaLeft" fmla="*/ 0 w 1291320"/>
              <a:gd name="textAreaRight" fmla="*/ 1295280 w 12913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bg object 23"/>
          <p:cNvSpPr/>
          <p:nvPr/>
        </p:nvSpPr>
        <p:spPr>
          <a:xfrm>
            <a:off x="10936080" y="0"/>
            <a:ext cx="1252080" cy="6854040"/>
          </a:xfrm>
          <a:custGeom>
            <a:avLst/>
            <a:gdLst>
              <a:gd name="textAreaLeft" fmla="*/ 0 w 1252080"/>
              <a:gd name="textAreaRight" fmla="*/ 1256040 w 12520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bg object 24"/>
          <p:cNvSpPr/>
          <p:nvPr/>
        </p:nvSpPr>
        <p:spPr>
          <a:xfrm>
            <a:off x="10372680" y="3591000"/>
            <a:ext cx="1815480" cy="3263040"/>
          </a:xfrm>
          <a:custGeom>
            <a:avLst/>
            <a:gdLst>
              <a:gd name="textAreaLeft" fmla="*/ 0 w 1815480"/>
              <a:gd name="textAreaRight" fmla="*/ 1819440 w 1815480"/>
              <a:gd name="textAreaTop" fmla="*/ 0 h 3263040"/>
              <a:gd name="textAreaBottom" fmla="*/ 3267000 h 32630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bg object 25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ftr" idx="10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sldNum" idx="11"/>
          </p:nvPr>
        </p:nvSpPr>
        <p:spPr>
          <a:xfrm>
            <a:off x="11353320" y="6473160"/>
            <a:ext cx="14724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24BE644-17A9-4BF0-A02D-F83D76B09A85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dt" idx="12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bg object 16"/>
          <p:cNvSpPr/>
          <p:nvPr/>
        </p:nvSpPr>
        <p:spPr>
          <a:xfrm>
            <a:off x="9377280" y="4680"/>
            <a:ext cx="1214640" cy="6849720"/>
          </a:xfrm>
          <a:custGeom>
            <a:avLst/>
            <a:gdLst>
              <a:gd name="textAreaLeft" fmla="*/ 0 w 1214640"/>
              <a:gd name="textAreaRight" fmla="*/ 1218600 w 1214640"/>
              <a:gd name="textAreaTop" fmla="*/ 0 h 6849720"/>
              <a:gd name="textAreaBottom" fmla="*/ 6853680 h 6849720"/>
            </a:gdLst>
            <a:ahLst/>
            <a:rect l="textAreaLeft" t="textAreaTop" r="textAreaRight" b="textAreaBottom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bg object 17"/>
          <p:cNvSpPr/>
          <p:nvPr/>
        </p:nvSpPr>
        <p:spPr>
          <a:xfrm>
            <a:off x="7448760" y="3695040"/>
            <a:ext cx="4739400" cy="3159720"/>
          </a:xfrm>
          <a:custGeom>
            <a:avLst/>
            <a:gdLst>
              <a:gd name="textAreaLeft" fmla="*/ 0 w 4739400"/>
              <a:gd name="textAreaRight" fmla="*/ 4743360 w 4739400"/>
              <a:gd name="textAreaTop" fmla="*/ 0 h 3159720"/>
              <a:gd name="textAreaBottom" fmla="*/ 3163680 h 3159720"/>
            </a:gdLst>
            <a:ahLst/>
            <a:rect l="textAreaLeft" t="textAreaTop" r="textAreaRight" b="textAreaBottom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bg object 18"/>
          <p:cNvSpPr/>
          <p:nvPr/>
        </p:nvSpPr>
        <p:spPr>
          <a:xfrm>
            <a:off x="9182160" y="0"/>
            <a:ext cx="3006000" cy="6854040"/>
          </a:xfrm>
          <a:custGeom>
            <a:avLst/>
            <a:gdLst>
              <a:gd name="textAreaLeft" fmla="*/ 0 w 3006000"/>
              <a:gd name="textAreaRight" fmla="*/ 3009960 w 30060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bg object 19"/>
          <p:cNvSpPr/>
          <p:nvPr/>
        </p:nvSpPr>
        <p:spPr>
          <a:xfrm>
            <a:off x="9603000" y="0"/>
            <a:ext cx="2585520" cy="6854040"/>
          </a:xfrm>
          <a:custGeom>
            <a:avLst/>
            <a:gdLst>
              <a:gd name="textAreaLeft" fmla="*/ 0 w 2585520"/>
              <a:gd name="textAreaRight" fmla="*/ 2589480 w 25855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bg object 20"/>
          <p:cNvSpPr/>
          <p:nvPr/>
        </p:nvSpPr>
        <p:spPr>
          <a:xfrm>
            <a:off x="8934480" y="3048120"/>
            <a:ext cx="3253680" cy="3805920"/>
          </a:xfrm>
          <a:custGeom>
            <a:avLst/>
            <a:gdLst>
              <a:gd name="textAreaLeft" fmla="*/ 0 w 3253680"/>
              <a:gd name="textAreaRight" fmla="*/ 3257640 w 3253680"/>
              <a:gd name="textAreaTop" fmla="*/ 0 h 3805920"/>
              <a:gd name="textAreaBottom" fmla="*/ 3809880 h 3805920"/>
            </a:gdLst>
            <a:ahLst/>
            <a:rect l="textAreaLeft" t="textAreaTop" r="textAreaRight" b="textAreaBottom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bg object 21"/>
          <p:cNvSpPr/>
          <p:nvPr/>
        </p:nvSpPr>
        <p:spPr>
          <a:xfrm>
            <a:off x="9338040" y="0"/>
            <a:ext cx="2850480" cy="6854040"/>
          </a:xfrm>
          <a:custGeom>
            <a:avLst/>
            <a:gdLst>
              <a:gd name="textAreaLeft" fmla="*/ 0 w 2850480"/>
              <a:gd name="textAreaRight" fmla="*/ 2854440 w 28504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bg object 22"/>
          <p:cNvSpPr/>
          <p:nvPr/>
        </p:nvSpPr>
        <p:spPr>
          <a:xfrm>
            <a:off x="10896480" y="0"/>
            <a:ext cx="1291320" cy="6854040"/>
          </a:xfrm>
          <a:custGeom>
            <a:avLst/>
            <a:gdLst>
              <a:gd name="textAreaLeft" fmla="*/ 0 w 1291320"/>
              <a:gd name="textAreaRight" fmla="*/ 1295280 w 129132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bg object 23"/>
          <p:cNvSpPr/>
          <p:nvPr/>
        </p:nvSpPr>
        <p:spPr>
          <a:xfrm>
            <a:off x="10936080" y="0"/>
            <a:ext cx="1252080" cy="6854040"/>
          </a:xfrm>
          <a:custGeom>
            <a:avLst/>
            <a:gdLst>
              <a:gd name="textAreaLeft" fmla="*/ 0 w 1252080"/>
              <a:gd name="textAreaRight" fmla="*/ 1256040 w 125208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bg object 24"/>
          <p:cNvSpPr/>
          <p:nvPr/>
        </p:nvSpPr>
        <p:spPr>
          <a:xfrm>
            <a:off x="10372680" y="3591000"/>
            <a:ext cx="1815480" cy="3263040"/>
          </a:xfrm>
          <a:custGeom>
            <a:avLst/>
            <a:gdLst>
              <a:gd name="textAreaLeft" fmla="*/ 0 w 1815480"/>
              <a:gd name="textAreaRight" fmla="*/ 1819440 w 1815480"/>
              <a:gd name="textAreaTop" fmla="*/ 0 h 3263040"/>
              <a:gd name="textAreaBottom" fmla="*/ 3267000 h 3263040"/>
            </a:gdLst>
            <a:ahLst/>
            <a:rect l="textAreaLeft" t="textAreaTop" r="textAreaRight" b="textAreaBottom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bg object 25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840" cy="397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13"/>
          </p:nvPr>
        </p:nvSpPr>
        <p:spPr>
          <a:xfrm>
            <a:off x="4145400" y="6378120"/>
            <a:ext cx="389736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14"/>
          </p:nvPr>
        </p:nvSpPr>
        <p:spPr>
          <a:xfrm>
            <a:off x="11353320" y="6473160"/>
            <a:ext cx="147240" cy="18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8833E52-8418-480F-A222-C1856CEBDFAF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dt" idx="15"/>
          </p:nvPr>
        </p:nvSpPr>
        <p:spPr>
          <a:xfrm>
            <a:off x="609480" y="6378120"/>
            <a:ext cx="2800080" cy="33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object 1"/>
          <p:cNvGrpSpPr/>
          <p:nvPr/>
        </p:nvGrpSpPr>
        <p:grpSpPr>
          <a:xfrm>
            <a:off x="876240" y="990720"/>
            <a:ext cx="1739160" cy="1329480"/>
            <a:chOff x="876240" y="990720"/>
            <a:chExt cx="1739160" cy="1329480"/>
          </a:xfrm>
        </p:grpSpPr>
        <p:sp>
          <p:nvSpPr>
            <p:cNvPr id="92" name="object 21"/>
            <p:cNvSpPr/>
            <p:nvPr/>
          </p:nvSpPr>
          <p:spPr>
            <a:xfrm>
              <a:off x="876240" y="1266840"/>
              <a:ext cx="1224720" cy="1053360"/>
            </a:xfrm>
            <a:custGeom>
              <a:avLst/>
              <a:gdLst>
                <a:gd name="textAreaLeft" fmla="*/ 0 w 1224720"/>
                <a:gd name="textAreaRight" fmla="*/ 1228680 w 1224720"/>
                <a:gd name="textAreaTop" fmla="*/ 0 h 1053360"/>
                <a:gd name="textAreaBottom" fmla="*/ 1057320 h 1053360"/>
              </a:gdLst>
              <a:ahLst/>
              <a:rect l="textAreaLeft" t="textAreaTop" r="textAreaRight" b="textAreaBottom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93" name="object 22"/>
            <p:cNvSpPr/>
            <p:nvPr/>
          </p:nvSpPr>
          <p:spPr>
            <a:xfrm>
              <a:off x="1971720" y="990720"/>
              <a:ext cx="643680" cy="558000"/>
            </a:xfrm>
            <a:custGeom>
              <a:avLst/>
              <a:gdLst>
                <a:gd name="textAreaLeft" fmla="*/ 0 w 643680"/>
                <a:gd name="textAreaRight" fmla="*/ 647640 w 643680"/>
                <a:gd name="textAreaTop" fmla="*/ 0 h 558000"/>
                <a:gd name="textAreaBottom" fmla="*/ 561960 h 558000"/>
              </a:gdLst>
              <a:ahLst/>
              <a:rect l="textAreaLeft" t="textAreaTop" r="textAreaRight" b="textAreaBottom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94" name="object 23"/>
          <p:cNvSpPr/>
          <p:nvPr/>
        </p:nvSpPr>
        <p:spPr>
          <a:xfrm>
            <a:off x="3753000" y="1190520"/>
            <a:ext cx="1662840" cy="1434240"/>
          </a:xfrm>
          <a:custGeom>
            <a:avLst/>
            <a:gdLst>
              <a:gd name="textAreaLeft" fmla="*/ 0 w 1662840"/>
              <a:gd name="textAreaRight" fmla="*/ 1666800 w 1662840"/>
              <a:gd name="textAreaTop" fmla="*/ 0 h 1434240"/>
              <a:gd name="textAreaBottom" fmla="*/ 1438200 h 1434240"/>
            </a:gdLst>
            <a:ahLst/>
            <a:rect l="textAreaLeft" t="textAreaTop" r="textAreaRight" b="textAreaBottom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5" name="object 24"/>
          <p:cNvSpPr/>
          <p:nvPr/>
        </p:nvSpPr>
        <p:spPr>
          <a:xfrm>
            <a:off x="3800520" y="5229360"/>
            <a:ext cx="720000" cy="615240"/>
          </a:xfrm>
          <a:custGeom>
            <a:avLst/>
            <a:gdLst>
              <a:gd name="textAreaLeft" fmla="*/ 0 w 720000"/>
              <a:gd name="textAreaRight" fmla="*/ 723960 w 720000"/>
              <a:gd name="textAreaTop" fmla="*/ 0 h 615240"/>
              <a:gd name="textAreaBottom" fmla="*/ 619200 h 615240"/>
            </a:gdLst>
            <a:ahLst/>
            <a:rect l="textAreaLeft" t="textAreaTop" r="textAreaRight" b="textAreaBottom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523880" y="19800"/>
            <a:ext cx="762552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321372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f0f0f"/>
                </a:solidFill>
                <a:latin typeface="Times New Roman"/>
              </a:rPr>
              <a:t>Digital Portfolio </a:t>
            </a:r>
            <a:br>
              <a:rPr sz="3200"/>
            </a:b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object 25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39120" cy="1962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2"/>
          <p:cNvSpPr>
            <a:spLocks noGrp="1"/>
          </p:cNvSpPr>
          <p:nvPr>
            <p:ph type="sldNum" idx="19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9D189403-DCFC-4A99-B742-9782F0CDEC63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TextBox 1"/>
          <p:cNvSpPr/>
          <p:nvPr/>
        </p:nvSpPr>
        <p:spPr>
          <a:xfrm>
            <a:off x="2554560" y="3314160"/>
            <a:ext cx="8606520" cy="24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STUDENT NAME:Raaghul S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REGISTER NO AND NMID: 212405654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DEPARTMENT: BCA 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COLLEGE: PERI COLLEGE OF ARTS AND SCIENCE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       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object 2"/>
          <p:cNvSpPr/>
          <p:nvPr/>
        </p:nvSpPr>
        <p:spPr>
          <a:xfrm>
            <a:off x="752400" y="6486120"/>
            <a:ext cx="17697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3/21/2024 </a:t>
            </a:r>
            <a:r>
              <a:rPr b="0" lang="en-US" sz="1100" spc="10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21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nnual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60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object 3"/>
          <p:cNvSpPr/>
          <p:nvPr/>
        </p:nvSpPr>
        <p:spPr>
          <a:xfrm>
            <a:off x="9353520" y="536256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object 4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6" name="object 5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7" name="object 6" descr=""/>
          <p:cNvPicPr/>
          <p:nvPr/>
        </p:nvPicPr>
        <p:blipFill>
          <a:blip r:embed="rId1"/>
          <a:stretch/>
        </p:blipFill>
        <p:spPr>
          <a:xfrm>
            <a:off x="66600" y="3381480"/>
            <a:ext cx="2463120" cy="341568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39800" y="654840"/>
            <a:ext cx="847656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-1" strike="noStrike">
                <a:solidFill>
                  <a:schemeClr val="dk1"/>
                </a:solidFill>
                <a:latin typeface="Trebuchet MS"/>
              </a:rPr>
              <a:t>RESULTS AND SCREENSHOTS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object 8"/>
          <p:cNvSpPr/>
          <p:nvPr/>
        </p:nvSpPr>
        <p:spPr>
          <a:xfrm>
            <a:off x="11277360" y="6473160"/>
            <a:ext cx="2246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33E31E2F-9D92-49AC-B1A2-F43DEE9CAD1B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8"/>
          <p:cNvSpPr/>
          <p:nvPr/>
        </p:nvSpPr>
        <p:spPr>
          <a:xfrm>
            <a:off x="2743200" y="2354760"/>
            <a:ext cx="8530200" cy="95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2"/>
          <a:stretch/>
        </p:blipFill>
        <p:spPr>
          <a:xfrm>
            <a:off x="2818440" y="1980000"/>
            <a:ext cx="9232200" cy="45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3"/>
          <p:cNvSpPr/>
          <p:nvPr/>
        </p:nvSpPr>
        <p:spPr>
          <a:xfrm>
            <a:off x="9353520" y="536256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3" name="object 4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4" name="object 5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5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2360" cy="17388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4574880" cy="1154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CONCLUSION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object 9"/>
          <p:cNvSpPr/>
          <p:nvPr/>
        </p:nvSpPr>
        <p:spPr>
          <a:xfrm>
            <a:off x="11277360" y="6473160"/>
            <a:ext cx="2246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DE6DF135-845F-4F08-B085-38E2C9114047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7"/>
          <p:cNvSpPr/>
          <p:nvPr/>
        </p:nvSpPr>
        <p:spPr>
          <a:xfrm>
            <a:off x="755280" y="2009160"/>
            <a:ext cx="9984960" cy="222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Times New Roman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object 2"/>
          <p:cNvSpPr/>
          <p:nvPr/>
        </p:nvSpPr>
        <p:spPr>
          <a:xfrm>
            <a:off x="0" y="0"/>
            <a:ext cx="12188160" cy="6854040"/>
          </a:xfrm>
          <a:custGeom>
            <a:avLst/>
            <a:gdLst>
              <a:gd name="textAreaLeft" fmla="*/ 0 w 12188160"/>
              <a:gd name="textAreaRight" fmla="*/ 12192120 w 1218816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Times New Roman"/>
            </a:endParaRPr>
          </a:p>
        </p:txBody>
      </p:sp>
      <p:grpSp>
        <p:nvGrpSpPr>
          <p:cNvPr id="101" name="object 3"/>
          <p:cNvGrpSpPr/>
          <p:nvPr/>
        </p:nvGrpSpPr>
        <p:grpSpPr>
          <a:xfrm>
            <a:off x="7448760" y="0"/>
            <a:ext cx="4739760" cy="6854760"/>
            <a:chOff x="7448760" y="0"/>
            <a:chExt cx="4739760" cy="6854760"/>
          </a:xfrm>
        </p:grpSpPr>
        <p:sp>
          <p:nvSpPr>
            <p:cNvPr id="102" name="object 4"/>
            <p:cNvSpPr/>
            <p:nvPr/>
          </p:nvSpPr>
          <p:spPr>
            <a:xfrm>
              <a:off x="9377280" y="4680"/>
              <a:ext cx="1214640" cy="6849720"/>
            </a:xfrm>
            <a:custGeom>
              <a:avLst/>
              <a:gdLst>
                <a:gd name="textAreaLeft" fmla="*/ 0 w 1214640"/>
                <a:gd name="textAreaRight" fmla="*/ 1218600 w 1214640"/>
                <a:gd name="textAreaTop" fmla="*/ 0 h 6849720"/>
                <a:gd name="textAreaBottom" fmla="*/ 6853680 h 68497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3" name="object 5"/>
            <p:cNvSpPr/>
            <p:nvPr/>
          </p:nvSpPr>
          <p:spPr>
            <a:xfrm>
              <a:off x="7448760" y="3695040"/>
              <a:ext cx="4739400" cy="3159720"/>
            </a:xfrm>
            <a:custGeom>
              <a:avLst/>
              <a:gdLst>
                <a:gd name="textAreaLeft" fmla="*/ 0 w 4739400"/>
                <a:gd name="textAreaRight" fmla="*/ 4743360 w 4739400"/>
                <a:gd name="textAreaTop" fmla="*/ 0 h 3159720"/>
                <a:gd name="textAreaBottom" fmla="*/ 3163680 h 31597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4" name="object 6"/>
            <p:cNvSpPr/>
            <p:nvPr/>
          </p:nvSpPr>
          <p:spPr>
            <a:xfrm>
              <a:off x="9182160" y="0"/>
              <a:ext cx="3006000" cy="6854040"/>
            </a:xfrm>
            <a:custGeom>
              <a:avLst/>
              <a:gdLst>
                <a:gd name="textAreaLeft" fmla="*/ 0 w 3006000"/>
                <a:gd name="textAreaRight" fmla="*/ 3009960 w 300600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5" name="object 7"/>
            <p:cNvSpPr/>
            <p:nvPr/>
          </p:nvSpPr>
          <p:spPr>
            <a:xfrm>
              <a:off x="9603000" y="0"/>
              <a:ext cx="2585520" cy="6854040"/>
            </a:xfrm>
            <a:custGeom>
              <a:avLst/>
              <a:gdLst>
                <a:gd name="textAreaLeft" fmla="*/ 0 w 2585520"/>
                <a:gd name="textAreaRight" fmla="*/ 2589480 w 258552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6" name="object 8"/>
            <p:cNvSpPr/>
            <p:nvPr/>
          </p:nvSpPr>
          <p:spPr>
            <a:xfrm>
              <a:off x="8934480" y="3048120"/>
              <a:ext cx="3253680" cy="3805920"/>
            </a:xfrm>
            <a:custGeom>
              <a:avLst/>
              <a:gdLst>
                <a:gd name="textAreaLeft" fmla="*/ 0 w 3253680"/>
                <a:gd name="textAreaRight" fmla="*/ 3257640 w 3253680"/>
                <a:gd name="textAreaTop" fmla="*/ 0 h 3805920"/>
                <a:gd name="textAreaBottom" fmla="*/ 3809880 h 38059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7" name="object 9"/>
            <p:cNvSpPr/>
            <p:nvPr/>
          </p:nvSpPr>
          <p:spPr>
            <a:xfrm>
              <a:off x="9338040" y="0"/>
              <a:ext cx="2850480" cy="685404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8" name="object 10"/>
            <p:cNvSpPr/>
            <p:nvPr/>
          </p:nvSpPr>
          <p:spPr>
            <a:xfrm>
              <a:off x="10896480" y="0"/>
              <a:ext cx="1291320" cy="6854040"/>
            </a:xfrm>
            <a:custGeom>
              <a:avLst/>
              <a:gdLst>
                <a:gd name="textAreaLeft" fmla="*/ 0 w 1291320"/>
                <a:gd name="textAreaRight" fmla="*/ 1295280 w 129132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09" name="object 11"/>
            <p:cNvSpPr/>
            <p:nvPr/>
          </p:nvSpPr>
          <p:spPr>
            <a:xfrm>
              <a:off x="10936080" y="0"/>
              <a:ext cx="1252080" cy="6854040"/>
            </a:xfrm>
            <a:custGeom>
              <a:avLst/>
              <a:gdLst>
                <a:gd name="textAreaLeft" fmla="*/ 0 w 1252080"/>
                <a:gd name="textAreaRight" fmla="*/ 1256040 w 125208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10" name="object 12"/>
            <p:cNvSpPr/>
            <p:nvPr/>
          </p:nvSpPr>
          <p:spPr>
            <a:xfrm>
              <a:off x="10372680" y="3591000"/>
              <a:ext cx="1815480" cy="3263040"/>
            </a:xfrm>
            <a:custGeom>
              <a:avLst/>
              <a:gdLst>
                <a:gd name="textAreaLeft" fmla="*/ 0 w 1815480"/>
                <a:gd name="textAreaRight" fmla="*/ 1819440 w 1815480"/>
                <a:gd name="textAreaTop" fmla="*/ 0 h 3263040"/>
                <a:gd name="textAreaBottom" fmla="*/ 3267000 h 32630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11" name="object 13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object 14"/>
          <p:cNvSpPr/>
          <p:nvPr/>
        </p:nvSpPr>
        <p:spPr>
          <a:xfrm>
            <a:off x="9353520" y="536256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object 15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object 16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612040" cy="13086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IN" sz="4250" spc="-1" strike="noStrike">
                <a:solidFill>
                  <a:schemeClr val="dk1"/>
                </a:solidFill>
                <a:latin typeface="Trebuchet MS"/>
              </a:rPr>
              <a:t>INTERACTIVE DIGITAL PORTFOLIO 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object 18"/>
          <p:cNvGrpSpPr/>
          <p:nvPr/>
        </p:nvGrpSpPr>
        <p:grpSpPr>
          <a:xfrm>
            <a:off x="466560" y="6410160"/>
            <a:ext cx="3701160" cy="291240"/>
            <a:chOff x="466560" y="6410160"/>
            <a:chExt cx="3701160" cy="291240"/>
          </a:xfrm>
        </p:grpSpPr>
        <p:pic>
          <p:nvPicPr>
            <p:cNvPr id="117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39120" cy="19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1160" cy="291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2"/>
          <p:cNvSpPr>
            <a:spLocks noGrp="1"/>
          </p:cNvSpPr>
          <p:nvPr>
            <p:ph type="sldNum" idx="20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7565ECDF-B01D-477E-BE2D-9691A09FF00F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object 2"/>
          <p:cNvSpPr/>
          <p:nvPr/>
        </p:nvSpPr>
        <p:spPr>
          <a:xfrm>
            <a:off x="-76320" y="28440"/>
            <a:ext cx="12477600" cy="6854040"/>
          </a:xfrm>
          <a:custGeom>
            <a:avLst/>
            <a:gdLst>
              <a:gd name="textAreaLeft" fmla="*/ 0 w 12477600"/>
              <a:gd name="textAreaRight" fmla="*/ 12481560 w 12477600"/>
              <a:gd name="textAreaTop" fmla="*/ 0 h 6854040"/>
              <a:gd name="textAreaBottom" fmla="*/ 6858000 h 6854040"/>
            </a:gdLst>
            <a:ah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21" name="object 3"/>
          <p:cNvGrpSpPr/>
          <p:nvPr/>
        </p:nvGrpSpPr>
        <p:grpSpPr>
          <a:xfrm>
            <a:off x="7448760" y="0"/>
            <a:ext cx="4739760" cy="6854760"/>
            <a:chOff x="7448760" y="0"/>
            <a:chExt cx="4739760" cy="6854760"/>
          </a:xfrm>
        </p:grpSpPr>
        <p:sp>
          <p:nvSpPr>
            <p:cNvPr id="122" name="object 4"/>
            <p:cNvSpPr/>
            <p:nvPr/>
          </p:nvSpPr>
          <p:spPr>
            <a:xfrm>
              <a:off x="9377280" y="4680"/>
              <a:ext cx="1214640" cy="6849720"/>
            </a:xfrm>
            <a:custGeom>
              <a:avLst/>
              <a:gdLst>
                <a:gd name="textAreaLeft" fmla="*/ 0 w 1214640"/>
                <a:gd name="textAreaRight" fmla="*/ 1218600 w 1214640"/>
                <a:gd name="textAreaTop" fmla="*/ 0 h 6849720"/>
                <a:gd name="textAreaBottom" fmla="*/ 6853680 h 6849720"/>
              </a:gdLst>
              <a:ahLst/>
              <a:rect l="textAreaLeft" t="textAreaTop" r="textAreaRight" b="textAreaBottom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3" name="object 5"/>
            <p:cNvSpPr/>
            <p:nvPr/>
          </p:nvSpPr>
          <p:spPr>
            <a:xfrm>
              <a:off x="7448760" y="3695040"/>
              <a:ext cx="4739400" cy="3159720"/>
            </a:xfrm>
            <a:custGeom>
              <a:avLst/>
              <a:gdLst>
                <a:gd name="textAreaLeft" fmla="*/ 0 w 4739400"/>
                <a:gd name="textAreaRight" fmla="*/ 4743360 w 4739400"/>
                <a:gd name="textAreaTop" fmla="*/ 0 h 3159720"/>
                <a:gd name="textAreaBottom" fmla="*/ 3163680 h 3159720"/>
              </a:gdLst>
              <a:ahLst/>
              <a:rect l="textAreaLeft" t="textAreaTop" r="textAreaRight" b="textAreaBottom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4" name="object 6"/>
            <p:cNvSpPr/>
            <p:nvPr/>
          </p:nvSpPr>
          <p:spPr>
            <a:xfrm>
              <a:off x="9182160" y="0"/>
              <a:ext cx="3006000" cy="6854040"/>
            </a:xfrm>
            <a:custGeom>
              <a:avLst/>
              <a:gdLst>
                <a:gd name="textAreaLeft" fmla="*/ 0 w 3006000"/>
                <a:gd name="textAreaRight" fmla="*/ 3009960 w 300600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5" name="object 7"/>
            <p:cNvSpPr/>
            <p:nvPr/>
          </p:nvSpPr>
          <p:spPr>
            <a:xfrm>
              <a:off x="9603000" y="0"/>
              <a:ext cx="2585520" cy="6854040"/>
            </a:xfrm>
            <a:custGeom>
              <a:avLst/>
              <a:gdLst>
                <a:gd name="textAreaLeft" fmla="*/ 0 w 2585520"/>
                <a:gd name="textAreaRight" fmla="*/ 2589480 w 258552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6" name="object 8"/>
            <p:cNvSpPr/>
            <p:nvPr/>
          </p:nvSpPr>
          <p:spPr>
            <a:xfrm>
              <a:off x="8934480" y="3048120"/>
              <a:ext cx="3253680" cy="3805920"/>
            </a:xfrm>
            <a:custGeom>
              <a:avLst/>
              <a:gdLst>
                <a:gd name="textAreaLeft" fmla="*/ 0 w 3253680"/>
                <a:gd name="textAreaRight" fmla="*/ 3257640 w 3253680"/>
                <a:gd name="textAreaTop" fmla="*/ 0 h 3805920"/>
                <a:gd name="textAreaBottom" fmla="*/ 3809880 h 3805920"/>
              </a:gdLst>
              <a:ahLst/>
              <a:rect l="textAreaLeft" t="textAreaTop" r="textAreaRight" b="textAreaBottom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7" name="object 9"/>
            <p:cNvSpPr/>
            <p:nvPr/>
          </p:nvSpPr>
          <p:spPr>
            <a:xfrm>
              <a:off x="9338040" y="0"/>
              <a:ext cx="2850480" cy="6854040"/>
            </a:xfrm>
            <a:custGeom>
              <a:avLst/>
              <a:gdLst>
                <a:gd name="textAreaLeft" fmla="*/ 0 w 2850480"/>
                <a:gd name="textAreaRight" fmla="*/ 2854440 w 285048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8" name="object 10"/>
            <p:cNvSpPr/>
            <p:nvPr/>
          </p:nvSpPr>
          <p:spPr>
            <a:xfrm>
              <a:off x="10896480" y="0"/>
              <a:ext cx="1291320" cy="6854040"/>
            </a:xfrm>
            <a:custGeom>
              <a:avLst/>
              <a:gdLst>
                <a:gd name="textAreaLeft" fmla="*/ 0 w 1291320"/>
                <a:gd name="textAreaRight" fmla="*/ 1295280 w 129132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29" name="object 11"/>
            <p:cNvSpPr/>
            <p:nvPr/>
          </p:nvSpPr>
          <p:spPr>
            <a:xfrm>
              <a:off x="10936080" y="0"/>
              <a:ext cx="1252080" cy="6854040"/>
            </a:xfrm>
            <a:custGeom>
              <a:avLst/>
              <a:gdLst>
                <a:gd name="textAreaLeft" fmla="*/ 0 w 1252080"/>
                <a:gd name="textAreaRight" fmla="*/ 1256040 w 1252080"/>
                <a:gd name="textAreaTop" fmla="*/ 0 h 6854040"/>
                <a:gd name="textAreaBottom" fmla="*/ 6858000 h 6854040"/>
              </a:gdLst>
              <a:ahLst/>
              <a:rect l="textAreaLeft" t="textAreaTop" r="textAreaRight" b="textAreaBottom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30" name="object 12"/>
            <p:cNvSpPr/>
            <p:nvPr/>
          </p:nvSpPr>
          <p:spPr>
            <a:xfrm>
              <a:off x="10372680" y="3591000"/>
              <a:ext cx="1815480" cy="3263040"/>
            </a:xfrm>
            <a:custGeom>
              <a:avLst/>
              <a:gdLst>
                <a:gd name="textAreaLeft" fmla="*/ 0 w 1815480"/>
                <a:gd name="textAreaRight" fmla="*/ 1819440 w 1815480"/>
                <a:gd name="textAreaTop" fmla="*/ 0 h 3263040"/>
                <a:gd name="textAreaBottom" fmla="*/ 3267000 h 3263040"/>
              </a:gdLst>
              <a:ahLst/>
              <a:rect l="textAreaLeft" t="textAreaTop" r="textAreaRight" b="textAreaBottom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31" name="object 13"/>
          <p:cNvSpPr/>
          <p:nvPr/>
        </p:nvSpPr>
        <p:spPr>
          <a:xfrm>
            <a:off x="0" y="4010040"/>
            <a:ext cx="443880" cy="2844000"/>
          </a:xfrm>
          <a:custGeom>
            <a:avLst/>
            <a:gdLst>
              <a:gd name="textAreaLeft" fmla="*/ 0 w 443880"/>
              <a:gd name="textAreaRight" fmla="*/ 447840 w 443880"/>
              <a:gd name="textAreaTop" fmla="*/ 0 h 2844000"/>
              <a:gd name="textAreaBottom" fmla="*/ 2847960 h 2844000"/>
            </a:gdLst>
            <a:ahLst/>
            <a:rect l="textAreaLeft" t="textAreaTop" r="textAreaRight" b="textAreaBottom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2" name="object 14"/>
          <p:cNvSpPr/>
          <p:nvPr/>
        </p:nvSpPr>
        <p:spPr>
          <a:xfrm>
            <a:off x="752400" y="6486120"/>
            <a:ext cx="1769760" cy="32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276"/>
              </a:lnSpc>
            </a:pPr>
            <a:r>
              <a:rPr b="0" lang="en-US" sz="1100" spc="-1" strike="noStrike">
                <a:solidFill>
                  <a:srgbClr val="2d83c3"/>
                </a:solidFill>
                <a:latin typeface="Trebuchet MS"/>
              </a:rPr>
              <a:t>3/21/2024 </a:t>
            </a:r>
            <a:r>
              <a:rPr b="0" lang="en-US" sz="1100" spc="10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21" strike="noStrike">
                <a:solidFill>
                  <a:srgbClr val="2d83c3"/>
                </a:solidFill>
                <a:latin typeface="Trebuchet MS"/>
              </a:rPr>
              <a:t>A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nnual</a:t>
            </a:r>
            <a:r>
              <a:rPr b="1" lang="en-US" sz="1100" spc="-140" strike="noStrike">
                <a:solidFill>
                  <a:srgbClr val="2d83c3"/>
                </a:solidFill>
                <a:latin typeface="Trebuchet MS"/>
              </a:rPr>
              <a:t> 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R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60" strike="noStrike">
                <a:solidFill>
                  <a:srgbClr val="2d83c3"/>
                </a:solidFill>
                <a:latin typeface="Trebuchet MS"/>
              </a:rPr>
              <a:t>v</a:t>
            </a:r>
            <a:r>
              <a:rPr b="1" lang="en-US" sz="1100" spc="-35" strike="noStrike">
                <a:solidFill>
                  <a:srgbClr val="2d83c3"/>
                </a:solidFill>
                <a:latin typeface="Trebuchet MS"/>
              </a:rPr>
              <a:t>i</a:t>
            </a:r>
            <a:r>
              <a:rPr b="1" lang="en-US" sz="1100" spc="4" strike="noStrike">
                <a:solidFill>
                  <a:srgbClr val="2d83c3"/>
                </a:solidFill>
                <a:latin typeface="Trebuchet MS"/>
              </a:rPr>
              <a:t>e</a:t>
            </a:r>
            <a:r>
              <a:rPr b="1" lang="en-US" sz="1100" spc="-1" strike="noStrike">
                <a:solidFill>
                  <a:srgbClr val="2d83c3"/>
                </a:solidFill>
                <a:latin typeface="Trebuchet MS"/>
              </a:rPr>
              <a:t>w</a:t>
            </a:r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object 15"/>
          <p:cNvSpPr/>
          <p:nvPr/>
        </p:nvSpPr>
        <p:spPr>
          <a:xfrm>
            <a:off x="7362720" y="447840"/>
            <a:ext cx="357840" cy="357840"/>
          </a:xfrm>
          <a:custGeom>
            <a:avLst/>
            <a:gdLst>
              <a:gd name="textAreaLeft" fmla="*/ 0 w 357840"/>
              <a:gd name="textAreaRight" fmla="*/ 361800 w 357840"/>
              <a:gd name="textAreaTop" fmla="*/ 0 h 357840"/>
              <a:gd name="textAreaBottom" fmla="*/ 361800 h 357840"/>
            </a:gdLst>
            <a:ahLst/>
            <a:rect l="textAreaLeft" t="textAreaTop" r="textAreaRight" b="textAreaBottom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object 16"/>
          <p:cNvSpPr/>
          <p:nvPr/>
        </p:nvSpPr>
        <p:spPr>
          <a:xfrm>
            <a:off x="11010960" y="5610240"/>
            <a:ext cx="643680" cy="643680"/>
          </a:xfrm>
          <a:custGeom>
            <a:avLst/>
            <a:gdLst>
              <a:gd name="textAreaLeft" fmla="*/ 0 w 643680"/>
              <a:gd name="textAreaRight" fmla="*/ 647640 w 643680"/>
              <a:gd name="textAreaTop" fmla="*/ 0 h 643680"/>
              <a:gd name="textAreaBottom" fmla="*/ 647640 h 643680"/>
            </a:gdLst>
            <a:ahLst/>
            <a:rect l="textAreaLeft" t="textAreaTop" r="textAreaRight" b="textAreaBottom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5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3720" cy="243720"/>
          </a:xfrm>
          <a:prstGeom prst="rect">
            <a:avLst/>
          </a:prstGeom>
          <a:ln w="0">
            <a:noFill/>
          </a:ln>
        </p:spPr>
      </p:pic>
      <p:grpSp>
        <p:nvGrpSpPr>
          <p:cNvPr id="136" name="object 18"/>
          <p:cNvGrpSpPr/>
          <p:nvPr/>
        </p:nvGrpSpPr>
        <p:grpSpPr>
          <a:xfrm>
            <a:off x="47520" y="3819600"/>
            <a:ext cx="4120200" cy="3006000"/>
            <a:chOff x="47520" y="3819600"/>
            <a:chExt cx="4120200" cy="3006000"/>
          </a:xfrm>
        </p:grpSpPr>
        <p:pic>
          <p:nvPicPr>
            <p:cNvPr id="137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1160" cy="2912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8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29440" cy="3006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39800" y="445320"/>
            <a:ext cx="2353320" cy="14731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800" spc="-7" strike="noStrike">
                <a:solidFill>
                  <a:schemeClr val="dk1"/>
                </a:solidFill>
                <a:latin typeface="Trebuchet MS"/>
              </a:rPr>
              <a:t>G</a:t>
            </a:r>
            <a:r>
              <a:rPr b="1" lang="en-US" sz="4800" spc="-35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800" spc="-1" strike="noStrike">
                <a:solidFill>
                  <a:schemeClr val="dk1"/>
                </a:solidFill>
                <a:latin typeface="Trebuchet MS"/>
              </a:rPr>
              <a:t>NDA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21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BCD33CB3-C569-42B9-AC87-749BE6EF4ECF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2509920" y="1041480"/>
            <a:ext cx="5025240" cy="478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Problem Statement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Project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End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Tools and Technologies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Portfolio design and Layout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Features and Functionality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Results and Screenshots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US" sz="2800" spc="-1" strike="noStrike">
                <a:solidFill>
                  <a:srgbClr val="0d0d0d"/>
                </a:solidFill>
                <a:latin typeface="Times New Roman"/>
              </a:rPr>
              <a:t>Github Link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object 2"/>
          <p:cNvGrpSpPr/>
          <p:nvPr/>
        </p:nvGrpSpPr>
        <p:grpSpPr>
          <a:xfrm>
            <a:off x="7991640" y="2933640"/>
            <a:ext cx="2758320" cy="3253680"/>
            <a:chOff x="7991640" y="2933640"/>
            <a:chExt cx="2758320" cy="3253680"/>
          </a:xfrm>
        </p:grpSpPr>
        <p:sp>
          <p:nvSpPr>
            <p:cNvPr id="143" name="object 3"/>
            <p:cNvSpPr/>
            <p:nvPr/>
          </p:nvSpPr>
          <p:spPr>
            <a:xfrm>
              <a:off x="9353520" y="5362560"/>
              <a:ext cx="453240" cy="453240"/>
            </a:xfrm>
            <a:custGeom>
              <a:avLst/>
              <a:gdLst>
                <a:gd name="textAreaLeft" fmla="*/ 0 w 453240"/>
                <a:gd name="textAreaRight" fmla="*/ 457200 w 453240"/>
                <a:gd name="textAreaTop" fmla="*/ 0 h 453240"/>
                <a:gd name="textAreaBottom" fmla="*/ 457200 h 45324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44" name="object 4"/>
            <p:cNvSpPr/>
            <p:nvPr/>
          </p:nvSpPr>
          <p:spPr>
            <a:xfrm>
              <a:off x="9353520" y="5896080"/>
              <a:ext cx="177120" cy="177120"/>
            </a:xfrm>
            <a:custGeom>
              <a:avLst/>
              <a:gdLst>
                <a:gd name="textAreaLeft" fmla="*/ 0 w 177120"/>
                <a:gd name="textAreaRight" fmla="*/ 181080 w 177120"/>
                <a:gd name="textAreaTop" fmla="*/ 0 h 177120"/>
                <a:gd name="textAreaBottom" fmla="*/ 181080 h 17712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45" name="object 5" descr=""/>
            <p:cNvPicPr/>
            <p:nvPr/>
          </p:nvPicPr>
          <p:blipFill>
            <a:blip r:embed="rId1"/>
            <a:stretch/>
          </p:blipFill>
          <p:spPr>
            <a:xfrm>
              <a:off x="7991640" y="2933640"/>
              <a:ext cx="2758320" cy="32536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6" name="object 6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4120" y="574920"/>
            <a:ext cx="5632920" cy="13086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P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ROB</a:t>
            </a:r>
            <a:r>
              <a:rPr b="1" lang="en-US" sz="4250" spc="24" strike="noStrike">
                <a:solidFill>
                  <a:schemeClr val="dk1"/>
                </a:solidFill>
                <a:latin typeface="Trebuchet MS"/>
              </a:rPr>
              <a:t>L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M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S</a:t>
            </a:r>
            <a:r>
              <a:rPr b="1" lang="en-US" sz="4250" spc="-37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375" strike="noStrike">
                <a:solidFill>
                  <a:schemeClr val="dk1"/>
                </a:solidFill>
                <a:latin typeface="Trebuchet MS"/>
              </a:rPr>
              <a:t>A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4250" spc="-12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ME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NT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39120" cy="19620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22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C80CC8DA-9606-4004-A10E-03A19F341BD5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TextBox 10"/>
          <p:cNvSpPr/>
          <p:nvPr/>
        </p:nvSpPr>
        <p:spPr>
          <a:xfrm>
            <a:off x="457200" y="2147760"/>
            <a:ext cx="869040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IN" sz="1800" spc="-1" strike="noStrike">
                <a:solidFill>
                  <a:schemeClr val="dk1"/>
                </a:solidFill>
                <a:latin typeface="Times New Roman"/>
              </a:rPr>
              <a:t>HTML is the foundational technology used to implement the solution to this problem. The problem statement defines why you are building the portfolio, and HTML is how you build it.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object 2"/>
          <p:cNvGrpSpPr/>
          <p:nvPr/>
        </p:nvGrpSpPr>
        <p:grpSpPr>
          <a:xfrm>
            <a:off x="8658360" y="2647800"/>
            <a:ext cx="3529800" cy="3805920"/>
            <a:chOff x="8658360" y="2647800"/>
            <a:chExt cx="3529800" cy="3805920"/>
          </a:xfrm>
        </p:grpSpPr>
        <p:sp>
          <p:nvSpPr>
            <p:cNvPr id="152" name="object 3"/>
            <p:cNvSpPr/>
            <p:nvPr/>
          </p:nvSpPr>
          <p:spPr>
            <a:xfrm>
              <a:off x="9353520" y="5362560"/>
              <a:ext cx="453240" cy="453240"/>
            </a:xfrm>
            <a:custGeom>
              <a:avLst/>
              <a:gdLst>
                <a:gd name="textAreaLeft" fmla="*/ 0 w 453240"/>
                <a:gd name="textAreaRight" fmla="*/ 457200 w 453240"/>
                <a:gd name="textAreaTop" fmla="*/ 0 h 453240"/>
                <a:gd name="textAreaBottom" fmla="*/ 457200 h 453240"/>
              </a:gdLst>
              <a:ahLst/>
              <a:rect l="textAreaLeft" t="textAreaTop" r="textAreaRight" b="textAreaBottom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sp>
          <p:nvSpPr>
            <p:cNvPr id="153" name="object 4"/>
            <p:cNvSpPr/>
            <p:nvPr/>
          </p:nvSpPr>
          <p:spPr>
            <a:xfrm>
              <a:off x="9353520" y="5896080"/>
              <a:ext cx="177120" cy="177120"/>
            </a:xfrm>
            <a:custGeom>
              <a:avLst/>
              <a:gdLst>
                <a:gd name="textAreaLeft" fmla="*/ 0 w 177120"/>
                <a:gd name="textAreaRight" fmla="*/ 181080 w 177120"/>
                <a:gd name="textAreaTop" fmla="*/ 0 h 177120"/>
                <a:gd name="textAreaBottom" fmla="*/ 181080 h 177120"/>
              </a:gdLst>
              <a:ahLst/>
              <a:rect l="textAreaLeft" t="textAreaTop" r="textAreaRight" b="textAreaBottom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  <p:pic>
          <p:nvPicPr>
            <p:cNvPr id="154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29800" cy="3805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55" name="object 6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739800" y="829800"/>
            <a:ext cx="5259600" cy="130860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PROJECT</a:t>
            </a:r>
            <a:r>
              <a:rPr b="1" lang="en-US" sz="4250" spc="-1" strike="noStrike">
                <a:solidFill>
                  <a:schemeClr val="dk1"/>
                </a:solidFill>
                <a:latin typeface="Trebuchet MS"/>
              </a:rPr>
              <a:t>	</a:t>
            </a:r>
            <a:r>
              <a:rPr b="1" lang="en-US" sz="4250" spc="-21" strike="noStrike">
                <a:solidFill>
                  <a:schemeClr val="dk1"/>
                </a:solidFill>
                <a:latin typeface="Trebuchet MS"/>
              </a:rPr>
              <a:t>OVERVIEW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39120" cy="1962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2"/>
          <p:cNvSpPr>
            <a:spLocks noGrp="1"/>
          </p:cNvSpPr>
          <p:nvPr>
            <p:ph type="sldNum" idx="23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268955C0-14B2-4275-AD62-16F269466B6A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TextBox 10"/>
          <p:cNvSpPr/>
          <p:nvPr/>
        </p:nvSpPr>
        <p:spPr>
          <a:xfrm>
            <a:off x="1066680" y="2424600"/>
            <a:ext cx="80805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object 2"/>
          <p:cNvSpPr/>
          <p:nvPr/>
        </p:nvSpPr>
        <p:spPr>
          <a:xfrm>
            <a:off x="9353520" y="536256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1" name="object 3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2" name="object 4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99480" y="891720"/>
            <a:ext cx="5010480" cy="1158120"/>
          </a:xfrm>
          <a:prstGeom prst="rect">
            <a:avLst/>
          </a:prstGeom>
          <a:noFill/>
          <a:ln w="0">
            <a:noFill/>
          </a:ln>
        </p:spPr>
        <p:txBody>
          <a:bodyPr lIns="0" rIns="0" tIns="165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0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W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O</a:t>
            </a:r>
            <a:r>
              <a:rPr b="1" lang="en-US" sz="3200" spc="-23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AR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T</a:t>
            </a:r>
            <a:r>
              <a:rPr b="1" lang="en-US" sz="3200" spc="-15" strike="noStrike">
                <a:solidFill>
                  <a:schemeClr val="dk1"/>
                </a:solidFill>
                <a:latin typeface="Trebuchet MS"/>
              </a:rPr>
              <a:t>H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35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21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1" strike="noStrike">
                <a:solidFill>
                  <a:schemeClr val="dk1"/>
                </a:solidFill>
                <a:latin typeface="Trebuchet MS"/>
              </a:rPr>
              <a:t>N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D</a:t>
            </a:r>
            <a:r>
              <a:rPr b="1" lang="en-US" sz="3200" spc="-46" strike="noStrike">
                <a:solidFill>
                  <a:schemeClr val="dk1"/>
                </a:solidFill>
                <a:latin typeface="Trebuchet MS"/>
              </a:rPr>
              <a:t> 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US</a:t>
            </a:r>
            <a:r>
              <a:rPr b="1" lang="en-US" sz="3200" spc="-26" strike="noStrike">
                <a:solidFill>
                  <a:schemeClr val="dk1"/>
                </a:solidFill>
                <a:latin typeface="Trebuchet MS"/>
              </a:rPr>
              <a:t>E</a:t>
            </a:r>
            <a:r>
              <a:rPr b="1" lang="en-US" sz="3200" spc="-12" strike="noStrike">
                <a:solidFill>
                  <a:schemeClr val="dk1"/>
                </a:solidFill>
                <a:latin typeface="Trebuchet MS"/>
              </a:rPr>
              <a:t>R</a:t>
            </a:r>
            <a:r>
              <a:rPr b="1" lang="en-US" sz="3200" spc="-1" strike="noStrike">
                <a:solidFill>
                  <a:schemeClr val="dk1"/>
                </a:solidFill>
                <a:latin typeface="Trebuchet MS"/>
              </a:rPr>
              <a:t>S?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77280" cy="48168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2"/>
          <p:cNvSpPr>
            <a:spLocks noGrp="1"/>
          </p:cNvSpPr>
          <p:nvPr>
            <p:ph type="sldNum" idx="24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937551A9-FD78-426E-8A77-5197BBBF3189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TextBox 8"/>
          <p:cNvSpPr/>
          <p:nvPr/>
        </p:nvSpPr>
        <p:spPr>
          <a:xfrm>
            <a:off x="1143000" y="2777400"/>
            <a:ext cx="7928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a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web development project using HTML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, the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end users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are the people who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interact with the website or web application once it's live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 Depending on the purpose of the site, end users can vary, but generally include: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👥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Common End Users in Web Development Projects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General Website Visitors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People who browse the website for information, services, or products.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Example: Visitors to a personal portfolio, blog, or company website.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1720" cy="3243960"/>
          </a:xfrm>
          <a:prstGeom prst="rect">
            <a:avLst/>
          </a:prstGeom>
          <a:ln w="0">
            <a:noFill/>
          </a:ln>
        </p:spPr>
      </p:pic>
      <p:sp>
        <p:nvSpPr>
          <p:cNvPr id="168" name="object 3"/>
          <p:cNvSpPr/>
          <p:nvPr/>
        </p:nvSpPr>
        <p:spPr>
          <a:xfrm>
            <a:off x="9353520" y="536256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9" name="object 4"/>
          <p:cNvSpPr/>
          <p:nvPr/>
        </p:nvSpPr>
        <p:spPr>
          <a:xfrm>
            <a:off x="6696000" y="1695600"/>
            <a:ext cx="310320" cy="320040"/>
          </a:xfrm>
          <a:custGeom>
            <a:avLst/>
            <a:gdLst>
              <a:gd name="textAreaLeft" fmla="*/ 0 w 310320"/>
              <a:gd name="textAreaRight" fmla="*/ 314280 w 310320"/>
              <a:gd name="textAreaTop" fmla="*/ 0 h 320040"/>
              <a:gd name="textAreaBottom" fmla="*/ 324000 h 320040"/>
            </a:gdLst>
            <a:ahLst/>
            <a:rect l="textAreaLeft" t="textAreaTop" r="textAreaRight" b="textAreaBottom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0" name="object 5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58000" y="857880"/>
            <a:ext cx="9759240" cy="115488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en-IN" sz="3600" spc="-1" strike="noStrike">
                <a:solidFill>
                  <a:schemeClr val="dk1"/>
                </a:solidFill>
                <a:latin typeface="Trebuchet MS"/>
              </a:rPr>
              <a:t>TOOLS AND TECHNIQUES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39120" cy="196200"/>
          </a:xfrm>
          <a:prstGeom prst="rect">
            <a:avLst/>
          </a:prstGeom>
          <a:ln w="0">
            <a:noFill/>
          </a:ln>
        </p:spPr>
      </p:pic>
      <p:sp>
        <p:nvSpPr>
          <p:cNvPr id="173" name="PlaceHolder 2"/>
          <p:cNvSpPr>
            <a:spLocks noGrp="1"/>
          </p:cNvSpPr>
          <p:nvPr>
            <p:ph type="sldNum" idx="25"/>
          </p:nvPr>
        </p:nvSpPr>
        <p:spPr>
          <a:xfrm>
            <a:off x="11353320" y="6473160"/>
            <a:ext cx="14724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6840" bIns="0" anchor="t">
            <a:noAutofit/>
          </a:bodyPr>
          <a:lstStyle>
            <a:lvl1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  <a:defRPr b="0" lang="en-US" sz="1100" spc="-1" strike="noStrike">
                <a:solidFill>
                  <a:srgbClr val="2d936b"/>
                </a:solidFill>
                <a:latin typeface="Trebuchet MS"/>
              </a:defRPr>
            </a:lvl1pPr>
          </a:lstStyle>
          <a:p>
            <a:pPr marL="38160" indent="0" defTabSz="914400">
              <a:lnSpc>
                <a:spcPct val="100000"/>
              </a:lnSpc>
              <a:spcBef>
                <a:spcPts val="54"/>
              </a:spcBef>
              <a:buNone/>
              <a:tabLst>
                <a:tab algn="l" pos="0"/>
              </a:tabLst>
            </a:pPr>
            <a:fld id="{3CE14E4C-4B35-4E37-8C47-F77A77A319D0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TextBox 9"/>
          <p:cNvSpPr/>
          <p:nvPr/>
        </p:nvSpPr>
        <p:spPr>
          <a:xfrm>
            <a:off x="2695680" y="1476360"/>
            <a:ext cx="911160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a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web development project using HTML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, several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tools and techniques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are typically used to support the development process, enhance functionality, and improve user experience. Here's a breakdown of the common tools and techniques: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🛠️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Tools Used in the Project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Text Editor or IDE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Examples: VS Code, Sublime Text, Atom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Used to write and edit HTML, CSS, and JavaScript code.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Web Browsers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Examples: Chrome, Firefox, Edge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Used to test and view the website.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Repository Hosting Services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Examples: GitHub, GitLab, Bitbucket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Used to store and share code online.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Browser DevTools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Built-in tools in browsers like Chrome DevTools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Used to inspect HTML/CSS, debug JavaScript, and optimize performance.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 5"/>
          <p:cNvSpPr/>
          <p:nvPr/>
        </p:nvSpPr>
        <p:spPr>
          <a:xfrm>
            <a:off x="9353520" y="5896080"/>
            <a:ext cx="177120" cy="177120"/>
          </a:xfrm>
          <a:custGeom>
            <a:avLst/>
            <a:gdLst>
              <a:gd name="textAreaLeft" fmla="*/ 0 w 177120"/>
              <a:gd name="textAreaRight" fmla="*/ 181080 w 177120"/>
              <a:gd name="textAreaTop" fmla="*/ 0 h 177120"/>
              <a:gd name="textAreaBottom" fmla="*/ 181080 h 177120"/>
            </a:gdLst>
            <a:ahLst/>
            <a:rect l="textAreaLeft" t="textAreaTop" r="textAreaRight" b="textAreaBottom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76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2360" cy="173880"/>
          </a:xfrm>
          <a:prstGeom prst="rect">
            <a:avLst/>
          </a:prstGeom>
          <a:ln w="0">
            <a:noFill/>
          </a:ln>
        </p:spPr>
      </p:pic>
      <p:sp>
        <p:nvSpPr>
          <p:cNvPr id="177" name="object 9"/>
          <p:cNvSpPr/>
          <p:nvPr/>
        </p:nvSpPr>
        <p:spPr>
          <a:xfrm>
            <a:off x="11277360" y="6473160"/>
            <a:ext cx="224640" cy="1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54"/>
              </a:spcBef>
            </a:pPr>
            <a:fld id="{FDB39CE8-0C6E-4E1A-8E77-C09B5A54AD30}" type="slidenum">
              <a:rPr b="0" lang="en-US" sz="1100" spc="-1" strike="noStrike">
                <a:solidFill>
                  <a:srgbClr val="2d936b"/>
                </a:solidFill>
                <a:latin typeface="Trebuchet MS"/>
              </a:rPr>
              <a:t>&lt;number&gt;</a:t>
            </a:fld>
            <a:endParaRPr b="0" lang="en-IN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object 8"/>
          <p:cNvSpPr/>
          <p:nvPr/>
        </p:nvSpPr>
        <p:spPr>
          <a:xfrm>
            <a:off x="739800" y="291240"/>
            <a:ext cx="8790840" cy="62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1" lang="en-IN" sz="4000" spc="-1" strike="noStrike">
                <a:solidFill>
                  <a:schemeClr val="dk1"/>
                </a:solidFill>
                <a:latin typeface="Trebuchet MS"/>
              </a:rPr>
              <a:t>POTFOLIO DESIGN AND LAYOUT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object 3"/>
          <p:cNvSpPr/>
          <p:nvPr/>
        </p:nvSpPr>
        <p:spPr>
          <a:xfrm>
            <a:off x="10058400" y="525240"/>
            <a:ext cx="453240" cy="453240"/>
          </a:xfrm>
          <a:custGeom>
            <a:avLst/>
            <a:gdLst>
              <a:gd name="textAreaLeft" fmla="*/ 0 w 453240"/>
              <a:gd name="textAreaRight" fmla="*/ 457200 w 453240"/>
              <a:gd name="textAreaTop" fmla="*/ 0 h 453240"/>
              <a:gd name="textAreaBottom" fmla="*/ 457200 h 453240"/>
            </a:gdLst>
            <a:ahLst/>
            <a:rect l="textAreaLeft" t="textAreaTop" r="textAreaRight" b="textAreaBottom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0" name="TextBox 6"/>
          <p:cNvSpPr/>
          <p:nvPr/>
        </p:nvSpPr>
        <p:spPr>
          <a:xfrm>
            <a:off x="739800" y="1139760"/>
            <a:ext cx="1007676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well-structured portfolio should be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clean, responsive, easy to navigate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, and highlight your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skills, projects, and contact information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effectively.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br>
              <a:rPr sz="1800"/>
            </a:b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🧱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Common Layout Sections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Header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Includes your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name or logo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navigation menu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Example: Home | About | Projects | Contact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Hero Section (Landing Banner)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strong introduction with a headline (e.g.,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"Hi, I'm a Web Developer"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Optional call-to-action button (e.g.,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View My Work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or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Download Resume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About Me Section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short bio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Your skills or a tech stack summary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Optional photo or avatar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Projects Section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Grid or list of your best projects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55280" y="385560"/>
            <a:ext cx="10677240" cy="75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4800" spc="-1" strike="noStrike">
                <a:solidFill>
                  <a:schemeClr val="dk1"/>
                </a:solidFill>
                <a:latin typeface="Trebuchet MS"/>
              </a:rPr>
              <a:t>FEATURES AND FUNCTIONALITY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3"/>
          <p:cNvSpPr/>
          <p:nvPr/>
        </p:nvSpPr>
        <p:spPr>
          <a:xfrm>
            <a:off x="1676520" y="1752480"/>
            <a:ext cx="9756360" cy="393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Responsive Design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website adjusts to different screen sizes (desktop, tablet, mobile).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Navigation Bar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fixed or scrollable menu to help users navigate between pages or sections.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About Section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section introducing the website owner, company, or purpose of the project.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Project or Services Showcase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Displays a list or gallery of completed work, services offered, or products.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Contact Form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Allows users to send a message or inquiry directly from the website.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Social Media Links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Clickable icons linking to social media profiles.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Interactive Buttons and Links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Buttons that respond to user actions (hover effects, click events).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Application>LibreOffice/24.2.7.2$Linux_X86_64 LibreOffice_project/420$Build-2</Application>
  <AppVersion>15.0000</AppVersion>
  <Words>769</Words>
  <Paragraphs>95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ta-IN</dc:language>
  <cp:lastModifiedBy/>
  <dcterms:modified xsi:type="dcterms:W3CDTF">2025-09-09T13:02:11Z</dcterms:modified>
  <cp:revision>45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