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8" r:id="rId8"/>
    <p:sldId id="266" r:id="rId9"/>
    <p:sldId id="259" r:id="rId10"/>
    <p:sldId id="260" r:id="rId11"/>
    <p:sldId id="263" r:id="rId12"/>
    <p:sldId id="267" r:id="rId13"/>
    <p:sldId id="265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3B"/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>
        <p:scale>
          <a:sx n="85" d="100"/>
          <a:sy n="85" d="100"/>
        </p:scale>
        <p:origin x="590" y="1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144A3-C8DA-461F-BFCD-C997FA188A36}" type="doc">
      <dgm:prSet loTypeId="urn:microsoft.com/office/officeart/2008/layout/AlternatingPictureBlocks" loCatId="list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s-ES"/>
        </a:p>
      </dgm:t>
    </dgm:pt>
    <dgm:pt modelId="{B2B7B13A-4B27-426E-B6AB-D4FE1DAA8288}">
      <dgm:prSet phldrT="[Texto]"/>
      <dgm:spPr/>
      <dgm:t>
        <a:bodyPr/>
        <a:lstStyle/>
        <a:p>
          <a:r>
            <a:rPr lang="es-ES" dirty="0" smtClean="0"/>
            <a:t>Registro de Usuario</a:t>
          </a:r>
          <a:endParaRPr lang="es-ES" dirty="0"/>
        </a:p>
      </dgm:t>
    </dgm:pt>
    <dgm:pt modelId="{584F7758-6E45-408D-BBC7-84662AC49D87}" type="parTrans" cxnId="{ECF41791-50C7-4AA3-90CD-16217C452370}">
      <dgm:prSet/>
      <dgm:spPr/>
      <dgm:t>
        <a:bodyPr/>
        <a:lstStyle/>
        <a:p>
          <a:endParaRPr lang="es-ES"/>
        </a:p>
      </dgm:t>
    </dgm:pt>
    <dgm:pt modelId="{AA8604B1-39E2-4827-93D9-DD4174D68331}" type="sibTrans" cxnId="{ECF41791-50C7-4AA3-90CD-16217C452370}">
      <dgm:prSet/>
      <dgm:spPr/>
      <dgm:t>
        <a:bodyPr/>
        <a:lstStyle/>
        <a:p>
          <a:endParaRPr lang="es-ES"/>
        </a:p>
      </dgm:t>
    </dgm:pt>
    <dgm:pt modelId="{F10F9F89-0687-4F51-9D2A-F4EAB93AC142}">
      <dgm:prSet phldrT="[Texto]"/>
      <dgm:spPr/>
      <dgm:t>
        <a:bodyPr/>
        <a:lstStyle/>
        <a:p>
          <a:r>
            <a:rPr lang="es-ES" dirty="0" smtClean="0"/>
            <a:t>Doctores </a:t>
          </a:r>
          <a:endParaRPr lang="es-ES" dirty="0"/>
        </a:p>
      </dgm:t>
    </dgm:pt>
    <dgm:pt modelId="{38C4F7C9-0E76-4D2D-AA20-C50A44ADD3F7}" type="parTrans" cxnId="{06EAF326-D3BE-4092-A734-FE62B6C3C652}">
      <dgm:prSet/>
      <dgm:spPr/>
      <dgm:t>
        <a:bodyPr/>
        <a:lstStyle/>
        <a:p>
          <a:endParaRPr lang="es-ES"/>
        </a:p>
      </dgm:t>
    </dgm:pt>
    <dgm:pt modelId="{3C4EBD6D-7BE7-44AB-BD71-84CEC3123F74}" type="sibTrans" cxnId="{06EAF326-D3BE-4092-A734-FE62B6C3C652}">
      <dgm:prSet/>
      <dgm:spPr/>
      <dgm:t>
        <a:bodyPr/>
        <a:lstStyle/>
        <a:p>
          <a:endParaRPr lang="es-ES"/>
        </a:p>
      </dgm:t>
    </dgm:pt>
    <dgm:pt modelId="{89C48AE6-B062-44FC-A087-71CC4F4333B6}">
      <dgm:prSet phldrT="[Texto]"/>
      <dgm:spPr/>
      <dgm:t>
        <a:bodyPr/>
        <a:lstStyle/>
        <a:p>
          <a:r>
            <a:rPr lang="es-ES" dirty="0" smtClean="0"/>
            <a:t>Perfil de Consultorio</a:t>
          </a:r>
          <a:endParaRPr lang="es-ES" dirty="0"/>
        </a:p>
      </dgm:t>
    </dgm:pt>
    <dgm:pt modelId="{987DAAA6-89AA-473D-9D89-8451D24270A4}" type="parTrans" cxnId="{D7C8A06F-4C71-4A80-8D42-BC1A1D08E673}">
      <dgm:prSet/>
      <dgm:spPr/>
      <dgm:t>
        <a:bodyPr/>
        <a:lstStyle/>
        <a:p>
          <a:endParaRPr lang="es-ES"/>
        </a:p>
      </dgm:t>
    </dgm:pt>
    <dgm:pt modelId="{46D1D857-3E49-499C-BF40-F559AB74E0CE}" type="sibTrans" cxnId="{D7C8A06F-4C71-4A80-8D42-BC1A1D08E673}">
      <dgm:prSet/>
      <dgm:spPr/>
      <dgm:t>
        <a:bodyPr/>
        <a:lstStyle/>
        <a:p>
          <a:endParaRPr lang="es-ES"/>
        </a:p>
      </dgm:t>
    </dgm:pt>
    <dgm:pt modelId="{0439772A-B0B7-4FAC-A56F-1DED2095B59B}">
      <dgm:prSet phldrT="[Texto]"/>
      <dgm:spPr/>
      <dgm:t>
        <a:bodyPr/>
        <a:lstStyle/>
        <a:p>
          <a:r>
            <a:rPr lang="es-ES" dirty="0" smtClean="0"/>
            <a:t>Ubicación </a:t>
          </a:r>
          <a:endParaRPr lang="es-ES" dirty="0"/>
        </a:p>
      </dgm:t>
    </dgm:pt>
    <dgm:pt modelId="{DB9BD721-4964-4A1A-AF05-B9E2E51DEB78}" type="parTrans" cxnId="{1219E265-EA21-479E-858B-A0B750F6D536}">
      <dgm:prSet/>
      <dgm:spPr/>
      <dgm:t>
        <a:bodyPr/>
        <a:lstStyle/>
        <a:p>
          <a:endParaRPr lang="es-ES"/>
        </a:p>
      </dgm:t>
    </dgm:pt>
    <dgm:pt modelId="{CC7B6C7F-C893-4996-9D33-53A2124F5600}" type="sibTrans" cxnId="{1219E265-EA21-479E-858B-A0B750F6D536}">
      <dgm:prSet/>
      <dgm:spPr/>
      <dgm:t>
        <a:bodyPr/>
        <a:lstStyle/>
        <a:p>
          <a:endParaRPr lang="es-ES"/>
        </a:p>
      </dgm:t>
    </dgm:pt>
    <dgm:pt modelId="{AC645C88-1CB0-46DD-B693-DB28DFC5B51C}">
      <dgm:prSet phldrT="[Texto]"/>
      <dgm:spPr/>
      <dgm:t>
        <a:bodyPr/>
        <a:lstStyle/>
        <a:p>
          <a:r>
            <a:rPr lang="es-ES" dirty="0" smtClean="0"/>
            <a:t>Búsqueda con Filtro</a:t>
          </a:r>
          <a:endParaRPr lang="es-ES" dirty="0"/>
        </a:p>
      </dgm:t>
    </dgm:pt>
    <dgm:pt modelId="{E71D0B25-4A6E-4DF3-AAF0-939B8DE4CBE9}" type="parTrans" cxnId="{DC628AEC-ECC8-409B-A811-07E6949C03D1}">
      <dgm:prSet/>
      <dgm:spPr/>
      <dgm:t>
        <a:bodyPr/>
        <a:lstStyle/>
        <a:p>
          <a:endParaRPr lang="es-ES"/>
        </a:p>
      </dgm:t>
    </dgm:pt>
    <dgm:pt modelId="{73358C66-5154-4355-B361-0E33F8ADCF7A}" type="sibTrans" cxnId="{DC628AEC-ECC8-409B-A811-07E6949C03D1}">
      <dgm:prSet/>
      <dgm:spPr/>
      <dgm:t>
        <a:bodyPr/>
        <a:lstStyle/>
        <a:p>
          <a:endParaRPr lang="es-ES"/>
        </a:p>
      </dgm:t>
    </dgm:pt>
    <dgm:pt modelId="{E4AFF00A-43B7-45D8-99D5-94A3C4738CBE}">
      <dgm:prSet phldrT="[Texto]"/>
      <dgm:spPr/>
      <dgm:t>
        <a:bodyPr/>
        <a:lstStyle/>
        <a:p>
          <a:r>
            <a:rPr lang="es-ES" dirty="0" smtClean="0"/>
            <a:t>Agendar Cita</a:t>
          </a:r>
          <a:endParaRPr lang="es-ES" dirty="0"/>
        </a:p>
      </dgm:t>
    </dgm:pt>
    <dgm:pt modelId="{18AE38C2-6EF2-4FBE-AEB7-F3CC1F14B9BF}" type="parTrans" cxnId="{1DAB093F-20A3-4E86-9207-B025FB4AFC7B}">
      <dgm:prSet/>
      <dgm:spPr/>
      <dgm:t>
        <a:bodyPr/>
        <a:lstStyle/>
        <a:p>
          <a:endParaRPr lang="es-ES"/>
        </a:p>
      </dgm:t>
    </dgm:pt>
    <dgm:pt modelId="{864C37E4-B47E-43AB-8B1D-D218301C3560}" type="sibTrans" cxnId="{1DAB093F-20A3-4E86-9207-B025FB4AFC7B}">
      <dgm:prSet/>
      <dgm:spPr/>
      <dgm:t>
        <a:bodyPr/>
        <a:lstStyle/>
        <a:p>
          <a:endParaRPr lang="es-ES"/>
        </a:p>
      </dgm:t>
    </dgm:pt>
    <dgm:pt modelId="{D9E5AB48-1F41-4EF9-8F79-90B0DD282C5F}">
      <dgm:prSet phldrT="[Texto]"/>
      <dgm:spPr/>
      <dgm:t>
        <a:bodyPr/>
        <a:lstStyle/>
        <a:p>
          <a:r>
            <a:rPr lang="es-ES" dirty="0" smtClean="0"/>
            <a:t>Pacientes</a:t>
          </a:r>
          <a:endParaRPr lang="es-ES" dirty="0"/>
        </a:p>
      </dgm:t>
    </dgm:pt>
    <dgm:pt modelId="{A410279E-7167-4620-8D31-E5C236DD7E04}" type="parTrans" cxnId="{A703D0C8-82AF-4F0A-88EC-AD0B75E8CD0C}">
      <dgm:prSet/>
      <dgm:spPr/>
      <dgm:t>
        <a:bodyPr/>
        <a:lstStyle/>
        <a:p>
          <a:endParaRPr lang="es-ES"/>
        </a:p>
      </dgm:t>
    </dgm:pt>
    <dgm:pt modelId="{A33249E7-2D9A-46EE-BCDF-A8B88DE1A27F}" type="sibTrans" cxnId="{A703D0C8-82AF-4F0A-88EC-AD0B75E8CD0C}">
      <dgm:prSet/>
      <dgm:spPr/>
      <dgm:t>
        <a:bodyPr/>
        <a:lstStyle/>
        <a:p>
          <a:endParaRPr lang="es-ES"/>
        </a:p>
      </dgm:t>
    </dgm:pt>
    <dgm:pt modelId="{8C037006-64D1-40B9-839C-68036310D826}">
      <dgm:prSet phldrT="[Texto]"/>
      <dgm:spPr/>
      <dgm:t>
        <a:bodyPr/>
        <a:lstStyle/>
        <a:p>
          <a:r>
            <a:rPr lang="es-ES" dirty="0" smtClean="0"/>
            <a:t>Perfil Profesional Medico</a:t>
          </a:r>
          <a:endParaRPr lang="es-ES" dirty="0"/>
        </a:p>
      </dgm:t>
    </dgm:pt>
    <dgm:pt modelId="{EB6F26F1-5AFF-4521-8C23-74F13486377A}" type="parTrans" cxnId="{A0BED719-5EA7-454A-B1E9-EAA474329644}">
      <dgm:prSet/>
      <dgm:spPr/>
      <dgm:t>
        <a:bodyPr/>
        <a:lstStyle/>
        <a:p>
          <a:endParaRPr lang="es-ES"/>
        </a:p>
      </dgm:t>
    </dgm:pt>
    <dgm:pt modelId="{F2DFCCB6-99A1-4BCA-81D1-6E7891C38146}" type="sibTrans" cxnId="{A0BED719-5EA7-454A-B1E9-EAA474329644}">
      <dgm:prSet/>
      <dgm:spPr/>
      <dgm:t>
        <a:bodyPr/>
        <a:lstStyle/>
        <a:p>
          <a:endParaRPr lang="es-ES"/>
        </a:p>
      </dgm:t>
    </dgm:pt>
    <dgm:pt modelId="{C795DA47-A314-486E-84BA-5310FE85E407}">
      <dgm:prSet phldrT="[Texto]"/>
      <dgm:spPr/>
      <dgm:t>
        <a:bodyPr/>
        <a:lstStyle/>
        <a:p>
          <a:r>
            <a:rPr lang="es-ES" dirty="0" smtClean="0"/>
            <a:t>Imágenes</a:t>
          </a:r>
          <a:endParaRPr lang="es-ES" dirty="0"/>
        </a:p>
      </dgm:t>
    </dgm:pt>
    <dgm:pt modelId="{DE39C32A-F96F-451B-BA3E-AC28754106E6}" type="parTrans" cxnId="{0DB59D0A-9448-4507-8A5E-FB640C079F0F}">
      <dgm:prSet/>
      <dgm:spPr/>
      <dgm:t>
        <a:bodyPr/>
        <a:lstStyle/>
        <a:p>
          <a:endParaRPr lang="es-ES"/>
        </a:p>
      </dgm:t>
    </dgm:pt>
    <dgm:pt modelId="{96BCC078-4EB2-4817-8FFC-0E19B5C25E35}" type="sibTrans" cxnId="{0DB59D0A-9448-4507-8A5E-FB640C079F0F}">
      <dgm:prSet/>
      <dgm:spPr/>
      <dgm:t>
        <a:bodyPr/>
        <a:lstStyle/>
        <a:p>
          <a:endParaRPr lang="es-ES"/>
        </a:p>
      </dgm:t>
    </dgm:pt>
    <dgm:pt modelId="{B6BB9666-0DCF-4757-BA1B-8890A2046AE4}">
      <dgm:prSet phldrT="[Texto]"/>
      <dgm:spPr/>
      <dgm:t>
        <a:bodyPr/>
        <a:lstStyle/>
        <a:p>
          <a:r>
            <a:rPr lang="es-ES" dirty="0" smtClean="0"/>
            <a:t>Opiniones de experiencia</a:t>
          </a:r>
          <a:endParaRPr lang="es-ES" dirty="0"/>
        </a:p>
      </dgm:t>
    </dgm:pt>
    <dgm:pt modelId="{2EF19722-7F54-4466-BFE7-F2E4F8F4FABC}" type="parTrans" cxnId="{D9044344-6666-4DAD-BE10-4DC517633858}">
      <dgm:prSet/>
      <dgm:spPr/>
      <dgm:t>
        <a:bodyPr/>
        <a:lstStyle/>
        <a:p>
          <a:endParaRPr lang="es-ES"/>
        </a:p>
      </dgm:t>
    </dgm:pt>
    <dgm:pt modelId="{7F2FFF88-CC49-410A-B662-22706D629611}" type="sibTrans" cxnId="{D9044344-6666-4DAD-BE10-4DC517633858}">
      <dgm:prSet/>
      <dgm:spPr/>
      <dgm:t>
        <a:bodyPr/>
        <a:lstStyle/>
        <a:p>
          <a:endParaRPr lang="es-ES"/>
        </a:p>
      </dgm:t>
    </dgm:pt>
    <dgm:pt modelId="{69573F58-31EF-488B-81CF-629333EDD31A}" type="pres">
      <dgm:prSet presAssocID="{CCD144A3-C8DA-461F-BFCD-C997FA188A36}" presName="linearFlow" presStyleCnt="0">
        <dgm:presLayoutVars>
          <dgm:dir/>
          <dgm:resizeHandles val="exact"/>
        </dgm:presLayoutVars>
      </dgm:prSet>
      <dgm:spPr/>
    </dgm:pt>
    <dgm:pt modelId="{94506875-263D-4D6D-A721-C23C83AA5078}" type="pres">
      <dgm:prSet presAssocID="{B2B7B13A-4B27-426E-B6AB-D4FE1DAA8288}" presName="comp" presStyleCnt="0"/>
      <dgm:spPr/>
    </dgm:pt>
    <dgm:pt modelId="{AA7804EC-A8AA-4EE3-BC0E-4AB034978695}" type="pres">
      <dgm:prSet presAssocID="{B2B7B13A-4B27-426E-B6AB-D4FE1DAA8288}" presName="rect2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86D66437-14F4-4AC7-9605-00FAA1F66659}" type="pres">
      <dgm:prSet presAssocID="{B2B7B13A-4B27-426E-B6AB-D4FE1DAA8288}" presName="rect1" presStyleLbl="lnNode1" presStyleIdx="0" presStyleCnt="5"/>
      <dgm:spPr>
        <a:blipFill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EE775A7-C31B-445E-BD33-E77C6738DBD4}" type="pres">
      <dgm:prSet presAssocID="{AA8604B1-39E2-4827-93D9-DD4174D68331}" presName="sibTrans" presStyleCnt="0"/>
      <dgm:spPr/>
    </dgm:pt>
    <dgm:pt modelId="{8AF6527E-DD59-47E9-AE61-B501CB01ADE8}" type="pres">
      <dgm:prSet presAssocID="{89C48AE6-B062-44FC-A087-71CC4F4333B6}" presName="comp" presStyleCnt="0"/>
      <dgm:spPr/>
    </dgm:pt>
    <dgm:pt modelId="{F84BB483-0EE0-49FD-A9D9-817DEA0DC5BF}" type="pres">
      <dgm:prSet presAssocID="{89C48AE6-B062-44FC-A087-71CC4F4333B6}" presName="rect2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CBC3159D-5698-4424-88DA-4EF0D0A7DE73}" type="pres">
      <dgm:prSet presAssocID="{89C48AE6-B062-44FC-A087-71CC4F4333B6}" presName="rect1" presStyleLbl="lnNode1" presStyleIdx="1" presStyleCnt="5" custScaleX="91256" custScaleY="92214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F77E897-AC1F-4998-A77A-9F0D9CE0E3B2}" type="pres">
      <dgm:prSet presAssocID="{46D1D857-3E49-499C-BF40-F559AB74E0CE}" presName="sibTrans" presStyleCnt="0"/>
      <dgm:spPr/>
    </dgm:pt>
    <dgm:pt modelId="{9BA1B718-AF02-4E59-B166-AC12EAF8E441}" type="pres">
      <dgm:prSet presAssocID="{AC645C88-1CB0-46DD-B693-DB28DFC5B51C}" presName="comp" presStyleCnt="0"/>
      <dgm:spPr/>
    </dgm:pt>
    <dgm:pt modelId="{511D0F39-CB54-4D6A-AC14-87A519AC884E}" type="pres">
      <dgm:prSet presAssocID="{AC645C88-1CB0-46DD-B693-DB28DFC5B51C}" presName="rect2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6D232011-264D-4D68-A656-0639BE73120A}" type="pres">
      <dgm:prSet presAssocID="{AC645C88-1CB0-46DD-B693-DB28DFC5B51C}" presName="rect1" presStyleLbl="ln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96B8840-3AA7-4787-ABC2-BDADDDEC33EA}" type="pres">
      <dgm:prSet presAssocID="{73358C66-5154-4355-B361-0E33F8ADCF7A}" presName="sibTrans" presStyleCnt="0"/>
      <dgm:spPr/>
    </dgm:pt>
    <dgm:pt modelId="{E353B950-45E2-4C4C-AC89-D70230AD3CB9}" type="pres">
      <dgm:prSet presAssocID="{E4AFF00A-43B7-45D8-99D5-94A3C4738CBE}" presName="comp" presStyleCnt="0"/>
      <dgm:spPr/>
    </dgm:pt>
    <dgm:pt modelId="{D317FA17-C286-4D37-AE89-A0F18EB8898B}" type="pres">
      <dgm:prSet presAssocID="{E4AFF00A-43B7-45D8-99D5-94A3C4738CBE}" presName="rect2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0BDFC7B7-F44C-436D-841B-A48940009792}" type="pres">
      <dgm:prSet presAssocID="{E4AFF00A-43B7-45D8-99D5-94A3C4738CBE}" presName="rect1" presStyleLbl="ln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B00A992-64C5-44CB-AB36-D725E5E07B13}" type="pres">
      <dgm:prSet presAssocID="{864C37E4-B47E-43AB-8B1D-D218301C3560}" presName="sibTrans" presStyleCnt="0"/>
      <dgm:spPr/>
    </dgm:pt>
    <dgm:pt modelId="{1A46519F-DBF5-4F35-9B3B-3D8866968BC3}" type="pres">
      <dgm:prSet presAssocID="{B6BB9666-0DCF-4757-BA1B-8890A2046AE4}" presName="comp" presStyleCnt="0"/>
      <dgm:spPr/>
    </dgm:pt>
    <dgm:pt modelId="{33312F27-ECDD-4CD0-A296-DEF4723B4F3B}" type="pres">
      <dgm:prSet presAssocID="{B6BB9666-0DCF-4757-BA1B-8890A2046AE4}" presName="rect2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435C6876-E674-49DD-A793-99D698A9BC97}" type="pres">
      <dgm:prSet presAssocID="{B6BB9666-0DCF-4757-BA1B-8890A2046AE4}" presName="rect1" presStyleLbl="lnNode1" presStyleIdx="4" presStyleCnt="5"/>
      <dgm:spPr>
        <a:blipFill>
          <a:blip xmlns:r="http://schemas.openxmlformats.org/officeDocument/2006/relationships"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712AACB5-9BDC-47E4-990E-E655F89400B6}" type="presOf" srcId="{C795DA47-A314-486E-84BA-5310FE85E407}" destId="{F84BB483-0EE0-49FD-A9D9-817DEA0DC5BF}" srcOrd="0" destOrd="3" presId="urn:microsoft.com/office/officeart/2008/layout/AlternatingPictureBlocks"/>
    <dgm:cxn modelId="{A703D0C8-82AF-4F0A-88EC-AD0B75E8CD0C}" srcId="{B2B7B13A-4B27-426E-B6AB-D4FE1DAA8288}" destId="{D9E5AB48-1F41-4EF9-8F79-90B0DD282C5F}" srcOrd="1" destOrd="0" parTransId="{A410279E-7167-4620-8D31-E5C236DD7E04}" sibTransId="{A33249E7-2D9A-46EE-BCDF-A8B88DE1A27F}"/>
    <dgm:cxn modelId="{1219E265-EA21-479E-858B-A0B750F6D536}" srcId="{89C48AE6-B062-44FC-A087-71CC4F4333B6}" destId="{0439772A-B0B7-4FAC-A56F-1DED2095B59B}" srcOrd="0" destOrd="0" parTransId="{DB9BD721-4964-4A1A-AF05-B9E2E51DEB78}" sibTransId="{CC7B6C7F-C893-4996-9D33-53A2124F5600}"/>
    <dgm:cxn modelId="{0629E99E-50C1-4595-8FD7-030B3BD9DF18}" type="presOf" srcId="{B6BB9666-0DCF-4757-BA1B-8890A2046AE4}" destId="{33312F27-ECDD-4CD0-A296-DEF4723B4F3B}" srcOrd="0" destOrd="0" presId="urn:microsoft.com/office/officeart/2008/layout/AlternatingPictureBlocks"/>
    <dgm:cxn modelId="{4777F349-D0CE-4D46-B9C1-31CE67187C2A}" type="presOf" srcId="{CCD144A3-C8DA-461F-BFCD-C997FA188A36}" destId="{69573F58-31EF-488B-81CF-629333EDD31A}" srcOrd="0" destOrd="0" presId="urn:microsoft.com/office/officeart/2008/layout/AlternatingPictureBlocks"/>
    <dgm:cxn modelId="{ECF41791-50C7-4AA3-90CD-16217C452370}" srcId="{CCD144A3-C8DA-461F-BFCD-C997FA188A36}" destId="{B2B7B13A-4B27-426E-B6AB-D4FE1DAA8288}" srcOrd="0" destOrd="0" parTransId="{584F7758-6E45-408D-BBC7-84662AC49D87}" sibTransId="{AA8604B1-39E2-4827-93D9-DD4174D68331}"/>
    <dgm:cxn modelId="{921B9928-0E01-4B9D-B2F4-5D1F25562818}" type="presOf" srcId="{89C48AE6-B062-44FC-A087-71CC4F4333B6}" destId="{F84BB483-0EE0-49FD-A9D9-817DEA0DC5BF}" srcOrd="0" destOrd="0" presId="urn:microsoft.com/office/officeart/2008/layout/AlternatingPictureBlocks"/>
    <dgm:cxn modelId="{6E0DD4F2-77BD-496A-8333-E703EC814B4D}" type="presOf" srcId="{B2B7B13A-4B27-426E-B6AB-D4FE1DAA8288}" destId="{AA7804EC-A8AA-4EE3-BC0E-4AB034978695}" srcOrd="0" destOrd="0" presId="urn:microsoft.com/office/officeart/2008/layout/AlternatingPictureBlocks"/>
    <dgm:cxn modelId="{DC628AEC-ECC8-409B-A811-07E6949C03D1}" srcId="{CCD144A3-C8DA-461F-BFCD-C997FA188A36}" destId="{AC645C88-1CB0-46DD-B693-DB28DFC5B51C}" srcOrd="2" destOrd="0" parTransId="{E71D0B25-4A6E-4DF3-AAF0-939B8DE4CBE9}" sibTransId="{73358C66-5154-4355-B361-0E33F8ADCF7A}"/>
    <dgm:cxn modelId="{ED2FA740-89E9-413B-80FD-96F2D510FEE1}" type="presOf" srcId="{F10F9F89-0687-4F51-9D2A-F4EAB93AC142}" destId="{AA7804EC-A8AA-4EE3-BC0E-4AB034978695}" srcOrd="0" destOrd="1" presId="urn:microsoft.com/office/officeart/2008/layout/AlternatingPictureBlocks"/>
    <dgm:cxn modelId="{0DB59D0A-9448-4507-8A5E-FB640C079F0F}" srcId="{89C48AE6-B062-44FC-A087-71CC4F4333B6}" destId="{C795DA47-A314-486E-84BA-5310FE85E407}" srcOrd="2" destOrd="0" parTransId="{DE39C32A-F96F-451B-BA3E-AC28754106E6}" sibTransId="{96BCC078-4EB2-4817-8FFC-0E19B5C25E35}"/>
    <dgm:cxn modelId="{298C88B2-AAED-4B07-86BD-F0619C67B78D}" type="presOf" srcId="{D9E5AB48-1F41-4EF9-8F79-90B0DD282C5F}" destId="{AA7804EC-A8AA-4EE3-BC0E-4AB034978695}" srcOrd="0" destOrd="2" presId="urn:microsoft.com/office/officeart/2008/layout/AlternatingPictureBlocks"/>
    <dgm:cxn modelId="{A0BED719-5EA7-454A-B1E9-EAA474329644}" srcId="{89C48AE6-B062-44FC-A087-71CC4F4333B6}" destId="{8C037006-64D1-40B9-839C-68036310D826}" srcOrd="1" destOrd="0" parTransId="{EB6F26F1-5AFF-4521-8C23-74F13486377A}" sibTransId="{F2DFCCB6-99A1-4BCA-81D1-6E7891C38146}"/>
    <dgm:cxn modelId="{6DF0C307-5C59-412F-82D8-B5F866DFF509}" type="presOf" srcId="{E4AFF00A-43B7-45D8-99D5-94A3C4738CBE}" destId="{D317FA17-C286-4D37-AE89-A0F18EB8898B}" srcOrd="0" destOrd="0" presId="urn:microsoft.com/office/officeart/2008/layout/AlternatingPictureBlocks"/>
    <dgm:cxn modelId="{06EAF326-D3BE-4092-A734-FE62B6C3C652}" srcId="{B2B7B13A-4B27-426E-B6AB-D4FE1DAA8288}" destId="{F10F9F89-0687-4F51-9D2A-F4EAB93AC142}" srcOrd="0" destOrd="0" parTransId="{38C4F7C9-0E76-4D2D-AA20-C50A44ADD3F7}" sibTransId="{3C4EBD6D-7BE7-44AB-BD71-84CEC3123F74}"/>
    <dgm:cxn modelId="{6C928C0F-1A2A-467A-81A0-5AF47A80DA30}" type="presOf" srcId="{0439772A-B0B7-4FAC-A56F-1DED2095B59B}" destId="{F84BB483-0EE0-49FD-A9D9-817DEA0DC5BF}" srcOrd="0" destOrd="1" presId="urn:microsoft.com/office/officeart/2008/layout/AlternatingPictureBlocks"/>
    <dgm:cxn modelId="{D9044344-6666-4DAD-BE10-4DC517633858}" srcId="{CCD144A3-C8DA-461F-BFCD-C997FA188A36}" destId="{B6BB9666-0DCF-4757-BA1B-8890A2046AE4}" srcOrd="4" destOrd="0" parTransId="{2EF19722-7F54-4466-BFE7-F2E4F8F4FABC}" sibTransId="{7F2FFF88-CC49-410A-B662-22706D629611}"/>
    <dgm:cxn modelId="{C04BE3C7-4AAA-403B-86BC-D3CAAD74B469}" type="presOf" srcId="{8C037006-64D1-40B9-839C-68036310D826}" destId="{F84BB483-0EE0-49FD-A9D9-817DEA0DC5BF}" srcOrd="0" destOrd="2" presId="urn:microsoft.com/office/officeart/2008/layout/AlternatingPictureBlocks"/>
    <dgm:cxn modelId="{D7C8A06F-4C71-4A80-8D42-BC1A1D08E673}" srcId="{CCD144A3-C8DA-461F-BFCD-C997FA188A36}" destId="{89C48AE6-B062-44FC-A087-71CC4F4333B6}" srcOrd="1" destOrd="0" parTransId="{987DAAA6-89AA-473D-9D89-8451D24270A4}" sibTransId="{46D1D857-3E49-499C-BF40-F559AB74E0CE}"/>
    <dgm:cxn modelId="{01014E37-CEA9-4AD6-93F2-9668C779E95D}" type="presOf" srcId="{AC645C88-1CB0-46DD-B693-DB28DFC5B51C}" destId="{511D0F39-CB54-4D6A-AC14-87A519AC884E}" srcOrd="0" destOrd="0" presId="urn:microsoft.com/office/officeart/2008/layout/AlternatingPictureBlocks"/>
    <dgm:cxn modelId="{1DAB093F-20A3-4E86-9207-B025FB4AFC7B}" srcId="{CCD144A3-C8DA-461F-BFCD-C997FA188A36}" destId="{E4AFF00A-43B7-45D8-99D5-94A3C4738CBE}" srcOrd="3" destOrd="0" parTransId="{18AE38C2-6EF2-4FBE-AEB7-F3CC1F14B9BF}" sibTransId="{864C37E4-B47E-43AB-8B1D-D218301C3560}"/>
    <dgm:cxn modelId="{D3F2BD18-A044-4663-899A-4B880EA22232}" type="presParOf" srcId="{69573F58-31EF-488B-81CF-629333EDD31A}" destId="{94506875-263D-4D6D-A721-C23C83AA5078}" srcOrd="0" destOrd="0" presId="urn:microsoft.com/office/officeart/2008/layout/AlternatingPictureBlocks"/>
    <dgm:cxn modelId="{0728F18F-8435-48BC-BBB1-96BAA5DA5401}" type="presParOf" srcId="{94506875-263D-4D6D-A721-C23C83AA5078}" destId="{AA7804EC-A8AA-4EE3-BC0E-4AB034978695}" srcOrd="0" destOrd="0" presId="urn:microsoft.com/office/officeart/2008/layout/AlternatingPictureBlocks"/>
    <dgm:cxn modelId="{302829BF-938E-4444-B926-6F942632BB76}" type="presParOf" srcId="{94506875-263D-4D6D-A721-C23C83AA5078}" destId="{86D66437-14F4-4AC7-9605-00FAA1F66659}" srcOrd="1" destOrd="0" presId="urn:microsoft.com/office/officeart/2008/layout/AlternatingPictureBlocks"/>
    <dgm:cxn modelId="{E743B4D4-132D-4E19-AFAB-D0C2249F3E32}" type="presParOf" srcId="{69573F58-31EF-488B-81CF-629333EDD31A}" destId="{EEE775A7-C31B-445E-BD33-E77C6738DBD4}" srcOrd="1" destOrd="0" presId="urn:microsoft.com/office/officeart/2008/layout/AlternatingPictureBlocks"/>
    <dgm:cxn modelId="{447A7D45-351F-4040-B21E-701EB0DD1D6C}" type="presParOf" srcId="{69573F58-31EF-488B-81CF-629333EDD31A}" destId="{8AF6527E-DD59-47E9-AE61-B501CB01ADE8}" srcOrd="2" destOrd="0" presId="urn:microsoft.com/office/officeart/2008/layout/AlternatingPictureBlocks"/>
    <dgm:cxn modelId="{021B7469-021B-448F-9625-6E04110D5A48}" type="presParOf" srcId="{8AF6527E-DD59-47E9-AE61-B501CB01ADE8}" destId="{F84BB483-0EE0-49FD-A9D9-817DEA0DC5BF}" srcOrd="0" destOrd="0" presId="urn:microsoft.com/office/officeart/2008/layout/AlternatingPictureBlocks"/>
    <dgm:cxn modelId="{83CD35F7-9372-416D-A7CF-7C87244385A6}" type="presParOf" srcId="{8AF6527E-DD59-47E9-AE61-B501CB01ADE8}" destId="{CBC3159D-5698-4424-88DA-4EF0D0A7DE73}" srcOrd="1" destOrd="0" presId="urn:microsoft.com/office/officeart/2008/layout/AlternatingPictureBlocks"/>
    <dgm:cxn modelId="{95101DB7-1FC5-406F-B5BC-64CEF3C5D6AD}" type="presParOf" srcId="{69573F58-31EF-488B-81CF-629333EDD31A}" destId="{BF77E897-AC1F-4998-A77A-9F0D9CE0E3B2}" srcOrd="3" destOrd="0" presId="urn:microsoft.com/office/officeart/2008/layout/AlternatingPictureBlocks"/>
    <dgm:cxn modelId="{0BFC27D4-FA3D-4FA1-A922-E0AC98FE5E09}" type="presParOf" srcId="{69573F58-31EF-488B-81CF-629333EDD31A}" destId="{9BA1B718-AF02-4E59-B166-AC12EAF8E441}" srcOrd="4" destOrd="0" presId="urn:microsoft.com/office/officeart/2008/layout/AlternatingPictureBlocks"/>
    <dgm:cxn modelId="{4F87D516-F96C-4C3F-90DD-9733814CD44E}" type="presParOf" srcId="{9BA1B718-AF02-4E59-B166-AC12EAF8E441}" destId="{511D0F39-CB54-4D6A-AC14-87A519AC884E}" srcOrd="0" destOrd="0" presId="urn:microsoft.com/office/officeart/2008/layout/AlternatingPictureBlocks"/>
    <dgm:cxn modelId="{E7FABB0D-3E27-41F1-BAAD-B5B905446BB2}" type="presParOf" srcId="{9BA1B718-AF02-4E59-B166-AC12EAF8E441}" destId="{6D232011-264D-4D68-A656-0639BE73120A}" srcOrd="1" destOrd="0" presId="urn:microsoft.com/office/officeart/2008/layout/AlternatingPictureBlocks"/>
    <dgm:cxn modelId="{CF753557-F4E0-457C-85DE-1CB616E4243B}" type="presParOf" srcId="{69573F58-31EF-488B-81CF-629333EDD31A}" destId="{496B8840-3AA7-4787-ABC2-BDADDDEC33EA}" srcOrd="5" destOrd="0" presId="urn:microsoft.com/office/officeart/2008/layout/AlternatingPictureBlocks"/>
    <dgm:cxn modelId="{0F85482B-5D05-4EFC-9631-353C3B35F81E}" type="presParOf" srcId="{69573F58-31EF-488B-81CF-629333EDD31A}" destId="{E353B950-45E2-4C4C-AC89-D70230AD3CB9}" srcOrd="6" destOrd="0" presId="urn:microsoft.com/office/officeart/2008/layout/AlternatingPictureBlocks"/>
    <dgm:cxn modelId="{E29B450F-4688-4592-801E-4FAA8168214C}" type="presParOf" srcId="{E353B950-45E2-4C4C-AC89-D70230AD3CB9}" destId="{D317FA17-C286-4D37-AE89-A0F18EB8898B}" srcOrd="0" destOrd="0" presId="urn:microsoft.com/office/officeart/2008/layout/AlternatingPictureBlocks"/>
    <dgm:cxn modelId="{87CCA8B8-20EB-4EB2-A66E-679A49DCE22F}" type="presParOf" srcId="{E353B950-45E2-4C4C-AC89-D70230AD3CB9}" destId="{0BDFC7B7-F44C-436D-841B-A48940009792}" srcOrd="1" destOrd="0" presId="urn:microsoft.com/office/officeart/2008/layout/AlternatingPictureBlocks"/>
    <dgm:cxn modelId="{3CC60CD1-B9AB-4F3F-8D08-A044881A97DB}" type="presParOf" srcId="{69573F58-31EF-488B-81CF-629333EDD31A}" destId="{3B00A992-64C5-44CB-AB36-D725E5E07B13}" srcOrd="7" destOrd="0" presId="urn:microsoft.com/office/officeart/2008/layout/AlternatingPictureBlocks"/>
    <dgm:cxn modelId="{EC2530D8-A38F-4476-9F3D-6CF91F0AFA5F}" type="presParOf" srcId="{69573F58-31EF-488B-81CF-629333EDD31A}" destId="{1A46519F-DBF5-4F35-9B3B-3D8866968BC3}" srcOrd="8" destOrd="0" presId="urn:microsoft.com/office/officeart/2008/layout/AlternatingPictureBlocks"/>
    <dgm:cxn modelId="{962AD32F-4BD2-404D-86F5-863B167E3463}" type="presParOf" srcId="{1A46519F-DBF5-4F35-9B3B-3D8866968BC3}" destId="{33312F27-ECDD-4CD0-A296-DEF4723B4F3B}" srcOrd="0" destOrd="0" presId="urn:microsoft.com/office/officeart/2008/layout/AlternatingPictureBlocks"/>
    <dgm:cxn modelId="{95F81C5E-A686-4E8B-AC93-C7008CBF779B}" type="presParOf" srcId="{1A46519F-DBF5-4F35-9B3B-3D8866968BC3}" destId="{435C6876-E674-49DD-A793-99D698A9BC97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804EC-A8AA-4EE3-BC0E-4AB034978695}">
      <dsp:nvSpPr>
        <dsp:cNvPr id="0" name=""/>
        <dsp:cNvSpPr/>
      </dsp:nvSpPr>
      <dsp:spPr>
        <a:xfrm>
          <a:off x="4271275" y="1523"/>
          <a:ext cx="2437959" cy="1102649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Registro de Usuario</a:t>
          </a:r>
          <a:endParaRPr lang="es-E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Doctores 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Pacientes</a:t>
          </a:r>
          <a:endParaRPr lang="es-ES" sz="1200" kern="1200" dirty="0"/>
        </a:p>
      </dsp:txBody>
      <dsp:txXfrm>
        <a:off x="4325102" y="55350"/>
        <a:ext cx="2330305" cy="994995"/>
      </dsp:txXfrm>
    </dsp:sp>
    <dsp:sp modelId="{86D66437-14F4-4AC7-9605-00FAA1F66659}">
      <dsp:nvSpPr>
        <dsp:cNvPr id="0" name=""/>
        <dsp:cNvSpPr/>
      </dsp:nvSpPr>
      <dsp:spPr>
        <a:xfrm>
          <a:off x="3070489" y="1523"/>
          <a:ext cx="1091623" cy="110264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4BB483-0EE0-49FD-A9D9-817DEA0DC5BF}">
      <dsp:nvSpPr>
        <dsp:cNvPr id="0" name=""/>
        <dsp:cNvSpPr/>
      </dsp:nvSpPr>
      <dsp:spPr>
        <a:xfrm>
          <a:off x="3094352" y="1286110"/>
          <a:ext cx="2437959" cy="1102649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Perfil de Consultorio</a:t>
          </a:r>
          <a:endParaRPr lang="es-E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Ubicación 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Perfil Profesional Medico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Imágenes</a:t>
          </a:r>
          <a:endParaRPr lang="es-ES" sz="1200" kern="1200" dirty="0"/>
        </a:p>
      </dsp:txBody>
      <dsp:txXfrm>
        <a:off x="3148179" y="1339937"/>
        <a:ext cx="2330305" cy="994995"/>
      </dsp:txXfrm>
    </dsp:sp>
    <dsp:sp modelId="{CBC3159D-5698-4424-88DA-4EF0D0A7DE73}">
      <dsp:nvSpPr>
        <dsp:cNvPr id="0" name=""/>
        <dsp:cNvSpPr/>
      </dsp:nvSpPr>
      <dsp:spPr>
        <a:xfrm>
          <a:off x="5689199" y="1329036"/>
          <a:ext cx="996171" cy="1016797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1D0F39-CB54-4D6A-AC14-87A519AC884E}">
      <dsp:nvSpPr>
        <dsp:cNvPr id="0" name=""/>
        <dsp:cNvSpPr/>
      </dsp:nvSpPr>
      <dsp:spPr>
        <a:xfrm>
          <a:off x="4271275" y="2570697"/>
          <a:ext cx="2437959" cy="1102649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Búsqueda con Filtro</a:t>
          </a:r>
          <a:endParaRPr lang="es-ES" sz="1600" kern="1200" dirty="0"/>
        </a:p>
      </dsp:txBody>
      <dsp:txXfrm>
        <a:off x="4325102" y="2624524"/>
        <a:ext cx="2330305" cy="994995"/>
      </dsp:txXfrm>
    </dsp:sp>
    <dsp:sp modelId="{6D232011-264D-4D68-A656-0639BE73120A}">
      <dsp:nvSpPr>
        <dsp:cNvPr id="0" name=""/>
        <dsp:cNvSpPr/>
      </dsp:nvSpPr>
      <dsp:spPr>
        <a:xfrm>
          <a:off x="3070489" y="2570697"/>
          <a:ext cx="1091623" cy="1102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17FA17-C286-4D37-AE89-A0F18EB8898B}">
      <dsp:nvSpPr>
        <dsp:cNvPr id="0" name=""/>
        <dsp:cNvSpPr/>
      </dsp:nvSpPr>
      <dsp:spPr>
        <a:xfrm>
          <a:off x="3070489" y="3855284"/>
          <a:ext cx="2437959" cy="1102649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Agendar Cita</a:t>
          </a:r>
          <a:endParaRPr lang="es-ES" sz="1600" kern="1200" dirty="0"/>
        </a:p>
      </dsp:txBody>
      <dsp:txXfrm>
        <a:off x="3124316" y="3909111"/>
        <a:ext cx="2330305" cy="994995"/>
      </dsp:txXfrm>
    </dsp:sp>
    <dsp:sp modelId="{0BDFC7B7-F44C-436D-841B-A48940009792}">
      <dsp:nvSpPr>
        <dsp:cNvPr id="0" name=""/>
        <dsp:cNvSpPr/>
      </dsp:nvSpPr>
      <dsp:spPr>
        <a:xfrm>
          <a:off x="5617610" y="3855284"/>
          <a:ext cx="1091623" cy="110264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312F27-ECDD-4CD0-A296-DEF4723B4F3B}">
      <dsp:nvSpPr>
        <dsp:cNvPr id="0" name=""/>
        <dsp:cNvSpPr/>
      </dsp:nvSpPr>
      <dsp:spPr>
        <a:xfrm>
          <a:off x="4271275" y="5139871"/>
          <a:ext cx="2437959" cy="1102649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Opiniones de experiencia</a:t>
          </a:r>
          <a:endParaRPr lang="es-ES" sz="1600" kern="1200" dirty="0"/>
        </a:p>
      </dsp:txBody>
      <dsp:txXfrm>
        <a:off x="4325102" y="5193698"/>
        <a:ext cx="2330305" cy="994995"/>
      </dsp:txXfrm>
    </dsp:sp>
    <dsp:sp modelId="{435C6876-E674-49DD-A793-99D698A9BC97}">
      <dsp:nvSpPr>
        <dsp:cNvPr id="0" name=""/>
        <dsp:cNvSpPr/>
      </dsp:nvSpPr>
      <dsp:spPr>
        <a:xfrm>
          <a:off x="3070489" y="5139871"/>
          <a:ext cx="1091623" cy="1102649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0E9E49-B030-4187-B3D4-2E6B7EAD72A2}" type="datetime1">
              <a:rPr lang="es-ES" smtClean="0"/>
              <a:t>13/08/2021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62DD0-8C42-4BC3-9452-8D12D773E0C5}" type="datetime1">
              <a:rPr lang="es-ES" noProof="0" smtClean="0"/>
              <a:t>13/08/2021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45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s-ES" noProof="0"/>
              <a:t> 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</a:t>
            </a:r>
            <a:br>
              <a:rPr lang="es-ES" noProof="0"/>
            </a:br>
            <a:r>
              <a:rPr lang="es-ES" noProof="0"/>
              <a:t>TÍTULO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Presentación</a:t>
            </a:r>
            <a:br>
              <a:rPr lang="es-ES" noProof="0"/>
            </a:br>
            <a:r>
              <a:rPr lang="es-ES" noProof="0"/>
              <a:t>Consigna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Mes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agradecimi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4" name="Gráfico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s-ES" noProof="0"/>
              <a:t>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MUCHAS</a:t>
            </a:r>
            <a:br>
              <a:rPr lang="es-ES" noProof="0"/>
            </a:br>
            <a:r>
              <a:rPr lang="es-ES" noProof="0"/>
              <a:t>GRACIAS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Íker</a:t>
            </a:r>
            <a:br>
              <a:rPr lang="es-ES" noProof="0"/>
            </a:br>
            <a:r>
              <a:rPr lang="es-ES" noProof="0"/>
              <a:t>Armijo</a:t>
            </a:r>
          </a:p>
        </p:txBody>
      </p:sp>
      <p:sp>
        <p:nvSpPr>
          <p:cNvPr id="25" name="Marcador de texto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0128-555-678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arteaga@example.com</a:t>
            </a:r>
          </a:p>
        </p:txBody>
      </p:sp>
      <p:sp>
        <p:nvSpPr>
          <p:cNvPr id="32" name="Marcador de texto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s-ES" noProof="0"/>
              <a:t> 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</a:t>
            </a:r>
            <a:br>
              <a:rPr lang="es-ES" noProof="0"/>
            </a:br>
            <a:r>
              <a:rPr lang="es-ES" noProof="0"/>
              <a:t>TÍTULO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DIVISORIA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Gráfico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posición de contenido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5" name="Marcador de posición de texto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contenido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posición de contenido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Gráfico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6" name="Gráfico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VACÍA</a:t>
            </a:r>
          </a:p>
        </p:txBody>
      </p:sp>
      <p:sp>
        <p:nvSpPr>
          <p:cNvPr id="14" name="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DIVISORIA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Gráfico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texto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32" name="Marcador de texto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3" name="Marcador de texto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34" name="Marcador de texto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Marcador de texto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36" name="Marcador de texto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7" name="Marcador de texto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8" name="Marcador de texto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9" name="Marcador de texto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0" name="Marcador de texto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1" name="Marcador de texto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2" name="Marcador de texto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3" name="Marcador de texto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4" name="Marcador de posición de imagen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6" name="Marcador de posición de imagen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7" name="Marcador de posición de imagen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CÓMO USAR ESTA PLANTILLA</a:t>
            </a:r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DISEÑO DE TEXTO 1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Gráfico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DISEÑO DE TEXTO 2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Gráfico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la sección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áfico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11" name="Marcador de texto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COMPARACIÓN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Gráfico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áfico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8" name="Marcador de posición de gráfico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Hacer clic en el icono para agregar un gráfico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GRÁFICO</a:t>
            </a:r>
            <a:br>
              <a:rPr lang="es-ES" noProof="0"/>
            </a:br>
            <a:r>
              <a:rPr lang="es-ES" noProof="0"/>
              <a:t>DIAPOSITIVA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4" name="Gráfico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áfico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TABLA</a:t>
            </a:r>
            <a:br>
              <a:rPr lang="es-ES" noProof="0"/>
            </a:br>
            <a:r>
              <a:rPr lang="es-ES" noProof="0"/>
              <a:t>DIAPOSITIVA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Gráfico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8" name="Marcador de tabla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Hacer clic en el icono para agregar una tabla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e imag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CON IMAGEN GRANDE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Gráfico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Cuadro de texto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elemento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DE VÍDEO</a:t>
            </a:r>
          </a:p>
        </p:txBody>
      </p:sp>
      <p:sp>
        <p:nvSpPr>
          <p:cNvPr id="16" name="Marcador de posición de elemento multime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multimedia</a:t>
            </a:r>
          </a:p>
        </p:txBody>
      </p:sp>
      <p:sp>
        <p:nvSpPr>
          <p:cNvPr id="12" name="Gráfico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MM.DD.20XX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91" y="841131"/>
            <a:ext cx="9155634" cy="51757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DIRECTORIO MEDICO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WEB DISEÑO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Agosto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ción de imagen 22" descr="Vista desde abajo de edificio de oficinas y cielo azul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756" y="973512"/>
            <a:ext cx="5920556" cy="2281355"/>
          </a:xfrm>
        </p:spPr>
        <p:txBody>
          <a:bodyPr rtlCol="0"/>
          <a:lstStyle/>
          <a:p>
            <a:pPr rtl="0"/>
            <a:r>
              <a:rPr lang="es-ES"/>
              <a:t>MUCHAS</a:t>
            </a:r>
            <a:br>
              <a:rPr lang="es-ES"/>
            </a:br>
            <a:r>
              <a:rPr lang="es-ES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CAMUS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Equipo # 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52565" y="5019264"/>
            <a:ext cx="6042211" cy="1625633"/>
          </a:xfrm>
        </p:spPr>
        <p:txBody>
          <a:bodyPr rtlCol="0"/>
          <a:lstStyle/>
          <a:p>
            <a:r>
              <a:rPr lang="es-ES" sz="1800" dirty="0"/>
              <a:t>Jonathan Alejandro Garza Banda </a:t>
            </a:r>
            <a:r>
              <a:rPr lang="es-ES" sz="1800" dirty="0" smtClean="0"/>
              <a:t>1753235</a:t>
            </a:r>
          </a:p>
          <a:p>
            <a:r>
              <a:rPr lang="es-ES" sz="1800" dirty="0"/>
              <a:t>Alejandra Niño García </a:t>
            </a:r>
            <a:r>
              <a:rPr lang="es-ES" sz="1800" dirty="0" smtClean="0"/>
              <a:t>1837560</a:t>
            </a:r>
          </a:p>
          <a:p>
            <a:r>
              <a:rPr lang="es-ES" sz="1800" dirty="0"/>
              <a:t>Manuel Alejandro Mauricio Hernández </a:t>
            </a:r>
            <a:r>
              <a:rPr lang="es-ES" sz="1800" dirty="0" smtClean="0"/>
              <a:t>1723780</a:t>
            </a:r>
          </a:p>
          <a:p>
            <a:r>
              <a:rPr lang="es-ES" sz="1800" dirty="0" smtClean="0"/>
              <a:t>Ana Alejandra Moreira Cárdenas 1837514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1" y="-235077"/>
            <a:ext cx="10485477" cy="660257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89956"/>
            <a:ext cx="5056083" cy="1125954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CAMUS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Centro de Atención Medica Universitario 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796"/>
            <a:ext cx="6108872" cy="3207157"/>
          </a:xfr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1800" dirty="0" smtClean="0"/>
              <a:t>Agendar citas de manera rápida y segura</a:t>
            </a:r>
            <a:endParaRPr lang="es-ES" sz="1800" dirty="0"/>
          </a:p>
          <a:p>
            <a:pPr rtl="0"/>
            <a:r>
              <a:rPr lang="es-ES" sz="1800" dirty="0" smtClean="0"/>
              <a:t>Conocer distintas opciones para una misma enfermedad o paciente</a:t>
            </a:r>
          </a:p>
          <a:p>
            <a:pPr rtl="0"/>
            <a:r>
              <a:rPr lang="es-ES" sz="1800" dirty="0" smtClean="0"/>
              <a:t>Conocer el historial medico de un </a:t>
            </a:r>
            <a:r>
              <a:rPr lang="es-ES" sz="1800" dirty="0" smtClean="0"/>
              <a:t>paciente</a:t>
            </a:r>
          </a:p>
          <a:p>
            <a:pPr rtl="0"/>
            <a:endParaRPr lang="es-ES" dirty="0" smtClean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¿QUÉ BUSCAMOS?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La i</a:t>
            </a:r>
            <a:r>
              <a:rPr lang="es-ES" dirty="0" smtClean="0"/>
              <a:t>nnovación en </a:t>
            </a:r>
            <a:r>
              <a:rPr lang="es-ES" dirty="0" smtClean="0"/>
              <a:t>administración y atención medica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n Recovery: Dealing with Surgery or Hospitalization and ...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r="12875"/>
          <a:stretch>
            <a:fillRect/>
          </a:stretch>
        </p:blipFill>
        <p:spPr/>
      </p:pic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4</a:t>
            </a:fld>
            <a:endParaRPr lang="es-ES" noProof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¿A quienes nos dirigimos?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7006711" y="2241304"/>
            <a:ext cx="4805071" cy="3648635"/>
          </a:xfrm>
        </p:spPr>
        <p:txBody>
          <a:bodyPr>
            <a:normAutofit/>
          </a:bodyPr>
          <a:lstStyle/>
          <a:p>
            <a:r>
              <a:rPr lang="es-MX" dirty="0" smtClean="0"/>
              <a:t>Hospitales /Clínicas</a:t>
            </a:r>
          </a:p>
          <a:p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Laboratorios </a:t>
            </a:r>
            <a:br>
              <a:rPr lang="es-MX" dirty="0" smtClean="0"/>
            </a:br>
            <a:endParaRPr lang="es-MX" dirty="0" smtClean="0"/>
          </a:p>
          <a:p>
            <a:r>
              <a:rPr lang="es-MX" dirty="0" smtClean="0"/>
              <a:t>Doctores</a:t>
            </a:r>
          </a:p>
          <a:p>
            <a:endParaRPr lang="es-MX" dirty="0" smtClean="0"/>
          </a:p>
          <a:p>
            <a:r>
              <a:rPr lang="es-MX" dirty="0" smtClean="0"/>
              <a:t>Pacientes</a:t>
            </a:r>
          </a:p>
          <a:p>
            <a:endParaRPr lang="es-MX" dirty="0" smtClean="0"/>
          </a:p>
          <a:p>
            <a:r>
              <a:rPr lang="es-MX" dirty="0" smtClean="0"/>
              <a:t>Gente en busca de información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5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5</a:t>
            </a:fld>
            <a:endParaRPr lang="es-ES" noProof="0"/>
          </a:p>
        </p:txBody>
      </p: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0" y="1392627"/>
            <a:ext cx="3749554" cy="1524185"/>
          </a:xfrm>
        </p:spPr>
        <p:txBody>
          <a:bodyPr>
            <a:normAutofit/>
          </a:bodyPr>
          <a:lstStyle/>
          <a:p>
            <a:r>
              <a:rPr lang="es-MX" dirty="0" smtClean="0"/>
              <a:t>FUNCIONES</a:t>
            </a:r>
            <a:endParaRPr lang="en-US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13"/>
          </p:nvPr>
        </p:nvSpPr>
        <p:spPr>
          <a:xfrm>
            <a:off x="470737" y="3505199"/>
            <a:ext cx="4292851" cy="1365063"/>
          </a:xfrm>
        </p:spPr>
        <p:txBody>
          <a:bodyPr/>
          <a:lstStyle/>
          <a:p>
            <a:r>
              <a:rPr lang="es-MX" dirty="0" smtClean="0"/>
              <a:t>Tan fácil y sencillo, como un clic</a:t>
            </a:r>
            <a:endParaRPr lang="en-US" dirty="0"/>
          </a:p>
        </p:txBody>
      </p:sp>
      <p:graphicFrame>
        <p:nvGraphicFramePr>
          <p:cNvPr id="37" name="Diagrama 36"/>
          <p:cNvGraphicFramePr/>
          <p:nvPr>
            <p:extLst>
              <p:ext uri="{D42A27DB-BD31-4B8C-83A1-F6EECF244321}">
                <p14:modId xmlns:p14="http://schemas.microsoft.com/office/powerpoint/2010/main" val="4129233673"/>
              </p:ext>
            </p:extLst>
          </p:nvPr>
        </p:nvGraphicFramePr>
        <p:xfrm>
          <a:off x="2943498" y="383177"/>
          <a:ext cx="9779724" cy="624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9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621"/>
            <a:ext cx="6108872" cy="3563508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206" y="490503"/>
            <a:ext cx="5056083" cy="1338275"/>
          </a:xfrm>
        </p:spPr>
        <p:txBody>
          <a:bodyPr rtlCol="0"/>
          <a:lstStyle/>
          <a:p>
            <a:pPr rtl="0"/>
            <a:r>
              <a:rPr lang="es-ES" dirty="0" smtClean="0"/>
              <a:t>PROPOSITO DE LA APP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es-ES" dirty="0" smtClean="0"/>
              <a:t>Basta con </a:t>
            </a:r>
            <a:r>
              <a:rPr lang="es-ES" dirty="0"/>
              <a:t>unos cuantos </a:t>
            </a:r>
            <a:r>
              <a:rPr lang="es-ES" dirty="0" smtClean="0"/>
              <a:t>clics </a:t>
            </a:r>
            <a:r>
              <a:rPr lang="es-ES" dirty="0"/>
              <a:t>para: 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Agendar una cita medica con tu doctor </a:t>
            </a:r>
          </a:p>
          <a:p>
            <a:pPr rtl="0"/>
            <a:r>
              <a:rPr lang="es-ES" dirty="0" smtClean="0"/>
              <a:t>Consultar laboratorios y los análisis y/o estudios que podrás realizar </a:t>
            </a:r>
          </a:p>
          <a:p>
            <a:pPr rtl="0"/>
            <a:r>
              <a:rPr lang="es-ES" dirty="0" smtClean="0"/>
              <a:t>Conocer costos </a:t>
            </a:r>
          </a:p>
          <a:p>
            <a:pPr rtl="0"/>
            <a:r>
              <a:rPr lang="es-ES" dirty="0" smtClean="0"/>
              <a:t>Direcciones de los hospitales, clínicas, y laboratorios más cercanos </a:t>
            </a:r>
          </a:p>
          <a:p>
            <a:pPr rtl="0"/>
            <a:r>
              <a:rPr lang="es-ES" dirty="0" smtClean="0"/>
              <a:t>Atención medica online </a:t>
            </a:r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¿POR QUÉ ES MEJOR LA APP?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1724290" y="3557995"/>
            <a:ext cx="2256039" cy="454353"/>
          </a:xfrm>
        </p:spPr>
        <p:txBody>
          <a:bodyPr rtlCol="0"/>
          <a:lstStyle/>
          <a:p>
            <a:pPr rtl="0"/>
            <a:r>
              <a:rPr lang="es-ES" dirty="0" smtClean="0"/>
              <a:t>Aplicación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5830115" y="748493"/>
            <a:ext cx="5449489" cy="5619004"/>
          </a:xfrm>
        </p:spPr>
        <p:txBody>
          <a:bodyPr rtlCol="0">
            <a:noAutofit/>
          </a:bodyPr>
          <a:lstStyle/>
          <a:p>
            <a:pPr rtl="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sz="2400" dirty="0" smtClean="0"/>
              <a:t>Búsquedas simplificada </a:t>
            </a:r>
          </a:p>
          <a:p>
            <a:pPr rtl="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sz="2400" dirty="0" smtClean="0"/>
              <a:t>Amplio catálogo de médicos </a:t>
            </a:r>
            <a:r>
              <a:rPr lang="es-ES" sz="2400" dirty="0" smtClean="0"/>
              <a:t>de diferentes especialidades</a:t>
            </a:r>
          </a:p>
          <a:p>
            <a:pPr rtl="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sz="2400" dirty="0" smtClean="0"/>
              <a:t>Información sobre las indicaciones antes de cualquier examen o análisis a realizar </a:t>
            </a:r>
            <a:endParaRPr lang="es-ES" sz="2400" dirty="0"/>
          </a:p>
          <a:p>
            <a:pPr rtl="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sz="2400" dirty="0" smtClean="0"/>
              <a:t>Acceso fácil y rápido a historiales médico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sz="2400" dirty="0"/>
              <a:t>Facilita el proceso a personas que tienen problemas al encontrar un consultorio acorde a sus necesidades y poder </a:t>
            </a:r>
            <a:r>
              <a:rPr lang="es-ES" sz="2400" dirty="0" smtClean="0"/>
              <a:t>adquisitivo.</a:t>
            </a:r>
            <a:r>
              <a:rPr lang="es-ES" sz="2400" dirty="0" smtClean="0"/>
              <a:t> </a:t>
            </a:r>
            <a:endParaRPr lang="es-ES" sz="24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" y="8573"/>
            <a:ext cx="12161519" cy="68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r="124"/>
          <a:stretch>
            <a:fillRect/>
          </a:stretch>
        </p:blipFill>
        <p:spPr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7140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704_TF45331398" id="{7B17669D-3993-46FF-9D57-72D6711C80A1}" vid="{6E7079E0-5D52-42C6-BBB3-6371C3B42A2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6dc4bcd6-49db-4c07-9060-8acfc67cef9f"/>
    <ds:schemaRef ds:uri="http://schemas.microsoft.com/sharepoint/v3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0</TotalTime>
  <Words>225</Words>
  <Application>Microsoft Office PowerPoint</Application>
  <PresentationFormat>Panorámica</PresentationFormat>
  <Paragraphs>67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Grande</vt:lpstr>
      <vt:lpstr>Verdana</vt:lpstr>
      <vt:lpstr>Wingdings</vt:lpstr>
      <vt:lpstr>Tema de Office</vt:lpstr>
      <vt:lpstr>DIRECTORIO MEDICO</vt:lpstr>
      <vt:lpstr>CAMUS</vt:lpstr>
      <vt:lpstr>¿QUÉ BUSCAMOS?</vt:lpstr>
      <vt:lpstr>¿A quienes nos dirigimos?</vt:lpstr>
      <vt:lpstr>FUNCIONES</vt:lpstr>
      <vt:lpstr>PROPOSITO DE LA APP</vt:lpstr>
      <vt:lpstr>¿POR QUÉ ES MEJOR LA APP?</vt:lpstr>
      <vt:lpstr>Presentación de PowerPoint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2021-08-13T18:10:24Z</dcterms:created>
  <dcterms:modified xsi:type="dcterms:W3CDTF">2021-08-14T05:37:36Z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