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Website Project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Developing a dynamic web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Idea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 the ideas behind your project here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is it or what does it sell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Who is the website targeted to? (Not everyone!) Be specific (age groups, types of users, etc).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Plan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Show your wireframes here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Explain your layout briefly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Vertical or horizontal navigation?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Search bar?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Login form?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Content / Promotions/ Features/ Special?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Footer content?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Design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either your mockups or a few screen shots (can be over a few slides)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Explain your colour scheme (eg I chose red as it is a colour used in client's branding and mainly white to keep things minimal)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Explain imageries used in your website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Process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Talk about the process of building the project (eg "we worked together and A did the graphics and I did the coding..etc)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How did you collaborate?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Tools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Meetings in or outside of campus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etc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Is your final project different from the plan? It almost always is.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Give examples of some of the differences (2 or 3 major ones or up to 6 small ones)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Why did things change? (short of time, being too ambitious, other factors)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Aways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would you do differently next time?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What were the main challenges about working in a team?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Did you find meeting with your counterpart difficult? (be honest)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Does the division between design and code work in a project?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Did you suffer any loss of assets (eg data or property loss)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other valid points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See You Later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Say Goodbye (in a nice way…). Tell us if what you are planning for the future (eg will you launch this project as a real venture? Why/Why not)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