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57" r:id="rId4"/>
    <p:sldId id="279" r:id="rId5"/>
    <p:sldId id="27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1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204G1A32XX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Point 1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/>
              <a:t>Point 2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120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venkatesh k</cp:lastModifiedBy>
  <cp:revision>113</cp:revision>
  <dcterms:created xsi:type="dcterms:W3CDTF">2019-06-11T05:35:51Z</dcterms:created>
  <dcterms:modified xsi:type="dcterms:W3CDTF">2023-08-24T09:42:23Z</dcterms:modified>
</cp:coreProperties>
</file>