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Medium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Nunito"/>
      <p:regular r:id="rId49"/>
      <p:bold r:id="rId50"/>
      <p:italic r:id="rId51"/>
      <p:boldItalic r:id="rId52"/>
    </p:embeddedFont>
    <p:embeddedFont>
      <p:font typeface="Anaheim"/>
      <p:regular r:id="rId53"/>
    </p:embeddedFont>
    <p:embeddedFont>
      <p:font typeface="Bebas Neue"/>
      <p:regular r:id="rId54"/>
    </p:embeddedFont>
    <p:embeddedFont>
      <p:font typeface="Maven Pro"/>
      <p:regular r:id="rId55"/>
      <p:bold r:id="rId56"/>
    </p:embeddedFont>
    <p:embeddedFont>
      <p:font typeface="Teko Medium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Anaheim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55" Type="http://schemas.openxmlformats.org/officeDocument/2006/relationships/font" Target="fonts/MavenPro-regular.fntdata"/><Relationship Id="rId10" Type="http://schemas.openxmlformats.org/officeDocument/2006/relationships/slide" Target="slides/slide5.xml"/><Relationship Id="rId54" Type="http://schemas.openxmlformats.org/officeDocument/2006/relationships/font" Target="fonts/BebasNeue-regular.fntdata"/><Relationship Id="rId13" Type="http://schemas.openxmlformats.org/officeDocument/2006/relationships/slide" Target="slides/slide8.xml"/><Relationship Id="rId57" Type="http://schemas.openxmlformats.org/officeDocument/2006/relationships/font" Target="fonts/TekoMedium-regular.fntdata"/><Relationship Id="rId12" Type="http://schemas.openxmlformats.org/officeDocument/2006/relationships/slide" Target="slides/slide7.xml"/><Relationship Id="rId56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Teko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6af45d4b7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26af45d4b7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6afc5eb5f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6afc5eb5f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c06d2fd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2c06d2fd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2c06d2fdc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2c06d2fdc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2c06d2fdc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2c06d2fdc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6afc5eb5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6afc5eb5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6afc5eb5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6afc5eb5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26afc5eb5f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26afc5eb5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26afc5eb5f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26afc5eb5f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c06d2fdc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c06d2fdc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2c06d2fdc7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2c06d2fdc7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c06d2fdc7f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c06d2fdc7f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c06d2fdc7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c06d2fdc7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c06d2fdc7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c06d2fdc7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2c04b68c5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2c04b68c5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c04b68c5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2c04b68c5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c04b68c5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2c04b68c5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2c04b68c5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2c04b68c5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c04b68c5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c04b68c5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c04b68c5a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c04b68c5a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c04b68c5a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2c04b68c5a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2c04b68c5a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1" name="Google Shape;2201;g2c04b68c5a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6af45d4b7e_0_33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6af45d4b7e_0_33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2c04b68c5a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2c04b68c5a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2c04b68c5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2c04b68c5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26afc5eb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26afc5eb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c04b68c5a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c04b68c5a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2c04b68c5a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2c04b68c5a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2c04b68c5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2c04b68c5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6af45d4b7e_0_33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6af45d4b7e_0_33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6af45d4b7e_0_65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6af45d4b7e_0_65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6af45d4b7e_0_8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6af45d4b7e_0_8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6af45d4b7e_0_65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6af45d4b7e_0_65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6af45d4b7e_0_8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6af45d4b7e_0_8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6afc5eb5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6afc5eb5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-131873" y="15"/>
            <a:ext cx="9407751" cy="5143611"/>
            <a:chOff x="715100" y="463025"/>
            <a:chExt cx="7713801" cy="4217458"/>
          </a:xfrm>
        </p:grpSpPr>
        <p:sp>
          <p:nvSpPr>
            <p:cNvPr id="275" name="Google Shape;275;p13"/>
            <p:cNvSpPr/>
            <p:nvPr/>
          </p:nvSpPr>
          <p:spPr>
            <a:xfrm>
              <a:off x="729950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729950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729950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427254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89"/>
                  </a:moveTo>
                  <a:lnTo>
                    <a:pt x="22996" y="22996"/>
                  </a:lnTo>
                  <a:lnTo>
                    <a:pt x="290" y="22996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427254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302"/>
                  </a:moveTo>
                  <a:lnTo>
                    <a:pt x="22996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427254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124195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89"/>
                  </a:moveTo>
                  <a:lnTo>
                    <a:pt x="22996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124195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302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124195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821135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8" y="289"/>
                  </a:moveTo>
                  <a:lnTo>
                    <a:pt x="23008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97" y="23297"/>
                  </a:lnTo>
                  <a:lnTo>
                    <a:pt x="23297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821135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8" y="302"/>
                  </a:moveTo>
                  <a:lnTo>
                    <a:pt x="23008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7" y="23286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821135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8" y="290"/>
                  </a:moveTo>
                  <a:lnTo>
                    <a:pt x="23008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7" y="23298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518439" y="476421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89"/>
                  </a:moveTo>
                  <a:lnTo>
                    <a:pt x="22996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518439" y="1173329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302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518439" y="1870268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4215349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89"/>
                  </a:moveTo>
                  <a:lnTo>
                    <a:pt x="22997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86" y="23297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215349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302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4215349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912289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912289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912289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065479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8" y="0"/>
                    <a:pt x="275" y="63"/>
                    <a:pt x="163" y="174"/>
                  </a:cubicBezTo>
                  <a:cubicBezTo>
                    <a:pt x="138" y="199"/>
                    <a:pt x="113" y="225"/>
                    <a:pt x="88" y="262"/>
                  </a:cubicBezTo>
                  <a:cubicBezTo>
                    <a:pt x="75" y="287"/>
                    <a:pt x="63" y="325"/>
                    <a:pt x="38" y="363"/>
                  </a:cubicBezTo>
                  <a:lnTo>
                    <a:pt x="13" y="463"/>
                  </a:lnTo>
                  <a:cubicBezTo>
                    <a:pt x="0" y="501"/>
                    <a:pt x="0" y="539"/>
                    <a:pt x="0" y="576"/>
                  </a:cubicBezTo>
                  <a:cubicBezTo>
                    <a:pt x="0" y="652"/>
                    <a:pt x="13" y="727"/>
                    <a:pt x="38" y="790"/>
                  </a:cubicBezTo>
                  <a:cubicBezTo>
                    <a:pt x="63" y="865"/>
                    <a:pt x="113" y="928"/>
                    <a:pt x="163" y="991"/>
                  </a:cubicBezTo>
                  <a:cubicBezTo>
                    <a:pt x="277" y="1092"/>
                    <a:pt x="427" y="1154"/>
                    <a:pt x="566" y="1154"/>
                  </a:cubicBezTo>
                  <a:cubicBezTo>
                    <a:pt x="616" y="1154"/>
                    <a:pt x="653" y="1142"/>
                    <a:pt x="691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29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80" y="979"/>
                  </a:cubicBezTo>
                  <a:cubicBezTo>
                    <a:pt x="1043" y="928"/>
                    <a:pt x="1081" y="865"/>
                    <a:pt x="1106" y="790"/>
                  </a:cubicBezTo>
                  <a:cubicBezTo>
                    <a:pt x="1131" y="727"/>
                    <a:pt x="1144" y="652"/>
                    <a:pt x="1144" y="576"/>
                  </a:cubicBezTo>
                  <a:cubicBezTo>
                    <a:pt x="1156" y="539"/>
                    <a:pt x="1144" y="501"/>
                    <a:pt x="1131" y="463"/>
                  </a:cubicBezTo>
                  <a:cubicBezTo>
                    <a:pt x="1131" y="426"/>
                    <a:pt x="1118" y="388"/>
                    <a:pt x="1106" y="350"/>
                  </a:cubicBezTo>
                  <a:cubicBezTo>
                    <a:pt x="1093" y="325"/>
                    <a:pt x="1068" y="287"/>
                    <a:pt x="1056" y="262"/>
                  </a:cubicBezTo>
                  <a:cubicBezTo>
                    <a:pt x="1030" y="225"/>
                    <a:pt x="1005" y="187"/>
                    <a:pt x="980" y="162"/>
                  </a:cubicBezTo>
                  <a:lnTo>
                    <a:pt x="892" y="99"/>
                  </a:lnTo>
                  <a:cubicBezTo>
                    <a:pt x="867" y="74"/>
                    <a:pt x="829" y="61"/>
                    <a:pt x="792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8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06547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62"/>
                    <a:pt x="0" y="412"/>
                    <a:pt x="0" y="563"/>
                  </a:cubicBezTo>
                  <a:cubicBezTo>
                    <a:pt x="0" y="601"/>
                    <a:pt x="0" y="639"/>
                    <a:pt x="13" y="676"/>
                  </a:cubicBezTo>
                  <a:lnTo>
                    <a:pt x="38" y="789"/>
                  </a:lnTo>
                  <a:cubicBezTo>
                    <a:pt x="50" y="815"/>
                    <a:pt x="75" y="852"/>
                    <a:pt x="88" y="890"/>
                  </a:cubicBezTo>
                  <a:cubicBezTo>
                    <a:pt x="113" y="915"/>
                    <a:pt x="138" y="953"/>
                    <a:pt x="163" y="978"/>
                  </a:cubicBezTo>
                  <a:cubicBezTo>
                    <a:pt x="277" y="1078"/>
                    <a:pt x="427" y="1141"/>
                    <a:pt x="566" y="1141"/>
                  </a:cubicBezTo>
                  <a:cubicBezTo>
                    <a:pt x="729" y="1141"/>
                    <a:pt x="867" y="1078"/>
                    <a:pt x="980" y="978"/>
                  </a:cubicBezTo>
                  <a:cubicBezTo>
                    <a:pt x="1005" y="953"/>
                    <a:pt x="1030" y="915"/>
                    <a:pt x="1056" y="890"/>
                  </a:cubicBezTo>
                  <a:cubicBezTo>
                    <a:pt x="1068" y="852"/>
                    <a:pt x="1093" y="815"/>
                    <a:pt x="1106" y="789"/>
                  </a:cubicBezTo>
                  <a:cubicBezTo>
                    <a:pt x="1118" y="752"/>
                    <a:pt x="1131" y="714"/>
                    <a:pt x="1131" y="676"/>
                  </a:cubicBezTo>
                  <a:cubicBezTo>
                    <a:pt x="1144" y="639"/>
                    <a:pt x="1156" y="601"/>
                    <a:pt x="1144" y="563"/>
                  </a:cubicBezTo>
                  <a:cubicBezTo>
                    <a:pt x="1144" y="412"/>
                    <a:pt x="1093" y="274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715464" y="812010"/>
              <a:ext cx="36611" cy="34611"/>
            </a:xfrm>
            <a:custGeom>
              <a:rect b="b" l="l" r="r" t="t"/>
              <a:pathLst>
                <a:path extrusionOk="0" h="1142" w="1208">
                  <a:moveTo>
                    <a:pt x="623" y="1"/>
                  </a:moveTo>
                  <a:cubicBezTo>
                    <a:pt x="475" y="1"/>
                    <a:pt x="328" y="54"/>
                    <a:pt x="215" y="161"/>
                  </a:cubicBezTo>
                  <a:cubicBezTo>
                    <a:pt x="51" y="325"/>
                    <a:pt x="1" y="576"/>
                    <a:pt x="89" y="789"/>
                  </a:cubicBezTo>
                  <a:cubicBezTo>
                    <a:pt x="127" y="852"/>
                    <a:pt x="164" y="915"/>
                    <a:pt x="215" y="978"/>
                  </a:cubicBezTo>
                  <a:cubicBezTo>
                    <a:pt x="328" y="1078"/>
                    <a:pt x="466" y="1141"/>
                    <a:pt x="629" y="1141"/>
                  </a:cubicBezTo>
                  <a:cubicBezTo>
                    <a:pt x="780" y="1141"/>
                    <a:pt x="918" y="1078"/>
                    <a:pt x="1031" y="978"/>
                  </a:cubicBezTo>
                  <a:cubicBezTo>
                    <a:pt x="1082" y="915"/>
                    <a:pt x="1119" y="852"/>
                    <a:pt x="1157" y="789"/>
                  </a:cubicBezTo>
                  <a:cubicBezTo>
                    <a:pt x="1182" y="714"/>
                    <a:pt x="1195" y="639"/>
                    <a:pt x="1207" y="563"/>
                  </a:cubicBezTo>
                  <a:cubicBezTo>
                    <a:pt x="1195" y="412"/>
                    <a:pt x="1132" y="262"/>
                    <a:pt x="1031" y="161"/>
                  </a:cubicBezTo>
                  <a:cubicBezTo>
                    <a:pt x="918" y="54"/>
                    <a:pt x="771" y="1"/>
                    <a:pt x="62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15464" y="463177"/>
              <a:ext cx="36611" cy="34975"/>
            </a:xfrm>
            <a:custGeom>
              <a:rect b="b" l="l" r="r" t="t"/>
              <a:pathLst>
                <a:path extrusionOk="0" h="1154" w="1208">
                  <a:moveTo>
                    <a:pt x="623" y="1"/>
                  </a:moveTo>
                  <a:cubicBezTo>
                    <a:pt x="475" y="1"/>
                    <a:pt x="328" y="54"/>
                    <a:pt x="215" y="161"/>
                  </a:cubicBezTo>
                  <a:cubicBezTo>
                    <a:pt x="51" y="337"/>
                    <a:pt x="1" y="575"/>
                    <a:pt x="89" y="789"/>
                  </a:cubicBezTo>
                  <a:cubicBezTo>
                    <a:pt x="114" y="864"/>
                    <a:pt x="164" y="927"/>
                    <a:pt x="215" y="990"/>
                  </a:cubicBezTo>
                  <a:cubicBezTo>
                    <a:pt x="328" y="1091"/>
                    <a:pt x="466" y="1153"/>
                    <a:pt x="629" y="1153"/>
                  </a:cubicBezTo>
                  <a:cubicBezTo>
                    <a:pt x="780" y="1153"/>
                    <a:pt x="918" y="1091"/>
                    <a:pt x="1031" y="990"/>
                  </a:cubicBezTo>
                  <a:cubicBezTo>
                    <a:pt x="1082" y="927"/>
                    <a:pt x="1119" y="864"/>
                    <a:pt x="1157" y="802"/>
                  </a:cubicBezTo>
                  <a:cubicBezTo>
                    <a:pt x="1182" y="726"/>
                    <a:pt x="1195" y="651"/>
                    <a:pt x="1207" y="575"/>
                  </a:cubicBezTo>
                  <a:cubicBezTo>
                    <a:pt x="1195" y="425"/>
                    <a:pt x="1132" y="274"/>
                    <a:pt x="1031" y="161"/>
                  </a:cubicBezTo>
                  <a:cubicBezTo>
                    <a:pt x="918" y="54"/>
                    <a:pt x="771" y="1"/>
                    <a:pt x="62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41391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0"/>
                  </a:moveTo>
                  <a:cubicBezTo>
                    <a:pt x="522" y="0"/>
                    <a:pt x="494" y="2"/>
                    <a:pt x="466" y="5"/>
                  </a:cubicBezTo>
                  <a:cubicBezTo>
                    <a:pt x="428" y="17"/>
                    <a:pt x="390" y="30"/>
                    <a:pt x="353" y="43"/>
                  </a:cubicBezTo>
                  <a:cubicBezTo>
                    <a:pt x="328" y="55"/>
                    <a:pt x="290" y="80"/>
                    <a:pt x="265" y="93"/>
                  </a:cubicBezTo>
                  <a:cubicBezTo>
                    <a:pt x="227" y="118"/>
                    <a:pt x="202" y="143"/>
                    <a:pt x="164" y="168"/>
                  </a:cubicBezTo>
                  <a:cubicBezTo>
                    <a:pt x="64" y="281"/>
                    <a:pt x="1" y="419"/>
                    <a:pt x="1" y="570"/>
                  </a:cubicBezTo>
                  <a:cubicBezTo>
                    <a:pt x="1" y="721"/>
                    <a:pt x="64" y="872"/>
                    <a:pt x="164" y="972"/>
                  </a:cubicBezTo>
                  <a:cubicBezTo>
                    <a:pt x="202" y="1010"/>
                    <a:pt x="227" y="1035"/>
                    <a:pt x="265" y="1048"/>
                  </a:cubicBezTo>
                  <a:cubicBezTo>
                    <a:pt x="290" y="1073"/>
                    <a:pt x="328" y="1098"/>
                    <a:pt x="353" y="1111"/>
                  </a:cubicBezTo>
                  <a:cubicBezTo>
                    <a:pt x="390" y="1123"/>
                    <a:pt x="428" y="1136"/>
                    <a:pt x="466" y="1136"/>
                  </a:cubicBezTo>
                  <a:cubicBezTo>
                    <a:pt x="504" y="1148"/>
                    <a:pt x="541" y="1148"/>
                    <a:pt x="579" y="1148"/>
                  </a:cubicBezTo>
                  <a:cubicBezTo>
                    <a:pt x="893" y="1148"/>
                    <a:pt x="1144" y="897"/>
                    <a:pt x="1157" y="570"/>
                  </a:cubicBezTo>
                  <a:cubicBezTo>
                    <a:pt x="1157" y="419"/>
                    <a:pt x="1094" y="281"/>
                    <a:pt x="981" y="168"/>
                  </a:cubicBezTo>
                  <a:cubicBezTo>
                    <a:pt x="931" y="118"/>
                    <a:pt x="868" y="68"/>
                    <a:pt x="793" y="43"/>
                  </a:cubicBezTo>
                  <a:cubicBezTo>
                    <a:pt x="717" y="14"/>
                    <a:pt x="635" y="0"/>
                    <a:pt x="55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413919" y="46308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5"/>
                    <a:pt x="466" y="13"/>
                  </a:cubicBezTo>
                  <a:cubicBezTo>
                    <a:pt x="428" y="26"/>
                    <a:pt x="390" y="38"/>
                    <a:pt x="353" y="51"/>
                  </a:cubicBez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77"/>
                    <a:pt x="1" y="428"/>
                    <a:pt x="1" y="578"/>
                  </a:cubicBezTo>
                  <a:cubicBezTo>
                    <a:pt x="1" y="616"/>
                    <a:pt x="13" y="654"/>
                    <a:pt x="13" y="692"/>
                  </a:cubicBezTo>
                  <a:cubicBezTo>
                    <a:pt x="26" y="729"/>
                    <a:pt x="26" y="767"/>
                    <a:pt x="51" y="792"/>
                  </a:cubicBezTo>
                  <a:cubicBezTo>
                    <a:pt x="64" y="830"/>
                    <a:pt x="76" y="867"/>
                    <a:pt x="101" y="905"/>
                  </a:cubicBezTo>
                  <a:lnTo>
                    <a:pt x="164" y="993"/>
                  </a:ln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4"/>
                    <a:pt x="981" y="993"/>
                  </a:cubicBezTo>
                  <a:lnTo>
                    <a:pt x="1056" y="905"/>
                  </a:lnTo>
                  <a:cubicBezTo>
                    <a:pt x="1082" y="867"/>
                    <a:pt x="1094" y="830"/>
                    <a:pt x="1107" y="792"/>
                  </a:cubicBezTo>
                  <a:cubicBezTo>
                    <a:pt x="1119" y="767"/>
                    <a:pt x="1132" y="729"/>
                    <a:pt x="1144" y="692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8"/>
                    <a:pt x="1094" y="277"/>
                    <a:pt x="981" y="176"/>
                  </a:cubicBezTo>
                  <a:cubicBezTo>
                    <a:pt x="931" y="113"/>
                    <a:pt x="868" y="76"/>
                    <a:pt x="793" y="51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065479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6" y="119"/>
                    <a:pt x="163" y="169"/>
                  </a:cubicBezTo>
                  <a:cubicBezTo>
                    <a:pt x="113" y="219"/>
                    <a:pt x="75" y="282"/>
                    <a:pt x="38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25" y="722"/>
                    <a:pt x="25" y="760"/>
                    <a:pt x="38" y="797"/>
                  </a:cubicBezTo>
                  <a:cubicBezTo>
                    <a:pt x="50" y="835"/>
                    <a:pt x="75" y="860"/>
                    <a:pt x="88" y="898"/>
                  </a:cubicBezTo>
                  <a:cubicBezTo>
                    <a:pt x="113" y="923"/>
                    <a:pt x="138" y="961"/>
                    <a:pt x="163" y="986"/>
                  </a:cubicBezTo>
                  <a:cubicBezTo>
                    <a:pt x="277" y="1086"/>
                    <a:pt x="415" y="1149"/>
                    <a:pt x="566" y="1162"/>
                  </a:cubicBezTo>
                  <a:cubicBezTo>
                    <a:pt x="616" y="1149"/>
                    <a:pt x="653" y="1149"/>
                    <a:pt x="691" y="1149"/>
                  </a:cubicBezTo>
                  <a:lnTo>
                    <a:pt x="792" y="1111"/>
                  </a:lnTo>
                  <a:lnTo>
                    <a:pt x="892" y="1061"/>
                  </a:lnTo>
                  <a:cubicBezTo>
                    <a:pt x="930" y="1036"/>
                    <a:pt x="955" y="1011"/>
                    <a:pt x="980" y="986"/>
                  </a:cubicBezTo>
                  <a:cubicBezTo>
                    <a:pt x="1005" y="961"/>
                    <a:pt x="1030" y="923"/>
                    <a:pt x="1056" y="898"/>
                  </a:cubicBezTo>
                  <a:cubicBezTo>
                    <a:pt x="1068" y="860"/>
                    <a:pt x="1093" y="835"/>
                    <a:pt x="1106" y="797"/>
                  </a:cubicBezTo>
                  <a:cubicBezTo>
                    <a:pt x="1118" y="760"/>
                    <a:pt x="1131" y="722"/>
                    <a:pt x="1131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56" y="420"/>
                    <a:pt x="1093" y="282"/>
                    <a:pt x="980" y="169"/>
                  </a:cubicBezTo>
                  <a:cubicBezTo>
                    <a:pt x="870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065479" y="1508858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69" y="1"/>
                  </a:moveTo>
                  <a:cubicBezTo>
                    <a:pt x="419" y="1"/>
                    <a:pt x="272" y="55"/>
                    <a:pt x="163" y="164"/>
                  </a:cubicBezTo>
                  <a:cubicBezTo>
                    <a:pt x="138" y="189"/>
                    <a:pt x="113" y="227"/>
                    <a:pt x="88" y="252"/>
                  </a:cubicBezTo>
                  <a:cubicBezTo>
                    <a:pt x="75" y="290"/>
                    <a:pt x="50" y="315"/>
                    <a:pt x="38" y="352"/>
                  </a:cubicBezTo>
                  <a:lnTo>
                    <a:pt x="13" y="465"/>
                  </a:lnTo>
                  <a:cubicBezTo>
                    <a:pt x="0" y="503"/>
                    <a:pt x="0" y="541"/>
                    <a:pt x="0" y="579"/>
                  </a:cubicBezTo>
                  <a:cubicBezTo>
                    <a:pt x="0" y="654"/>
                    <a:pt x="13" y="717"/>
                    <a:pt x="38" y="792"/>
                  </a:cubicBezTo>
                  <a:cubicBezTo>
                    <a:pt x="75" y="868"/>
                    <a:pt x="113" y="930"/>
                    <a:pt x="163" y="981"/>
                  </a:cubicBezTo>
                  <a:cubicBezTo>
                    <a:pt x="277" y="1094"/>
                    <a:pt x="427" y="1144"/>
                    <a:pt x="566" y="1144"/>
                  </a:cubicBezTo>
                  <a:cubicBezTo>
                    <a:pt x="616" y="1144"/>
                    <a:pt x="653" y="1144"/>
                    <a:pt x="691" y="1131"/>
                  </a:cubicBezTo>
                  <a:cubicBezTo>
                    <a:pt x="729" y="1131"/>
                    <a:pt x="767" y="1119"/>
                    <a:pt x="792" y="1106"/>
                  </a:cubicBezTo>
                  <a:cubicBezTo>
                    <a:pt x="829" y="1094"/>
                    <a:pt x="867" y="1069"/>
                    <a:pt x="892" y="1056"/>
                  </a:cubicBezTo>
                  <a:cubicBezTo>
                    <a:pt x="930" y="1031"/>
                    <a:pt x="955" y="1006"/>
                    <a:pt x="980" y="981"/>
                  </a:cubicBezTo>
                  <a:cubicBezTo>
                    <a:pt x="1030" y="930"/>
                    <a:pt x="1081" y="868"/>
                    <a:pt x="1106" y="792"/>
                  </a:cubicBezTo>
                  <a:cubicBezTo>
                    <a:pt x="1131" y="717"/>
                    <a:pt x="1144" y="641"/>
                    <a:pt x="1144" y="579"/>
                  </a:cubicBezTo>
                  <a:cubicBezTo>
                    <a:pt x="1156" y="541"/>
                    <a:pt x="1144" y="503"/>
                    <a:pt x="1131" y="465"/>
                  </a:cubicBezTo>
                  <a:cubicBezTo>
                    <a:pt x="1131" y="428"/>
                    <a:pt x="1118" y="390"/>
                    <a:pt x="1106" y="352"/>
                  </a:cubicBezTo>
                  <a:cubicBezTo>
                    <a:pt x="1093" y="315"/>
                    <a:pt x="1068" y="290"/>
                    <a:pt x="1056" y="252"/>
                  </a:cubicBezTo>
                  <a:cubicBezTo>
                    <a:pt x="1030" y="227"/>
                    <a:pt x="1005" y="189"/>
                    <a:pt x="980" y="164"/>
                  </a:cubicBezTo>
                  <a:lnTo>
                    <a:pt x="892" y="101"/>
                  </a:lnTo>
                  <a:cubicBezTo>
                    <a:pt x="867" y="76"/>
                    <a:pt x="829" y="51"/>
                    <a:pt x="792" y="38"/>
                  </a:cubicBezTo>
                  <a:cubicBezTo>
                    <a:pt x="767" y="26"/>
                    <a:pt x="729" y="13"/>
                    <a:pt x="691" y="13"/>
                  </a:cubicBezTo>
                  <a:cubicBezTo>
                    <a:pt x="651" y="5"/>
                    <a:pt x="610" y="1"/>
                    <a:pt x="56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15464" y="1508949"/>
              <a:ext cx="36611" cy="34611"/>
            </a:xfrm>
            <a:custGeom>
              <a:rect b="b" l="l" r="r" t="t"/>
              <a:pathLst>
                <a:path extrusionOk="0" h="1142" w="1208">
                  <a:moveTo>
                    <a:pt x="623" y="1"/>
                  </a:moveTo>
                  <a:cubicBezTo>
                    <a:pt x="475" y="1"/>
                    <a:pt x="328" y="54"/>
                    <a:pt x="215" y="161"/>
                  </a:cubicBezTo>
                  <a:cubicBezTo>
                    <a:pt x="164" y="211"/>
                    <a:pt x="114" y="287"/>
                    <a:pt x="89" y="349"/>
                  </a:cubicBezTo>
                  <a:cubicBezTo>
                    <a:pt x="1" y="563"/>
                    <a:pt x="51" y="814"/>
                    <a:pt x="215" y="978"/>
                  </a:cubicBezTo>
                  <a:cubicBezTo>
                    <a:pt x="328" y="1091"/>
                    <a:pt x="466" y="1141"/>
                    <a:pt x="629" y="1141"/>
                  </a:cubicBezTo>
                  <a:cubicBezTo>
                    <a:pt x="780" y="1141"/>
                    <a:pt x="918" y="1078"/>
                    <a:pt x="1031" y="978"/>
                  </a:cubicBezTo>
                  <a:cubicBezTo>
                    <a:pt x="1132" y="865"/>
                    <a:pt x="1195" y="726"/>
                    <a:pt x="1207" y="576"/>
                  </a:cubicBezTo>
                  <a:cubicBezTo>
                    <a:pt x="1195" y="500"/>
                    <a:pt x="1182" y="425"/>
                    <a:pt x="1157" y="349"/>
                  </a:cubicBezTo>
                  <a:cubicBezTo>
                    <a:pt x="1119" y="274"/>
                    <a:pt x="1082" y="211"/>
                    <a:pt x="1031" y="161"/>
                  </a:cubicBezTo>
                  <a:cubicBezTo>
                    <a:pt x="918" y="54"/>
                    <a:pt x="771" y="1"/>
                    <a:pt x="62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715100" y="1160479"/>
              <a:ext cx="36975" cy="34611"/>
            </a:xfrm>
            <a:custGeom>
              <a:rect b="b" l="l" r="r" t="t"/>
              <a:pathLst>
                <a:path extrusionOk="0" h="1142" w="1220">
                  <a:moveTo>
                    <a:pt x="635" y="1"/>
                  </a:moveTo>
                  <a:cubicBezTo>
                    <a:pt x="487" y="1"/>
                    <a:pt x="340" y="54"/>
                    <a:pt x="227" y="161"/>
                  </a:cubicBezTo>
                  <a:cubicBezTo>
                    <a:pt x="0" y="387"/>
                    <a:pt x="0" y="752"/>
                    <a:pt x="227" y="978"/>
                  </a:cubicBezTo>
                  <a:cubicBezTo>
                    <a:pt x="340" y="1078"/>
                    <a:pt x="478" y="1141"/>
                    <a:pt x="641" y="1141"/>
                  </a:cubicBezTo>
                  <a:cubicBezTo>
                    <a:pt x="792" y="1141"/>
                    <a:pt x="930" y="1078"/>
                    <a:pt x="1043" y="978"/>
                  </a:cubicBezTo>
                  <a:cubicBezTo>
                    <a:pt x="1144" y="865"/>
                    <a:pt x="1207" y="714"/>
                    <a:pt x="1219" y="563"/>
                  </a:cubicBezTo>
                  <a:cubicBezTo>
                    <a:pt x="1207" y="412"/>
                    <a:pt x="1144" y="274"/>
                    <a:pt x="1043" y="161"/>
                  </a:cubicBezTo>
                  <a:cubicBezTo>
                    <a:pt x="930" y="54"/>
                    <a:pt x="783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412404" y="1508858"/>
              <a:ext cx="42885" cy="34702"/>
            </a:xfrm>
            <a:custGeom>
              <a:rect b="b" l="l" r="r" t="t"/>
              <a:pathLst>
                <a:path extrusionOk="0" h="1145" w="1415">
                  <a:moveTo>
                    <a:pt x="637" y="1"/>
                  </a:moveTo>
                  <a:cubicBezTo>
                    <a:pt x="598" y="1"/>
                    <a:pt x="557" y="5"/>
                    <a:pt x="516" y="13"/>
                  </a:cubicBezTo>
                  <a:cubicBezTo>
                    <a:pt x="478" y="13"/>
                    <a:pt x="440" y="26"/>
                    <a:pt x="403" y="51"/>
                  </a:cubicBezTo>
                  <a:cubicBezTo>
                    <a:pt x="378" y="51"/>
                    <a:pt x="340" y="76"/>
                    <a:pt x="315" y="101"/>
                  </a:cubicBezTo>
                  <a:cubicBezTo>
                    <a:pt x="277" y="114"/>
                    <a:pt x="252" y="139"/>
                    <a:pt x="214" y="164"/>
                  </a:cubicBezTo>
                  <a:cubicBezTo>
                    <a:pt x="1" y="390"/>
                    <a:pt x="1" y="754"/>
                    <a:pt x="214" y="981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69"/>
                    <a:pt x="378" y="1094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lnTo>
                    <a:pt x="629" y="1144"/>
                  </a:lnTo>
                  <a:cubicBezTo>
                    <a:pt x="704" y="1144"/>
                    <a:pt x="780" y="1131"/>
                    <a:pt x="843" y="1106"/>
                  </a:cubicBezTo>
                  <a:cubicBezTo>
                    <a:pt x="918" y="1069"/>
                    <a:pt x="981" y="1031"/>
                    <a:pt x="1031" y="981"/>
                  </a:cubicBezTo>
                  <a:cubicBezTo>
                    <a:pt x="1415" y="609"/>
                    <a:pt x="1121" y="1"/>
                    <a:pt x="63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413919" y="1160055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100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105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8"/>
                  </a:cubicBezTo>
                  <a:cubicBezTo>
                    <a:pt x="730" y="1155"/>
                    <a:pt x="881" y="1092"/>
                    <a:pt x="981" y="992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426"/>
                    <a:pt x="1094" y="276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065479" y="185738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0"/>
                  </a:moveTo>
                  <a:cubicBezTo>
                    <a:pt x="427" y="0"/>
                    <a:pt x="275" y="61"/>
                    <a:pt x="163" y="162"/>
                  </a:cubicBezTo>
                  <a:cubicBezTo>
                    <a:pt x="138" y="199"/>
                    <a:pt x="113" y="225"/>
                    <a:pt x="88" y="250"/>
                  </a:cubicBezTo>
                  <a:cubicBezTo>
                    <a:pt x="75" y="287"/>
                    <a:pt x="63" y="313"/>
                    <a:pt x="38" y="350"/>
                  </a:cubicBezTo>
                  <a:cubicBezTo>
                    <a:pt x="25" y="388"/>
                    <a:pt x="25" y="426"/>
                    <a:pt x="13" y="463"/>
                  </a:cubicBezTo>
                  <a:cubicBezTo>
                    <a:pt x="0" y="501"/>
                    <a:pt x="0" y="539"/>
                    <a:pt x="0" y="576"/>
                  </a:cubicBezTo>
                  <a:cubicBezTo>
                    <a:pt x="0" y="652"/>
                    <a:pt x="13" y="727"/>
                    <a:pt x="38" y="790"/>
                  </a:cubicBezTo>
                  <a:cubicBezTo>
                    <a:pt x="75" y="865"/>
                    <a:pt x="113" y="928"/>
                    <a:pt x="163" y="979"/>
                  </a:cubicBezTo>
                  <a:cubicBezTo>
                    <a:pt x="277" y="1092"/>
                    <a:pt x="415" y="1154"/>
                    <a:pt x="566" y="1154"/>
                  </a:cubicBezTo>
                  <a:cubicBezTo>
                    <a:pt x="616" y="1154"/>
                    <a:pt x="653" y="1142"/>
                    <a:pt x="691" y="1142"/>
                  </a:cubicBezTo>
                  <a:lnTo>
                    <a:pt x="792" y="1104"/>
                  </a:lnTo>
                  <a:lnTo>
                    <a:pt x="892" y="1054"/>
                  </a:lnTo>
                  <a:cubicBezTo>
                    <a:pt x="930" y="1029"/>
                    <a:pt x="955" y="1004"/>
                    <a:pt x="980" y="979"/>
                  </a:cubicBezTo>
                  <a:cubicBezTo>
                    <a:pt x="1030" y="928"/>
                    <a:pt x="1081" y="865"/>
                    <a:pt x="1106" y="790"/>
                  </a:cubicBezTo>
                  <a:cubicBezTo>
                    <a:pt x="1131" y="727"/>
                    <a:pt x="1144" y="652"/>
                    <a:pt x="1144" y="576"/>
                  </a:cubicBezTo>
                  <a:cubicBezTo>
                    <a:pt x="1156" y="539"/>
                    <a:pt x="1144" y="501"/>
                    <a:pt x="1131" y="463"/>
                  </a:cubicBezTo>
                  <a:cubicBezTo>
                    <a:pt x="1131" y="426"/>
                    <a:pt x="1118" y="388"/>
                    <a:pt x="1106" y="350"/>
                  </a:cubicBezTo>
                  <a:cubicBezTo>
                    <a:pt x="1093" y="313"/>
                    <a:pt x="1068" y="287"/>
                    <a:pt x="1056" y="250"/>
                  </a:cubicBezTo>
                  <a:cubicBezTo>
                    <a:pt x="1030" y="225"/>
                    <a:pt x="1005" y="187"/>
                    <a:pt x="980" y="162"/>
                  </a:cubicBezTo>
                  <a:cubicBezTo>
                    <a:pt x="955" y="137"/>
                    <a:pt x="930" y="111"/>
                    <a:pt x="892" y="99"/>
                  </a:cubicBezTo>
                  <a:cubicBezTo>
                    <a:pt x="867" y="74"/>
                    <a:pt x="829" y="49"/>
                    <a:pt x="792" y="36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7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065479" y="220625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62"/>
                    <a:pt x="0" y="412"/>
                    <a:pt x="0" y="563"/>
                  </a:cubicBezTo>
                  <a:cubicBezTo>
                    <a:pt x="0" y="601"/>
                    <a:pt x="0" y="639"/>
                    <a:pt x="13" y="676"/>
                  </a:cubicBezTo>
                  <a:cubicBezTo>
                    <a:pt x="25" y="714"/>
                    <a:pt x="25" y="752"/>
                    <a:pt x="38" y="789"/>
                  </a:cubicBezTo>
                  <a:cubicBezTo>
                    <a:pt x="63" y="815"/>
                    <a:pt x="75" y="852"/>
                    <a:pt x="88" y="890"/>
                  </a:cubicBezTo>
                  <a:cubicBezTo>
                    <a:pt x="113" y="915"/>
                    <a:pt x="138" y="940"/>
                    <a:pt x="163" y="965"/>
                  </a:cubicBezTo>
                  <a:cubicBezTo>
                    <a:pt x="277" y="1078"/>
                    <a:pt x="415" y="1141"/>
                    <a:pt x="566" y="1141"/>
                  </a:cubicBezTo>
                  <a:cubicBezTo>
                    <a:pt x="729" y="1141"/>
                    <a:pt x="880" y="1078"/>
                    <a:pt x="980" y="965"/>
                  </a:cubicBezTo>
                  <a:cubicBezTo>
                    <a:pt x="1005" y="940"/>
                    <a:pt x="1030" y="915"/>
                    <a:pt x="1056" y="890"/>
                  </a:cubicBezTo>
                  <a:cubicBezTo>
                    <a:pt x="1068" y="852"/>
                    <a:pt x="1093" y="815"/>
                    <a:pt x="1106" y="789"/>
                  </a:cubicBezTo>
                  <a:cubicBezTo>
                    <a:pt x="1118" y="752"/>
                    <a:pt x="1131" y="714"/>
                    <a:pt x="1131" y="676"/>
                  </a:cubicBezTo>
                  <a:cubicBezTo>
                    <a:pt x="1144" y="639"/>
                    <a:pt x="1156" y="601"/>
                    <a:pt x="1144" y="563"/>
                  </a:cubicBezTo>
                  <a:cubicBezTo>
                    <a:pt x="1144" y="412"/>
                    <a:pt x="1093" y="262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17009" y="2205979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72" y="1"/>
                  </a:moveTo>
                  <a:cubicBezTo>
                    <a:pt x="424" y="1"/>
                    <a:pt x="277" y="57"/>
                    <a:pt x="164" y="170"/>
                  </a:cubicBezTo>
                  <a:cubicBezTo>
                    <a:pt x="63" y="271"/>
                    <a:pt x="0" y="421"/>
                    <a:pt x="0" y="572"/>
                  </a:cubicBezTo>
                  <a:cubicBezTo>
                    <a:pt x="0" y="886"/>
                    <a:pt x="252" y="1150"/>
                    <a:pt x="578" y="1150"/>
                  </a:cubicBezTo>
                  <a:cubicBezTo>
                    <a:pt x="729" y="1150"/>
                    <a:pt x="867" y="1087"/>
                    <a:pt x="980" y="974"/>
                  </a:cubicBezTo>
                  <a:cubicBezTo>
                    <a:pt x="1081" y="874"/>
                    <a:pt x="1144" y="723"/>
                    <a:pt x="1156" y="572"/>
                  </a:cubicBezTo>
                  <a:cubicBezTo>
                    <a:pt x="1144" y="421"/>
                    <a:pt x="1081" y="271"/>
                    <a:pt x="980" y="170"/>
                  </a:cubicBezTo>
                  <a:cubicBezTo>
                    <a:pt x="867" y="57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1700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2" y="1"/>
                  </a:moveTo>
                  <a:cubicBezTo>
                    <a:pt x="424" y="1"/>
                    <a:pt x="277" y="51"/>
                    <a:pt x="164" y="152"/>
                  </a:cubicBezTo>
                  <a:cubicBezTo>
                    <a:pt x="50" y="265"/>
                    <a:pt x="0" y="416"/>
                    <a:pt x="0" y="566"/>
                  </a:cubicBezTo>
                  <a:cubicBezTo>
                    <a:pt x="0" y="717"/>
                    <a:pt x="63" y="868"/>
                    <a:pt x="164" y="969"/>
                  </a:cubicBezTo>
                  <a:cubicBezTo>
                    <a:pt x="277" y="1082"/>
                    <a:pt x="415" y="1144"/>
                    <a:pt x="578" y="1144"/>
                  </a:cubicBezTo>
                  <a:cubicBezTo>
                    <a:pt x="892" y="1132"/>
                    <a:pt x="1144" y="881"/>
                    <a:pt x="1156" y="566"/>
                  </a:cubicBezTo>
                  <a:cubicBezTo>
                    <a:pt x="1144" y="416"/>
                    <a:pt x="1081" y="265"/>
                    <a:pt x="980" y="152"/>
                  </a:cubicBezTo>
                  <a:cubicBezTo>
                    <a:pt x="867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41391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lnTo>
                    <a:pt x="353" y="50"/>
                  </a:ln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114" y="226"/>
                    <a:pt x="76" y="289"/>
                    <a:pt x="51" y="365"/>
                  </a:cubicBezTo>
                  <a:cubicBezTo>
                    <a:pt x="13" y="427"/>
                    <a:pt x="1" y="503"/>
                    <a:pt x="1" y="578"/>
                  </a:cubicBezTo>
                  <a:cubicBezTo>
                    <a:pt x="1" y="729"/>
                    <a:pt x="64" y="880"/>
                    <a:pt x="164" y="980"/>
                  </a:cubicBezTo>
                  <a:cubicBezTo>
                    <a:pt x="202" y="1018"/>
                    <a:pt x="227" y="1043"/>
                    <a:pt x="265" y="1056"/>
                  </a:cubicBezTo>
                  <a:cubicBezTo>
                    <a:pt x="290" y="1081"/>
                    <a:pt x="328" y="1093"/>
                    <a:pt x="353" y="1119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654" y="1156"/>
                    <a:pt x="730" y="1144"/>
                    <a:pt x="793" y="1106"/>
                  </a:cubicBezTo>
                  <a:cubicBezTo>
                    <a:pt x="868" y="1081"/>
                    <a:pt x="931" y="1043"/>
                    <a:pt x="981" y="980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32" y="427"/>
                    <a:pt x="1107" y="352"/>
                  </a:cubicBezTo>
                  <a:cubicBezTo>
                    <a:pt x="1082" y="289"/>
                    <a:pt x="1044" y="226"/>
                    <a:pt x="981" y="176"/>
                  </a:cubicBezTo>
                  <a:cubicBezTo>
                    <a:pt x="931" y="113"/>
                    <a:pt x="868" y="76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413919" y="1857297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7"/>
                    <a:pt x="390" y="27"/>
                    <a:pt x="353" y="39"/>
                  </a:cubicBezTo>
                  <a:cubicBezTo>
                    <a:pt x="328" y="64"/>
                    <a:pt x="290" y="77"/>
                    <a:pt x="265" y="102"/>
                  </a:cubicBezTo>
                  <a:cubicBezTo>
                    <a:pt x="227" y="114"/>
                    <a:pt x="202" y="140"/>
                    <a:pt x="164" y="165"/>
                  </a:cubicBezTo>
                  <a:cubicBezTo>
                    <a:pt x="114" y="228"/>
                    <a:pt x="76" y="290"/>
                    <a:pt x="51" y="353"/>
                  </a:cubicBezTo>
                  <a:cubicBezTo>
                    <a:pt x="13" y="429"/>
                    <a:pt x="1" y="504"/>
                    <a:pt x="1" y="579"/>
                  </a:cubicBezTo>
                  <a:cubicBezTo>
                    <a:pt x="1" y="730"/>
                    <a:pt x="64" y="868"/>
                    <a:pt x="164" y="982"/>
                  </a:cubicBezTo>
                  <a:cubicBezTo>
                    <a:pt x="202" y="1007"/>
                    <a:pt x="227" y="1032"/>
                    <a:pt x="265" y="1057"/>
                  </a:cubicBezTo>
                  <a:cubicBezTo>
                    <a:pt x="290" y="1082"/>
                    <a:pt x="328" y="1095"/>
                    <a:pt x="353" y="1107"/>
                  </a:cubicBezTo>
                  <a:cubicBezTo>
                    <a:pt x="390" y="1120"/>
                    <a:pt x="428" y="1132"/>
                    <a:pt x="466" y="1145"/>
                  </a:cubicBezTo>
                  <a:cubicBezTo>
                    <a:pt x="504" y="1145"/>
                    <a:pt x="541" y="1157"/>
                    <a:pt x="579" y="1157"/>
                  </a:cubicBezTo>
                  <a:cubicBezTo>
                    <a:pt x="654" y="1157"/>
                    <a:pt x="730" y="1132"/>
                    <a:pt x="793" y="1107"/>
                  </a:cubicBezTo>
                  <a:cubicBezTo>
                    <a:pt x="868" y="1082"/>
                    <a:pt x="931" y="1032"/>
                    <a:pt x="981" y="982"/>
                  </a:cubicBezTo>
                  <a:cubicBezTo>
                    <a:pt x="1094" y="881"/>
                    <a:pt x="1157" y="730"/>
                    <a:pt x="1157" y="579"/>
                  </a:cubicBezTo>
                  <a:cubicBezTo>
                    <a:pt x="1157" y="504"/>
                    <a:pt x="1132" y="429"/>
                    <a:pt x="1107" y="353"/>
                  </a:cubicBezTo>
                  <a:cubicBezTo>
                    <a:pt x="1082" y="290"/>
                    <a:pt x="1044" y="228"/>
                    <a:pt x="981" y="165"/>
                  </a:cubicBezTo>
                  <a:cubicBezTo>
                    <a:pt x="931" y="114"/>
                    <a:pt x="868" y="77"/>
                    <a:pt x="793" y="39"/>
                  </a:cubicBezTo>
                  <a:cubicBezTo>
                    <a:pt x="728" y="15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062024" y="2554691"/>
              <a:ext cx="38127" cy="34641"/>
            </a:xfrm>
            <a:custGeom>
              <a:rect b="b" l="l" r="r" t="t"/>
              <a:pathLst>
                <a:path extrusionOk="0" h="1143" w="1258">
                  <a:moveTo>
                    <a:pt x="694" y="0"/>
                  </a:moveTo>
                  <a:cubicBezTo>
                    <a:pt x="541" y="0"/>
                    <a:pt x="389" y="61"/>
                    <a:pt x="277" y="162"/>
                  </a:cubicBezTo>
                  <a:cubicBezTo>
                    <a:pt x="227" y="225"/>
                    <a:pt x="189" y="288"/>
                    <a:pt x="152" y="363"/>
                  </a:cubicBezTo>
                  <a:cubicBezTo>
                    <a:pt x="1" y="727"/>
                    <a:pt x="277" y="1142"/>
                    <a:pt x="680" y="1142"/>
                  </a:cubicBezTo>
                  <a:lnTo>
                    <a:pt x="805" y="1142"/>
                  </a:lnTo>
                  <a:cubicBezTo>
                    <a:pt x="843" y="1130"/>
                    <a:pt x="881" y="1117"/>
                    <a:pt x="906" y="1104"/>
                  </a:cubicBezTo>
                  <a:cubicBezTo>
                    <a:pt x="943" y="1092"/>
                    <a:pt x="981" y="1079"/>
                    <a:pt x="1006" y="1054"/>
                  </a:cubicBezTo>
                  <a:lnTo>
                    <a:pt x="1094" y="979"/>
                  </a:lnTo>
                  <a:cubicBezTo>
                    <a:pt x="1207" y="878"/>
                    <a:pt x="1258" y="727"/>
                    <a:pt x="1258" y="577"/>
                  </a:cubicBezTo>
                  <a:cubicBezTo>
                    <a:pt x="1258" y="501"/>
                    <a:pt x="1245" y="426"/>
                    <a:pt x="1220" y="351"/>
                  </a:cubicBezTo>
                  <a:cubicBezTo>
                    <a:pt x="1195" y="288"/>
                    <a:pt x="1144" y="225"/>
                    <a:pt x="1094" y="162"/>
                  </a:cubicBezTo>
                  <a:cubicBezTo>
                    <a:pt x="1069" y="137"/>
                    <a:pt x="1044" y="112"/>
                    <a:pt x="1006" y="99"/>
                  </a:cubicBezTo>
                  <a:cubicBezTo>
                    <a:pt x="981" y="74"/>
                    <a:pt x="943" y="61"/>
                    <a:pt x="906" y="49"/>
                  </a:cubicBezTo>
                  <a:cubicBezTo>
                    <a:pt x="881" y="24"/>
                    <a:pt x="843" y="11"/>
                    <a:pt x="805" y="11"/>
                  </a:cubicBezTo>
                  <a:cubicBezTo>
                    <a:pt x="769" y="4"/>
                    <a:pt x="731" y="0"/>
                    <a:pt x="6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71700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2" y="1"/>
                  </a:moveTo>
                  <a:cubicBezTo>
                    <a:pt x="424" y="1"/>
                    <a:pt x="277" y="54"/>
                    <a:pt x="164" y="161"/>
                  </a:cubicBezTo>
                  <a:cubicBezTo>
                    <a:pt x="63" y="262"/>
                    <a:pt x="0" y="412"/>
                    <a:pt x="0" y="563"/>
                  </a:cubicBezTo>
                  <a:cubicBezTo>
                    <a:pt x="0" y="601"/>
                    <a:pt x="0" y="639"/>
                    <a:pt x="13" y="676"/>
                  </a:cubicBezTo>
                  <a:cubicBezTo>
                    <a:pt x="13" y="714"/>
                    <a:pt x="25" y="752"/>
                    <a:pt x="38" y="789"/>
                  </a:cubicBezTo>
                  <a:cubicBezTo>
                    <a:pt x="50" y="814"/>
                    <a:pt x="76" y="852"/>
                    <a:pt x="101" y="877"/>
                  </a:cubicBezTo>
                  <a:cubicBezTo>
                    <a:pt x="113" y="915"/>
                    <a:pt x="138" y="953"/>
                    <a:pt x="164" y="978"/>
                  </a:cubicBezTo>
                  <a:cubicBezTo>
                    <a:pt x="277" y="1078"/>
                    <a:pt x="415" y="1141"/>
                    <a:pt x="578" y="1141"/>
                  </a:cubicBezTo>
                  <a:cubicBezTo>
                    <a:pt x="729" y="1141"/>
                    <a:pt x="867" y="1078"/>
                    <a:pt x="980" y="978"/>
                  </a:cubicBezTo>
                  <a:cubicBezTo>
                    <a:pt x="1006" y="953"/>
                    <a:pt x="1031" y="915"/>
                    <a:pt x="1056" y="877"/>
                  </a:cubicBezTo>
                  <a:cubicBezTo>
                    <a:pt x="1068" y="852"/>
                    <a:pt x="1093" y="814"/>
                    <a:pt x="1106" y="789"/>
                  </a:cubicBezTo>
                  <a:cubicBezTo>
                    <a:pt x="1119" y="752"/>
                    <a:pt x="1131" y="714"/>
                    <a:pt x="1131" y="676"/>
                  </a:cubicBezTo>
                  <a:cubicBezTo>
                    <a:pt x="1144" y="639"/>
                    <a:pt x="1144" y="601"/>
                    <a:pt x="1156" y="563"/>
                  </a:cubicBezTo>
                  <a:cubicBezTo>
                    <a:pt x="1144" y="412"/>
                    <a:pt x="1081" y="262"/>
                    <a:pt x="980" y="161"/>
                  </a:cubicBezTo>
                  <a:cubicBezTo>
                    <a:pt x="867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13919" y="255426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cubicBezTo>
                    <a:pt x="428" y="25"/>
                    <a:pt x="390" y="38"/>
                    <a:pt x="353" y="50"/>
                  </a:cubicBezTo>
                  <a:cubicBezTo>
                    <a:pt x="328" y="63"/>
                    <a:pt x="290" y="75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89"/>
                    <a:pt x="1" y="427"/>
                    <a:pt x="1" y="578"/>
                  </a:cubicBezTo>
                  <a:cubicBezTo>
                    <a:pt x="1" y="616"/>
                    <a:pt x="13" y="654"/>
                    <a:pt x="13" y="691"/>
                  </a:cubicBezTo>
                  <a:cubicBezTo>
                    <a:pt x="13" y="729"/>
                    <a:pt x="26" y="767"/>
                    <a:pt x="51" y="804"/>
                  </a:cubicBezTo>
                  <a:cubicBezTo>
                    <a:pt x="64" y="829"/>
                    <a:pt x="76" y="867"/>
                    <a:pt x="101" y="892"/>
                  </a:cubicBezTo>
                  <a:cubicBezTo>
                    <a:pt x="127" y="930"/>
                    <a:pt x="139" y="968"/>
                    <a:pt x="164" y="993"/>
                  </a:cubicBez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106"/>
                    <a:pt x="353" y="1106"/>
                  </a:cubicBezTo>
                  <a:cubicBezTo>
                    <a:pt x="390" y="1131"/>
                    <a:pt x="428" y="1144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3"/>
                    <a:pt x="981" y="993"/>
                  </a:cubicBezTo>
                  <a:cubicBezTo>
                    <a:pt x="1006" y="955"/>
                    <a:pt x="1031" y="930"/>
                    <a:pt x="1056" y="892"/>
                  </a:cubicBezTo>
                  <a:cubicBezTo>
                    <a:pt x="1082" y="867"/>
                    <a:pt x="1094" y="829"/>
                    <a:pt x="1107" y="804"/>
                  </a:cubicBezTo>
                  <a:cubicBezTo>
                    <a:pt x="1119" y="767"/>
                    <a:pt x="1132" y="729"/>
                    <a:pt x="1144" y="691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7"/>
                    <a:pt x="1094" y="277"/>
                    <a:pt x="981" y="176"/>
                  </a:cubicBezTo>
                  <a:cubicBezTo>
                    <a:pt x="931" y="126"/>
                    <a:pt x="868" y="75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76238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9" y="0"/>
                  </a:moveTo>
                  <a:cubicBezTo>
                    <a:pt x="434" y="0"/>
                    <a:pt x="290" y="53"/>
                    <a:pt x="177" y="160"/>
                  </a:cubicBezTo>
                  <a:cubicBezTo>
                    <a:pt x="64" y="261"/>
                    <a:pt x="1" y="412"/>
                    <a:pt x="13" y="562"/>
                  </a:cubicBezTo>
                  <a:cubicBezTo>
                    <a:pt x="1" y="713"/>
                    <a:pt x="64" y="864"/>
                    <a:pt x="177" y="977"/>
                  </a:cubicBezTo>
                  <a:cubicBezTo>
                    <a:pt x="277" y="1078"/>
                    <a:pt x="428" y="1140"/>
                    <a:pt x="579" y="1140"/>
                  </a:cubicBezTo>
                  <a:cubicBezTo>
                    <a:pt x="730" y="1140"/>
                    <a:pt x="880" y="1078"/>
                    <a:pt x="981" y="977"/>
                  </a:cubicBezTo>
                  <a:cubicBezTo>
                    <a:pt x="1094" y="864"/>
                    <a:pt x="1157" y="713"/>
                    <a:pt x="1157" y="562"/>
                  </a:cubicBezTo>
                  <a:cubicBezTo>
                    <a:pt x="1157" y="412"/>
                    <a:pt x="1094" y="261"/>
                    <a:pt x="981" y="160"/>
                  </a:cubicBezTo>
                  <a:cubicBezTo>
                    <a:pt x="868" y="53"/>
                    <a:pt x="72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76238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114" y="211"/>
                    <a:pt x="76" y="274"/>
                    <a:pt x="51" y="350"/>
                  </a:cubicBezTo>
                  <a:cubicBezTo>
                    <a:pt x="13" y="412"/>
                    <a:pt x="1" y="488"/>
                    <a:pt x="13" y="563"/>
                  </a:cubicBezTo>
                  <a:cubicBezTo>
                    <a:pt x="1" y="890"/>
                    <a:pt x="265" y="1141"/>
                    <a:pt x="579" y="1141"/>
                  </a:cubicBezTo>
                  <a:cubicBezTo>
                    <a:pt x="893" y="1141"/>
                    <a:pt x="1157" y="890"/>
                    <a:pt x="1157" y="563"/>
                  </a:cubicBezTo>
                  <a:cubicBezTo>
                    <a:pt x="1157" y="488"/>
                    <a:pt x="1144" y="412"/>
                    <a:pt x="1107" y="350"/>
                  </a:cubicBezTo>
                  <a:cubicBezTo>
                    <a:pt x="1081" y="274"/>
                    <a:pt x="1044" y="211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41391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0"/>
                  </a:moveTo>
                  <a:cubicBezTo>
                    <a:pt x="522" y="0"/>
                    <a:pt x="494" y="2"/>
                    <a:pt x="466" y="5"/>
                  </a:cubicBezTo>
                  <a:cubicBezTo>
                    <a:pt x="428" y="17"/>
                    <a:pt x="390" y="30"/>
                    <a:pt x="353" y="43"/>
                  </a:cubicBezTo>
                  <a:cubicBezTo>
                    <a:pt x="328" y="55"/>
                    <a:pt x="290" y="80"/>
                    <a:pt x="265" y="93"/>
                  </a:cubicBezTo>
                  <a:cubicBezTo>
                    <a:pt x="227" y="118"/>
                    <a:pt x="202" y="143"/>
                    <a:pt x="164" y="168"/>
                  </a:cubicBezTo>
                  <a:cubicBezTo>
                    <a:pt x="64" y="281"/>
                    <a:pt x="1" y="419"/>
                    <a:pt x="1" y="570"/>
                  </a:cubicBezTo>
                  <a:cubicBezTo>
                    <a:pt x="1" y="721"/>
                    <a:pt x="64" y="872"/>
                    <a:pt x="164" y="972"/>
                  </a:cubicBezTo>
                  <a:cubicBezTo>
                    <a:pt x="202" y="1010"/>
                    <a:pt x="227" y="1035"/>
                    <a:pt x="265" y="1048"/>
                  </a:cubicBezTo>
                  <a:cubicBezTo>
                    <a:pt x="290" y="1073"/>
                    <a:pt x="328" y="1098"/>
                    <a:pt x="353" y="1111"/>
                  </a:cubicBezTo>
                  <a:cubicBezTo>
                    <a:pt x="390" y="1123"/>
                    <a:pt x="428" y="1136"/>
                    <a:pt x="466" y="1136"/>
                  </a:cubicBezTo>
                  <a:cubicBezTo>
                    <a:pt x="504" y="1148"/>
                    <a:pt x="541" y="1148"/>
                    <a:pt x="579" y="1148"/>
                  </a:cubicBezTo>
                  <a:cubicBezTo>
                    <a:pt x="893" y="1148"/>
                    <a:pt x="1144" y="897"/>
                    <a:pt x="1157" y="570"/>
                  </a:cubicBezTo>
                  <a:cubicBezTo>
                    <a:pt x="1157" y="419"/>
                    <a:pt x="1094" y="281"/>
                    <a:pt x="981" y="168"/>
                  </a:cubicBezTo>
                  <a:cubicBezTo>
                    <a:pt x="931" y="118"/>
                    <a:pt x="868" y="68"/>
                    <a:pt x="793" y="43"/>
                  </a:cubicBezTo>
                  <a:cubicBezTo>
                    <a:pt x="717" y="14"/>
                    <a:pt x="635" y="0"/>
                    <a:pt x="55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413919" y="46308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5"/>
                    <a:pt x="466" y="13"/>
                  </a:cubicBezTo>
                  <a:cubicBezTo>
                    <a:pt x="428" y="26"/>
                    <a:pt x="390" y="38"/>
                    <a:pt x="353" y="51"/>
                  </a:cubicBez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77"/>
                    <a:pt x="1" y="428"/>
                    <a:pt x="1" y="578"/>
                  </a:cubicBezTo>
                  <a:cubicBezTo>
                    <a:pt x="1" y="616"/>
                    <a:pt x="13" y="654"/>
                    <a:pt x="13" y="692"/>
                  </a:cubicBezTo>
                  <a:cubicBezTo>
                    <a:pt x="26" y="729"/>
                    <a:pt x="26" y="767"/>
                    <a:pt x="51" y="792"/>
                  </a:cubicBezTo>
                  <a:cubicBezTo>
                    <a:pt x="64" y="830"/>
                    <a:pt x="76" y="867"/>
                    <a:pt x="101" y="905"/>
                  </a:cubicBezTo>
                  <a:lnTo>
                    <a:pt x="164" y="993"/>
                  </a:ln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4"/>
                    <a:pt x="981" y="993"/>
                  </a:cubicBezTo>
                  <a:lnTo>
                    <a:pt x="1056" y="905"/>
                  </a:lnTo>
                  <a:cubicBezTo>
                    <a:pt x="1082" y="867"/>
                    <a:pt x="1094" y="830"/>
                    <a:pt x="1107" y="792"/>
                  </a:cubicBezTo>
                  <a:cubicBezTo>
                    <a:pt x="1119" y="767"/>
                    <a:pt x="1132" y="729"/>
                    <a:pt x="1144" y="692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8"/>
                    <a:pt x="1094" y="277"/>
                    <a:pt x="981" y="176"/>
                  </a:cubicBezTo>
                  <a:cubicBezTo>
                    <a:pt x="931" y="113"/>
                    <a:pt x="868" y="76"/>
                    <a:pt x="793" y="51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11085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97" y="0"/>
                  </a:moveTo>
                  <a:cubicBezTo>
                    <a:pt x="553" y="0"/>
                    <a:pt x="509" y="6"/>
                    <a:pt x="466" y="17"/>
                  </a:cubicBezTo>
                  <a:cubicBezTo>
                    <a:pt x="428" y="17"/>
                    <a:pt x="390" y="30"/>
                    <a:pt x="365" y="43"/>
                  </a:cubicBezTo>
                  <a:cubicBezTo>
                    <a:pt x="290" y="80"/>
                    <a:pt x="227" y="118"/>
                    <a:pt x="176" y="168"/>
                  </a:cubicBezTo>
                  <a:cubicBezTo>
                    <a:pt x="126" y="218"/>
                    <a:pt x="76" y="281"/>
                    <a:pt x="51" y="357"/>
                  </a:cubicBezTo>
                  <a:cubicBezTo>
                    <a:pt x="26" y="419"/>
                    <a:pt x="1" y="495"/>
                    <a:pt x="1" y="570"/>
                  </a:cubicBezTo>
                  <a:cubicBezTo>
                    <a:pt x="13" y="884"/>
                    <a:pt x="264" y="1136"/>
                    <a:pt x="579" y="1148"/>
                  </a:cubicBezTo>
                  <a:cubicBezTo>
                    <a:pt x="729" y="1148"/>
                    <a:pt x="880" y="1085"/>
                    <a:pt x="993" y="972"/>
                  </a:cubicBezTo>
                  <a:cubicBezTo>
                    <a:pt x="1094" y="872"/>
                    <a:pt x="1157" y="734"/>
                    <a:pt x="1157" y="570"/>
                  </a:cubicBezTo>
                  <a:cubicBezTo>
                    <a:pt x="1157" y="507"/>
                    <a:pt x="1144" y="432"/>
                    <a:pt x="1119" y="357"/>
                  </a:cubicBezTo>
                  <a:cubicBezTo>
                    <a:pt x="1094" y="281"/>
                    <a:pt x="1044" y="218"/>
                    <a:pt x="993" y="168"/>
                  </a:cubicBezTo>
                  <a:cubicBezTo>
                    <a:pt x="887" y="62"/>
                    <a:pt x="744" y="0"/>
                    <a:pt x="59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211085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0"/>
                  </a:moveTo>
                  <a:cubicBezTo>
                    <a:pt x="437" y="0"/>
                    <a:pt x="290" y="53"/>
                    <a:pt x="176" y="160"/>
                  </a:cubicBezTo>
                  <a:cubicBezTo>
                    <a:pt x="63" y="261"/>
                    <a:pt x="1" y="412"/>
                    <a:pt x="1" y="562"/>
                  </a:cubicBezTo>
                  <a:cubicBezTo>
                    <a:pt x="1" y="713"/>
                    <a:pt x="63" y="864"/>
                    <a:pt x="176" y="977"/>
                  </a:cubicBezTo>
                  <a:cubicBezTo>
                    <a:pt x="202" y="1002"/>
                    <a:pt x="227" y="1027"/>
                    <a:pt x="264" y="1040"/>
                  </a:cubicBezTo>
                  <a:cubicBezTo>
                    <a:pt x="290" y="1065"/>
                    <a:pt x="327" y="1078"/>
                    <a:pt x="365" y="1103"/>
                  </a:cubicBezTo>
                  <a:cubicBezTo>
                    <a:pt x="403" y="1115"/>
                    <a:pt x="440" y="1115"/>
                    <a:pt x="466" y="1128"/>
                  </a:cubicBezTo>
                  <a:cubicBezTo>
                    <a:pt x="503" y="1140"/>
                    <a:pt x="541" y="1140"/>
                    <a:pt x="579" y="1140"/>
                  </a:cubicBezTo>
                  <a:cubicBezTo>
                    <a:pt x="616" y="1140"/>
                    <a:pt x="654" y="1140"/>
                    <a:pt x="692" y="1128"/>
                  </a:cubicBezTo>
                  <a:cubicBezTo>
                    <a:pt x="729" y="1115"/>
                    <a:pt x="767" y="1115"/>
                    <a:pt x="805" y="1103"/>
                  </a:cubicBezTo>
                  <a:cubicBezTo>
                    <a:pt x="842" y="1078"/>
                    <a:pt x="868" y="1065"/>
                    <a:pt x="905" y="1040"/>
                  </a:cubicBezTo>
                  <a:cubicBezTo>
                    <a:pt x="930" y="1015"/>
                    <a:pt x="968" y="990"/>
                    <a:pt x="993" y="977"/>
                  </a:cubicBezTo>
                  <a:cubicBezTo>
                    <a:pt x="1094" y="864"/>
                    <a:pt x="1157" y="713"/>
                    <a:pt x="1157" y="562"/>
                  </a:cubicBezTo>
                  <a:cubicBezTo>
                    <a:pt x="1157" y="525"/>
                    <a:pt x="1157" y="487"/>
                    <a:pt x="1144" y="449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094" y="311"/>
                    <a:pt x="1081" y="273"/>
                    <a:pt x="1056" y="248"/>
                  </a:cubicBezTo>
                  <a:cubicBezTo>
                    <a:pt x="1044" y="211"/>
                    <a:pt x="1018" y="185"/>
                    <a:pt x="993" y="160"/>
                  </a:cubicBezTo>
                  <a:cubicBezTo>
                    <a:pt x="880" y="53"/>
                    <a:pt x="733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762389" y="1160479"/>
              <a:ext cx="40794" cy="34975"/>
            </a:xfrm>
            <a:custGeom>
              <a:rect b="b" l="l" r="r" t="t"/>
              <a:pathLst>
                <a:path extrusionOk="0" h="1154" w="1346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74"/>
                    <a:pt x="1" y="412"/>
                    <a:pt x="13" y="563"/>
                  </a:cubicBezTo>
                  <a:cubicBezTo>
                    <a:pt x="1" y="890"/>
                    <a:pt x="265" y="1141"/>
                    <a:pt x="579" y="1154"/>
                  </a:cubicBezTo>
                  <a:cubicBezTo>
                    <a:pt x="1094" y="1141"/>
                    <a:pt x="1345" y="525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762389" y="1508676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79" y="0"/>
                  </a:moveTo>
                  <a:cubicBezTo>
                    <a:pt x="541" y="0"/>
                    <a:pt x="503" y="7"/>
                    <a:pt x="466" y="19"/>
                  </a:cubicBezTo>
                  <a:cubicBezTo>
                    <a:pt x="428" y="19"/>
                    <a:pt x="390" y="32"/>
                    <a:pt x="353" y="57"/>
                  </a:cubicBezTo>
                  <a:cubicBezTo>
                    <a:pt x="327" y="57"/>
                    <a:pt x="290" y="82"/>
                    <a:pt x="265" y="107"/>
                  </a:cubicBezTo>
                  <a:cubicBezTo>
                    <a:pt x="227" y="120"/>
                    <a:pt x="202" y="145"/>
                    <a:pt x="177" y="170"/>
                  </a:cubicBezTo>
                  <a:cubicBezTo>
                    <a:pt x="64" y="283"/>
                    <a:pt x="1" y="421"/>
                    <a:pt x="13" y="585"/>
                  </a:cubicBezTo>
                  <a:cubicBezTo>
                    <a:pt x="1" y="735"/>
                    <a:pt x="64" y="886"/>
                    <a:pt x="177" y="987"/>
                  </a:cubicBezTo>
                  <a:cubicBezTo>
                    <a:pt x="277" y="1100"/>
                    <a:pt x="428" y="1150"/>
                    <a:pt x="579" y="1150"/>
                  </a:cubicBezTo>
                  <a:cubicBezTo>
                    <a:pt x="730" y="1150"/>
                    <a:pt x="880" y="1100"/>
                    <a:pt x="981" y="987"/>
                  </a:cubicBezTo>
                  <a:cubicBezTo>
                    <a:pt x="1094" y="874"/>
                    <a:pt x="1157" y="735"/>
                    <a:pt x="1157" y="585"/>
                  </a:cubicBezTo>
                  <a:cubicBezTo>
                    <a:pt x="1157" y="421"/>
                    <a:pt x="1094" y="283"/>
                    <a:pt x="981" y="170"/>
                  </a:cubicBezTo>
                  <a:cubicBezTo>
                    <a:pt x="956" y="145"/>
                    <a:pt x="931" y="120"/>
                    <a:pt x="905" y="107"/>
                  </a:cubicBezTo>
                  <a:cubicBezTo>
                    <a:pt x="868" y="82"/>
                    <a:pt x="830" y="57"/>
                    <a:pt x="805" y="57"/>
                  </a:cubicBezTo>
                  <a:cubicBezTo>
                    <a:pt x="767" y="32"/>
                    <a:pt x="730" y="19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412404" y="1508858"/>
              <a:ext cx="42885" cy="34702"/>
            </a:xfrm>
            <a:custGeom>
              <a:rect b="b" l="l" r="r" t="t"/>
              <a:pathLst>
                <a:path extrusionOk="0" h="1145" w="1415">
                  <a:moveTo>
                    <a:pt x="637" y="1"/>
                  </a:moveTo>
                  <a:cubicBezTo>
                    <a:pt x="598" y="1"/>
                    <a:pt x="557" y="5"/>
                    <a:pt x="516" y="13"/>
                  </a:cubicBezTo>
                  <a:cubicBezTo>
                    <a:pt x="478" y="13"/>
                    <a:pt x="440" y="26"/>
                    <a:pt x="403" y="51"/>
                  </a:cubicBezTo>
                  <a:cubicBezTo>
                    <a:pt x="378" y="51"/>
                    <a:pt x="340" y="76"/>
                    <a:pt x="315" y="101"/>
                  </a:cubicBezTo>
                  <a:cubicBezTo>
                    <a:pt x="277" y="114"/>
                    <a:pt x="252" y="139"/>
                    <a:pt x="214" y="164"/>
                  </a:cubicBezTo>
                  <a:cubicBezTo>
                    <a:pt x="1" y="390"/>
                    <a:pt x="1" y="754"/>
                    <a:pt x="214" y="981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69"/>
                    <a:pt x="378" y="1094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lnTo>
                    <a:pt x="629" y="1144"/>
                  </a:lnTo>
                  <a:cubicBezTo>
                    <a:pt x="704" y="1144"/>
                    <a:pt x="780" y="1131"/>
                    <a:pt x="843" y="1106"/>
                  </a:cubicBezTo>
                  <a:cubicBezTo>
                    <a:pt x="918" y="1069"/>
                    <a:pt x="981" y="1031"/>
                    <a:pt x="1031" y="981"/>
                  </a:cubicBezTo>
                  <a:cubicBezTo>
                    <a:pt x="1415" y="609"/>
                    <a:pt x="1121" y="1"/>
                    <a:pt x="63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413919" y="1160055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100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105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8"/>
                  </a:cubicBezTo>
                  <a:cubicBezTo>
                    <a:pt x="730" y="1155"/>
                    <a:pt x="881" y="1092"/>
                    <a:pt x="981" y="992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426"/>
                    <a:pt x="1094" y="276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110859" y="1508676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579" y="0"/>
                  </a:moveTo>
                  <a:cubicBezTo>
                    <a:pt x="541" y="0"/>
                    <a:pt x="503" y="7"/>
                    <a:pt x="466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90" y="82"/>
                    <a:pt x="264" y="107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63" y="283"/>
                    <a:pt x="1" y="421"/>
                    <a:pt x="1" y="585"/>
                  </a:cubicBezTo>
                  <a:cubicBezTo>
                    <a:pt x="1" y="735"/>
                    <a:pt x="63" y="886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50"/>
                  </a:cubicBezTo>
                  <a:lnTo>
                    <a:pt x="579" y="1150"/>
                  </a:lnTo>
                  <a:cubicBezTo>
                    <a:pt x="729" y="1150"/>
                    <a:pt x="880" y="1100"/>
                    <a:pt x="993" y="987"/>
                  </a:cubicBezTo>
                  <a:cubicBezTo>
                    <a:pt x="1207" y="760"/>
                    <a:pt x="1207" y="396"/>
                    <a:pt x="993" y="170"/>
                  </a:cubicBezTo>
                  <a:lnTo>
                    <a:pt x="905" y="107"/>
                  </a:lnTo>
                  <a:cubicBezTo>
                    <a:pt x="842" y="69"/>
                    <a:pt x="767" y="32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2110859" y="1160206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59" y="0"/>
                  </a:moveTo>
                  <a:cubicBezTo>
                    <a:pt x="528" y="0"/>
                    <a:pt x="496" y="3"/>
                    <a:pt x="466" y="7"/>
                  </a:cubicBezTo>
                  <a:cubicBezTo>
                    <a:pt x="428" y="19"/>
                    <a:pt x="390" y="32"/>
                    <a:pt x="365" y="44"/>
                  </a:cubicBezTo>
                  <a:cubicBezTo>
                    <a:pt x="327" y="57"/>
                    <a:pt x="290" y="82"/>
                    <a:pt x="264" y="95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126" y="220"/>
                    <a:pt x="76" y="283"/>
                    <a:pt x="51" y="359"/>
                  </a:cubicBezTo>
                  <a:cubicBezTo>
                    <a:pt x="26" y="421"/>
                    <a:pt x="1" y="497"/>
                    <a:pt x="1" y="572"/>
                  </a:cubicBezTo>
                  <a:cubicBezTo>
                    <a:pt x="1" y="648"/>
                    <a:pt x="26" y="723"/>
                    <a:pt x="51" y="798"/>
                  </a:cubicBezTo>
                  <a:cubicBezTo>
                    <a:pt x="76" y="874"/>
                    <a:pt x="126" y="937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403" y="1125"/>
                    <a:pt x="440" y="1138"/>
                    <a:pt x="466" y="1138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817" y="1150"/>
                    <a:pt x="1018" y="1012"/>
                    <a:pt x="1119" y="798"/>
                  </a:cubicBezTo>
                  <a:cubicBezTo>
                    <a:pt x="1144" y="723"/>
                    <a:pt x="1157" y="648"/>
                    <a:pt x="1157" y="572"/>
                  </a:cubicBezTo>
                  <a:cubicBezTo>
                    <a:pt x="1157" y="497"/>
                    <a:pt x="1144" y="421"/>
                    <a:pt x="1119" y="359"/>
                  </a:cubicBezTo>
                  <a:cubicBezTo>
                    <a:pt x="1081" y="283"/>
                    <a:pt x="1044" y="220"/>
                    <a:pt x="993" y="170"/>
                  </a:cubicBezTo>
                  <a:cubicBezTo>
                    <a:pt x="878" y="55"/>
                    <a:pt x="718" y="0"/>
                    <a:pt x="55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76238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9" y="1"/>
                  </a:moveTo>
                  <a:cubicBezTo>
                    <a:pt x="434" y="1"/>
                    <a:pt x="290" y="51"/>
                    <a:pt x="177" y="152"/>
                  </a:cubicBezTo>
                  <a:cubicBezTo>
                    <a:pt x="64" y="265"/>
                    <a:pt x="1" y="416"/>
                    <a:pt x="13" y="566"/>
                  </a:cubicBezTo>
                  <a:cubicBezTo>
                    <a:pt x="1" y="717"/>
                    <a:pt x="64" y="868"/>
                    <a:pt x="177" y="969"/>
                  </a:cubicBezTo>
                  <a:cubicBezTo>
                    <a:pt x="202" y="994"/>
                    <a:pt x="227" y="1019"/>
                    <a:pt x="265" y="1044"/>
                  </a:cubicBezTo>
                  <a:cubicBezTo>
                    <a:pt x="290" y="1069"/>
                    <a:pt x="327" y="1082"/>
                    <a:pt x="353" y="1094"/>
                  </a:cubicBezTo>
                  <a:cubicBezTo>
                    <a:pt x="390" y="1107"/>
                    <a:pt x="428" y="1119"/>
                    <a:pt x="466" y="1132"/>
                  </a:cubicBezTo>
                  <a:cubicBezTo>
                    <a:pt x="503" y="1132"/>
                    <a:pt x="541" y="1144"/>
                    <a:pt x="579" y="1144"/>
                  </a:cubicBezTo>
                  <a:cubicBezTo>
                    <a:pt x="616" y="1144"/>
                    <a:pt x="654" y="1132"/>
                    <a:pt x="692" y="1132"/>
                  </a:cubicBezTo>
                  <a:cubicBezTo>
                    <a:pt x="730" y="1119"/>
                    <a:pt x="767" y="1119"/>
                    <a:pt x="805" y="1094"/>
                  </a:cubicBezTo>
                  <a:cubicBezTo>
                    <a:pt x="830" y="1082"/>
                    <a:pt x="868" y="1069"/>
                    <a:pt x="905" y="1044"/>
                  </a:cubicBezTo>
                  <a:cubicBezTo>
                    <a:pt x="931" y="1019"/>
                    <a:pt x="956" y="994"/>
                    <a:pt x="981" y="969"/>
                  </a:cubicBezTo>
                  <a:cubicBezTo>
                    <a:pt x="1044" y="918"/>
                    <a:pt x="1081" y="855"/>
                    <a:pt x="1107" y="780"/>
                  </a:cubicBezTo>
                  <a:cubicBezTo>
                    <a:pt x="1144" y="717"/>
                    <a:pt x="1157" y="642"/>
                    <a:pt x="1157" y="566"/>
                  </a:cubicBezTo>
                  <a:cubicBezTo>
                    <a:pt x="1157" y="416"/>
                    <a:pt x="1094" y="265"/>
                    <a:pt x="981" y="152"/>
                  </a:cubicBezTo>
                  <a:cubicBezTo>
                    <a:pt x="868" y="51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762389" y="220588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22"/>
                    <a:pt x="390" y="35"/>
                    <a:pt x="353" y="47"/>
                  </a:cubicBezTo>
                  <a:cubicBezTo>
                    <a:pt x="327" y="60"/>
                    <a:pt x="290" y="73"/>
                    <a:pt x="265" y="98"/>
                  </a:cubicBezTo>
                  <a:cubicBezTo>
                    <a:pt x="227" y="123"/>
                    <a:pt x="202" y="148"/>
                    <a:pt x="177" y="173"/>
                  </a:cubicBezTo>
                  <a:cubicBezTo>
                    <a:pt x="114" y="223"/>
                    <a:pt x="76" y="286"/>
                    <a:pt x="51" y="362"/>
                  </a:cubicBezTo>
                  <a:cubicBezTo>
                    <a:pt x="13" y="424"/>
                    <a:pt x="1" y="500"/>
                    <a:pt x="13" y="575"/>
                  </a:cubicBezTo>
                  <a:cubicBezTo>
                    <a:pt x="1" y="889"/>
                    <a:pt x="265" y="1153"/>
                    <a:pt x="579" y="1153"/>
                  </a:cubicBezTo>
                  <a:cubicBezTo>
                    <a:pt x="893" y="1153"/>
                    <a:pt x="1157" y="889"/>
                    <a:pt x="1157" y="575"/>
                  </a:cubicBezTo>
                  <a:cubicBezTo>
                    <a:pt x="1157" y="500"/>
                    <a:pt x="1144" y="424"/>
                    <a:pt x="1107" y="362"/>
                  </a:cubicBezTo>
                  <a:cubicBezTo>
                    <a:pt x="1081" y="286"/>
                    <a:pt x="1044" y="223"/>
                    <a:pt x="981" y="173"/>
                  </a:cubicBezTo>
                  <a:cubicBezTo>
                    <a:pt x="956" y="148"/>
                    <a:pt x="931" y="123"/>
                    <a:pt x="905" y="98"/>
                  </a:cubicBezTo>
                  <a:cubicBezTo>
                    <a:pt x="868" y="73"/>
                    <a:pt x="830" y="60"/>
                    <a:pt x="805" y="47"/>
                  </a:cubicBezTo>
                  <a:cubicBezTo>
                    <a:pt x="767" y="35"/>
                    <a:pt x="730" y="22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41391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lnTo>
                    <a:pt x="353" y="50"/>
                  </a:ln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114" y="226"/>
                    <a:pt x="76" y="289"/>
                    <a:pt x="51" y="365"/>
                  </a:cubicBezTo>
                  <a:cubicBezTo>
                    <a:pt x="13" y="427"/>
                    <a:pt x="1" y="503"/>
                    <a:pt x="1" y="578"/>
                  </a:cubicBezTo>
                  <a:cubicBezTo>
                    <a:pt x="1" y="729"/>
                    <a:pt x="64" y="880"/>
                    <a:pt x="164" y="980"/>
                  </a:cubicBezTo>
                  <a:cubicBezTo>
                    <a:pt x="202" y="1018"/>
                    <a:pt x="227" y="1043"/>
                    <a:pt x="265" y="1056"/>
                  </a:cubicBezTo>
                  <a:cubicBezTo>
                    <a:pt x="290" y="1081"/>
                    <a:pt x="328" y="1093"/>
                    <a:pt x="353" y="1119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654" y="1156"/>
                    <a:pt x="730" y="1144"/>
                    <a:pt x="793" y="1106"/>
                  </a:cubicBezTo>
                  <a:cubicBezTo>
                    <a:pt x="868" y="1081"/>
                    <a:pt x="931" y="1043"/>
                    <a:pt x="981" y="980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32" y="427"/>
                    <a:pt x="1107" y="352"/>
                  </a:cubicBezTo>
                  <a:cubicBezTo>
                    <a:pt x="1082" y="289"/>
                    <a:pt x="1044" y="226"/>
                    <a:pt x="981" y="176"/>
                  </a:cubicBezTo>
                  <a:cubicBezTo>
                    <a:pt x="931" y="113"/>
                    <a:pt x="868" y="76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413919" y="1857297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7"/>
                    <a:pt x="390" y="27"/>
                    <a:pt x="353" y="39"/>
                  </a:cubicBezTo>
                  <a:cubicBezTo>
                    <a:pt x="328" y="64"/>
                    <a:pt x="290" y="77"/>
                    <a:pt x="265" y="102"/>
                  </a:cubicBezTo>
                  <a:cubicBezTo>
                    <a:pt x="227" y="114"/>
                    <a:pt x="202" y="140"/>
                    <a:pt x="164" y="165"/>
                  </a:cubicBezTo>
                  <a:cubicBezTo>
                    <a:pt x="114" y="228"/>
                    <a:pt x="76" y="290"/>
                    <a:pt x="51" y="353"/>
                  </a:cubicBezTo>
                  <a:cubicBezTo>
                    <a:pt x="13" y="429"/>
                    <a:pt x="1" y="504"/>
                    <a:pt x="1" y="579"/>
                  </a:cubicBezTo>
                  <a:cubicBezTo>
                    <a:pt x="1" y="730"/>
                    <a:pt x="64" y="868"/>
                    <a:pt x="164" y="982"/>
                  </a:cubicBezTo>
                  <a:cubicBezTo>
                    <a:pt x="202" y="1007"/>
                    <a:pt x="227" y="1032"/>
                    <a:pt x="265" y="1057"/>
                  </a:cubicBezTo>
                  <a:cubicBezTo>
                    <a:pt x="290" y="1082"/>
                    <a:pt x="328" y="1095"/>
                    <a:pt x="353" y="1107"/>
                  </a:cubicBezTo>
                  <a:cubicBezTo>
                    <a:pt x="390" y="1120"/>
                    <a:pt x="428" y="1132"/>
                    <a:pt x="466" y="1145"/>
                  </a:cubicBezTo>
                  <a:cubicBezTo>
                    <a:pt x="504" y="1145"/>
                    <a:pt x="541" y="1157"/>
                    <a:pt x="579" y="1157"/>
                  </a:cubicBezTo>
                  <a:cubicBezTo>
                    <a:pt x="654" y="1157"/>
                    <a:pt x="730" y="1132"/>
                    <a:pt x="793" y="1107"/>
                  </a:cubicBezTo>
                  <a:cubicBezTo>
                    <a:pt x="868" y="1082"/>
                    <a:pt x="931" y="1032"/>
                    <a:pt x="981" y="982"/>
                  </a:cubicBezTo>
                  <a:cubicBezTo>
                    <a:pt x="1094" y="881"/>
                    <a:pt x="1157" y="730"/>
                    <a:pt x="1157" y="579"/>
                  </a:cubicBezTo>
                  <a:cubicBezTo>
                    <a:pt x="1157" y="504"/>
                    <a:pt x="1132" y="429"/>
                    <a:pt x="1107" y="353"/>
                  </a:cubicBezTo>
                  <a:cubicBezTo>
                    <a:pt x="1082" y="290"/>
                    <a:pt x="1044" y="228"/>
                    <a:pt x="981" y="165"/>
                  </a:cubicBezTo>
                  <a:cubicBezTo>
                    <a:pt x="931" y="114"/>
                    <a:pt x="868" y="77"/>
                    <a:pt x="793" y="39"/>
                  </a:cubicBezTo>
                  <a:cubicBezTo>
                    <a:pt x="728" y="15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109344" y="220597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35" y="1"/>
                  </a:moveTo>
                  <a:cubicBezTo>
                    <a:pt x="487" y="1"/>
                    <a:pt x="340" y="57"/>
                    <a:pt x="226" y="170"/>
                  </a:cubicBezTo>
                  <a:cubicBezTo>
                    <a:pt x="0" y="384"/>
                    <a:pt x="0" y="761"/>
                    <a:pt x="226" y="974"/>
                  </a:cubicBezTo>
                  <a:cubicBezTo>
                    <a:pt x="252" y="1012"/>
                    <a:pt x="277" y="1037"/>
                    <a:pt x="314" y="1050"/>
                  </a:cubicBezTo>
                  <a:cubicBezTo>
                    <a:pt x="340" y="1075"/>
                    <a:pt x="377" y="1087"/>
                    <a:pt x="415" y="1113"/>
                  </a:cubicBezTo>
                  <a:cubicBezTo>
                    <a:pt x="453" y="1113"/>
                    <a:pt x="490" y="1125"/>
                    <a:pt x="516" y="1138"/>
                  </a:cubicBezTo>
                  <a:cubicBezTo>
                    <a:pt x="553" y="1150"/>
                    <a:pt x="591" y="1150"/>
                    <a:pt x="629" y="1150"/>
                  </a:cubicBezTo>
                  <a:cubicBezTo>
                    <a:pt x="666" y="1150"/>
                    <a:pt x="704" y="1150"/>
                    <a:pt x="742" y="1138"/>
                  </a:cubicBezTo>
                  <a:cubicBezTo>
                    <a:pt x="779" y="1125"/>
                    <a:pt x="817" y="1113"/>
                    <a:pt x="855" y="1113"/>
                  </a:cubicBezTo>
                  <a:cubicBezTo>
                    <a:pt x="892" y="1087"/>
                    <a:pt x="918" y="1075"/>
                    <a:pt x="955" y="1050"/>
                  </a:cubicBezTo>
                  <a:cubicBezTo>
                    <a:pt x="980" y="1025"/>
                    <a:pt x="1018" y="1000"/>
                    <a:pt x="1043" y="974"/>
                  </a:cubicBezTo>
                  <a:cubicBezTo>
                    <a:pt x="1144" y="874"/>
                    <a:pt x="1207" y="723"/>
                    <a:pt x="1207" y="572"/>
                  </a:cubicBezTo>
                  <a:cubicBezTo>
                    <a:pt x="1207" y="535"/>
                    <a:pt x="1207" y="497"/>
                    <a:pt x="1194" y="459"/>
                  </a:cubicBezTo>
                  <a:cubicBezTo>
                    <a:pt x="1194" y="421"/>
                    <a:pt x="1181" y="384"/>
                    <a:pt x="1169" y="359"/>
                  </a:cubicBezTo>
                  <a:cubicBezTo>
                    <a:pt x="1144" y="321"/>
                    <a:pt x="1131" y="283"/>
                    <a:pt x="1106" y="258"/>
                  </a:cubicBezTo>
                  <a:cubicBezTo>
                    <a:pt x="1094" y="220"/>
                    <a:pt x="1068" y="195"/>
                    <a:pt x="1043" y="170"/>
                  </a:cubicBezTo>
                  <a:cubicBezTo>
                    <a:pt x="930" y="57"/>
                    <a:pt x="783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110859" y="185738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5" y="0"/>
                  </a:moveTo>
                  <a:cubicBezTo>
                    <a:pt x="538" y="0"/>
                    <a:pt x="502" y="4"/>
                    <a:pt x="466" y="11"/>
                  </a:cubicBezTo>
                  <a:cubicBezTo>
                    <a:pt x="440" y="24"/>
                    <a:pt x="403" y="24"/>
                    <a:pt x="365" y="36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62"/>
                  </a:cubicBezTo>
                  <a:cubicBezTo>
                    <a:pt x="126" y="212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3" y="891"/>
                    <a:pt x="264" y="1142"/>
                    <a:pt x="579" y="1154"/>
                  </a:cubicBezTo>
                  <a:cubicBezTo>
                    <a:pt x="729" y="1154"/>
                    <a:pt x="880" y="1079"/>
                    <a:pt x="993" y="979"/>
                  </a:cubicBezTo>
                  <a:cubicBezTo>
                    <a:pt x="1094" y="865"/>
                    <a:pt x="1157" y="727"/>
                    <a:pt x="1157" y="576"/>
                  </a:cubicBezTo>
                  <a:cubicBezTo>
                    <a:pt x="1157" y="426"/>
                    <a:pt x="1106" y="275"/>
                    <a:pt x="993" y="174"/>
                  </a:cubicBezTo>
                  <a:cubicBezTo>
                    <a:pt x="882" y="63"/>
                    <a:pt x="729" y="0"/>
                    <a:pt x="57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76238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62"/>
                    <a:pt x="1" y="412"/>
                    <a:pt x="13" y="563"/>
                  </a:cubicBezTo>
                  <a:cubicBezTo>
                    <a:pt x="1" y="639"/>
                    <a:pt x="13" y="714"/>
                    <a:pt x="51" y="789"/>
                  </a:cubicBezTo>
                  <a:cubicBezTo>
                    <a:pt x="76" y="852"/>
                    <a:pt x="126" y="915"/>
                    <a:pt x="177" y="978"/>
                  </a:cubicBezTo>
                  <a:cubicBezTo>
                    <a:pt x="202" y="1003"/>
                    <a:pt x="227" y="1016"/>
                    <a:pt x="265" y="1041"/>
                  </a:cubicBezTo>
                  <a:cubicBezTo>
                    <a:pt x="290" y="1066"/>
                    <a:pt x="327" y="1091"/>
                    <a:pt x="353" y="1091"/>
                  </a:cubicBezTo>
                  <a:cubicBezTo>
                    <a:pt x="390" y="1116"/>
                    <a:pt x="428" y="1129"/>
                    <a:pt x="466" y="1129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30" y="1129"/>
                    <a:pt x="767" y="1116"/>
                    <a:pt x="805" y="1091"/>
                  </a:cubicBezTo>
                  <a:cubicBezTo>
                    <a:pt x="830" y="1091"/>
                    <a:pt x="868" y="1066"/>
                    <a:pt x="905" y="1041"/>
                  </a:cubicBezTo>
                  <a:cubicBezTo>
                    <a:pt x="931" y="1016"/>
                    <a:pt x="968" y="1003"/>
                    <a:pt x="981" y="978"/>
                  </a:cubicBezTo>
                  <a:cubicBezTo>
                    <a:pt x="1044" y="915"/>
                    <a:pt x="1081" y="852"/>
                    <a:pt x="1107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412"/>
                    <a:pt x="1094" y="262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413919" y="255426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cubicBezTo>
                    <a:pt x="428" y="25"/>
                    <a:pt x="390" y="38"/>
                    <a:pt x="353" y="50"/>
                  </a:cubicBezTo>
                  <a:cubicBezTo>
                    <a:pt x="328" y="63"/>
                    <a:pt x="290" y="75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89"/>
                    <a:pt x="1" y="427"/>
                    <a:pt x="1" y="578"/>
                  </a:cubicBezTo>
                  <a:cubicBezTo>
                    <a:pt x="1" y="616"/>
                    <a:pt x="13" y="654"/>
                    <a:pt x="13" y="691"/>
                  </a:cubicBezTo>
                  <a:cubicBezTo>
                    <a:pt x="13" y="729"/>
                    <a:pt x="26" y="767"/>
                    <a:pt x="51" y="804"/>
                  </a:cubicBezTo>
                  <a:cubicBezTo>
                    <a:pt x="64" y="829"/>
                    <a:pt x="76" y="867"/>
                    <a:pt x="101" y="892"/>
                  </a:cubicBezTo>
                  <a:cubicBezTo>
                    <a:pt x="127" y="930"/>
                    <a:pt x="139" y="968"/>
                    <a:pt x="164" y="993"/>
                  </a:cubicBez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106"/>
                    <a:pt x="353" y="1106"/>
                  </a:cubicBezTo>
                  <a:cubicBezTo>
                    <a:pt x="390" y="1131"/>
                    <a:pt x="428" y="1144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3"/>
                    <a:pt x="981" y="993"/>
                  </a:cubicBezTo>
                  <a:cubicBezTo>
                    <a:pt x="1006" y="955"/>
                    <a:pt x="1031" y="930"/>
                    <a:pt x="1056" y="892"/>
                  </a:cubicBezTo>
                  <a:cubicBezTo>
                    <a:pt x="1082" y="867"/>
                    <a:pt x="1094" y="829"/>
                    <a:pt x="1107" y="804"/>
                  </a:cubicBezTo>
                  <a:cubicBezTo>
                    <a:pt x="1119" y="767"/>
                    <a:pt x="1132" y="729"/>
                    <a:pt x="1144" y="691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7"/>
                    <a:pt x="1094" y="277"/>
                    <a:pt x="981" y="176"/>
                  </a:cubicBezTo>
                  <a:cubicBezTo>
                    <a:pt x="931" y="126"/>
                    <a:pt x="868" y="75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110859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3"/>
                    <a:pt x="466" y="10"/>
                  </a:cubicBezTo>
                  <a:cubicBezTo>
                    <a:pt x="428" y="22"/>
                    <a:pt x="390" y="35"/>
                    <a:pt x="365" y="47"/>
                  </a:cubicBezTo>
                  <a:cubicBezTo>
                    <a:pt x="327" y="60"/>
                    <a:pt x="290" y="72"/>
                    <a:pt x="264" y="98"/>
                  </a:cubicBezTo>
                  <a:cubicBezTo>
                    <a:pt x="227" y="123"/>
                    <a:pt x="202" y="148"/>
                    <a:pt x="176" y="173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726"/>
                    <a:pt x="63" y="877"/>
                    <a:pt x="176" y="990"/>
                  </a:cubicBezTo>
                  <a:cubicBezTo>
                    <a:pt x="202" y="1015"/>
                    <a:pt x="239" y="1040"/>
                    <a:pt x="264" y="1053"/>
                  </a:cubicBezTo>
                  <a:cubicBezTo>
                    <a:pt x="290" y="1078"/>
                    <a:pt x="327" y="1103"/>
                    <a:pt x="365" y="1103"/>
                  </a:cubicBezTo>
                  <a:cubicBezTo>
                    <a:pt x="390" y="1128"/>
                    <a:pt x="428" y="1141"/>
                    <a:pt x="466" y="1141"/>
                  </a:cubicBezTo>
                  <a:cubicBezTo>
                    <a:pt x="503" y="1153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90"/>
                  </a:cubicBezTo>
                  <a:cubicBezTo>
                    <a:pt x="1207" y="764"/>
                    <a:pt x="1207" y="399"/>
                    <a:pt x="993" y="173"/>
                  </a:cubicBezTo>
                  <a:cubicBezTo>
                    <a:pt x="968" y="148"/>
                    <a:pt x="930" y="123"/>
                    <a:pt x="905" y="98"/>
                  </a:cubicBezTo>
                  <a:cubicBezTo>
                    <a:pt x="842" y="60"/>
                    <a:pt x="767" y="35"/>
                    <a:pt x="692" y="10"/>
                  </a:cubicBezTo>
                  <a:cubicBezTo>
                    <a:pt x="654" y="3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459693" y="463146"/>
              <a:ext cx="34702" cy="35005"/>
            </a:xfrm>
            <a:custGeom>
              <a:rect b="b" l="l" r="r" t="t"/>
              <a:pathLst>
                <a:path extrusionOk="0" h="1155" w="1145">
                  <a:moveTo>
                    <a:pt x="571" y="0"/>
                  </a:moveTo>
                  <a:cubicBezTo>
                    <a:pt x="420" y="0"/>
                    <a:pt x="276" y="63"/>
                    <a:pt x="164" y="174"/>
                  </a:cubicBezTo>
                  <a:cubicBezTo>
                    <a:pt x="64" y="275"/>
                    <a:pt x="1" y="426"/>
                    <a:pt x="1" y="576"/>
                  </a:cubicBezTo>
                  <a:cubicBezTo>
                    <a:pt x="1" y="727"/>
                    <a:pt x="64" y="878"/>
                    <a:pt x="164" y="991"/>
                  </a:cubicBezTo>
                  <a:cubicBezTo>
                    <a:pt x="215" y="1041"/>
                    <a:pt x="277" y="1079"/>
                    <a:pt x="353" y="1104"/>
                  </a:cubicBezTo>
                  <a:cubicBezTo>
                    <a:pt x="426" y="1141"/>
                    <a:pt x="499" y="1154"/>
                    <a:pt x="572" y="1154"/>
                  </a:cubicBezTo>
                  <a:lnTo>
                    <a:pt x="572" y="1154"/>
                  </a:lnTo>
                  <a:cubicBezTo>
                    <a:pt x="657" y="1153"/>
                    <a:pt x="719" y="1129"/>
                    <a:pt x="793" y="1104"/>
                  </a:cubicBezTo>
                  <a:cubicBezTo>
                    <a:pt x="830" y="1092"/>
                    <a:pt x="855" y="1079"/>
                    <a:pt x="893" y="1054"/>
                  </a:cubicBezTo>
                  <a:cubicBezTo>
                    <a:pt x="918" y="1041"/>
                    <a:pt x="956" y="1016"/>
                    <a:pt x="981" y="979"/>
                  </a:cubicBezTo>
                  <a:cubicBezTo>
                    <a:pt x="1006" y="953"/>
                    <a:pt x="1031" y="928"/>
                    <a:pt x="1057" y="903"/>
                  </a:cubicBezTo>
                  <a:cubicBezTo>
                    <a:pt x="1069" y="865"/>
                    <a:pt x="1094" y="828"/>
                    <a:pt x="1107" y="790"/>
                  </a:cubicBezTo>
                  <a:cubicBezTo>
                    <a:pt x="1119" y="765"/>
                    <a:pt x="1132" y="727"/>
                    <a:pt x="1132" y="690"/>
                  </a:cubicBezTo>
                  <a:cubicBezTo>
                    <a:pt x="1144" y="652"/>
                    <a:pt x="1144" y="614"/>
                    <a:pt x="1144" y="576"/>
                  </a:cubicBezTo>
                  <a:cubicBezTo>
                    <a:pt x="1144" y="426"/>
                    <a:pt x="1082" y="275"/>
                    <a:pt x="981" y="162"/>
                  </a:cubicBezTo>
                  <a:cubicBezTo>
                    <a:pt x="956" y="137"/>
                    <a:pt x="918" y="111"/>
                    <a:pt x="893" y="99"/>
                  </a:cubicBezTo>
                  <a:cubicBezTo>
                    <a:pt x="855" y="74"/>
                    <a:pt x="830" y="61"/>
                    <a:pt x="793" y="49"/>
                  </a:cubicBezTo>
                  <a:cubicBezTo>
                    <a:pt x="755" y="24"/>
                    <a:pt x="717" y="11"/>
                    <a:pt x="680" y="11"/>
                  </a:cubicBezTo>
                  <a:cubicBezTo>
                    <a:pt x="643" y="4"/>
                    <a:pt x="607" y="0"/>
                    <a:pt x="571" y="0"/>
                  </a:cubicBezTo>
                  <a:close/>
                  <a:moveTo>
                    <a:pt x="572" y="1154"/>
                  </a:moveTo>
                  <a:cubicBezTo>
                    <a:pt x="570" y="1154"/>
                    <a:pt x="568" y="1154"/>
                    <a:pt x="566" y="1154"/>
                  </a:cubicBezTo>
                  <a:lnTo>
                    <a:pt x="579" y="1154"/>
                  </a:lnTo>
                  <a:cubicBezTo>
                    <a:pt x="577" y="1154"/>
                    <a:pt x="574" y="1154"/>
                    <a:pt x="572" y="1154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459330" y="811798"/>
              <a:ext cx="35823" cy="34823"/>
            </a:xfrm>
            <a:custGeom>
              <a:rect b="b" l="l" r="r" t="t"/>
              <a:pathLst>
                <a:path extrusionOk="0" h="1149" w="1182">
                  <a:moveTo>
                    <a:pt x="557" y="1"/>
                  </a:moveTo>
                  <a:cubicBezTo>
                    <a:pt x="491" y="1"/>
                    <a:pt x="424" y="13"/>
                    <a:pt x="365" y="43"/>
                  </a:cubicBezTo>
                  <a:cubicBezTo>
                    <a:pt x="289" y="68"/>
                    <a:pt x="227" y="105"/>
                    <a:pt x="176" y="168"/>
                  </a:cubicBezTo>
                  <a:cubicBezTo>
                    <a:pt x="126" y="218"/>
                    <a:pt x="76" y="281"/>
                    <a:pt x="51" y="357"/>
                  </a:cubicBezTo>
                  <a:cubicBezTo>
                    <a:pt x="0" y="495"/>
                    <a:pt x="0" y="658"/>
                    <a:pt x="51" y="796"/>
                  </a:cubicBezTo>
                  <a:cubicBezTo>
                    <a:pt x="88" y="859"/>
                    <a:pt x="126" y="922"/>
                    <a:pt x="176" y="985"/>
                  </a:cubicBezTo>
                  <a:cubicBezTo>
                    <a:pt x="289" y="1085"/>
                    <a:pt x="428" y="1148"/>
                    <a:pt x="591" y="1148"/>
                  </a:cubicBezTo>
                  <a:cubicBezTo>
                    <a:pt x="616" y="1148"/>
                    <a:pt x="654" y="1148"/>
                    <a:pt x="692" y="1136"/>
                  </a:cubicBezTo>
                  <a:cubicBezTo>
                    <a:pt x="729" y="1136"/>
                    <a:pt x="767" y="1123"/>
                    <a:pt x="805" y="1111"/>
                  </a:cubicBezTo>
                  <a:cubicBezTo>
                    <a:pt x="842" y="1098"/>
                    <a:pt x="867" y="1073"/>
                    <a:pt x="905" y="1048"/>
                  </a:cubicBezTo>
                  <a:cubicBezTo>
                    <a:pt x="993" y="985"/>
                    <a:pt x="1069" y="897"/>
                    <a:pt x="1119" y="796"/>
                  </a:cubicBezTo>
                  <a:cubicBezTo>
                    <a:pt x="1182" y="658"/>
                    <a:pt x="1182" y="495"/>
                    <a:pt x="1119" y="357"/>
                  </a:cubicBezTo>
                  <a:cubicBezTo>
                    <a:pt x="1094" y="281"/>
                    <a:pt x="1043" y="218"/>
                    <a:pt x="993" y="168"/>
                  </a:cubicBezTo>
                  <a:cubicBezTo>
                    <a:pt x="968" y="143"/>
                    <a:pt x="930" y="118"/>
                    <a:pt x="905" y="93"/>
                  </a:cubicBezTo>
                  <a:cubicBezTo>
                    <a:pt x="867" y="80"/>
                    <a:pt x="842" y="55"/>
                    <a:pt x="805" y="43"/>
                  </a:cubicBezTo>
                  <a:cubicBezTo>
                    <a:pt x="767" y="30"/>
                    <a:pt x="729" y="17"/>
                    <a:pt x="692" y="17"/>
                  </a:cubicBezTo>
                  <a:cubicBezTo>
                    <a:pt x="650" y="7"/>
                    <a:pt x="604" y="1"/>
                    <a:pt x="55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11085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97" y="0"/>
                  </a:moveTo>
                  <a:cubicBezTo>
                    <a:pt x="553" y="0"/>
                    <a:pt x="509" y="6"/>
                    <a:pt x="466" y="17"/>
                  </a:cubicBezTo>
                  <a:cubicBezTo>
                    <a:pt x="428" y="17"/>
                    <a:pt x="390" y="30"/>
                    <a:pt x="365" y="43"/>
                  </a:cubicBezTo>
                  <a:cubicBezTo>
                    <a:pt x="290" y="80"/>
                    <a:pt x="227" y="118"/>
                    <a:pt x="176" y="168"/>
                  </a:cubicBezTo>
                  <a:cubicBezTo>
                    <a:pt x="126" y="218"/>
                    <a:pt x="76" y="281"/>
                    <a:pt x="51" y="357"/>
                  </a:cubicBezTo>
                  <a:cubicBezTo>
                    <a:pt x="26" y="419"/>
                    <a:pt x="1" y="495"/>
                    <a:pt x="1" y="570"/>
                  </a:cubicBezTo>
                  <a:cubicBezTo>
                    <a:pt x="13" y="884"/>
                    <a:pt x="264" y="1136"/>
                    <a:pt x="579" y="1148"/>
                  </a:cubicBezTo>
                  <a:cubicBezTo>
                    <a:pt x="729" y="1148"/>
                    <a:pt x="880" y="1085"/>
                    <a:pt x="993" y="972"/>
                  </a:cubicBezTo>
                  <a:cubicBezTo>
                    <a:pt x="1094" y="872"/>
                    <a:pt x="1157" y="734"/>
                    <a:pt x="1157" y="570"/>
                  </a:cubicBezTo>
                  <a:cubicBezTo>
                    <a:pt x="1157" y="507"/>
                    <a:pt x="1144" y="432"/>
                    <a:pt x="1119" y="357"/>
                  </a:cubicBezTo>
                  <a:cubicBezTo>
                    <a:pt x="1094" y="281"/>
                    <a:pt x="1044" y="218"/>
                    <a:pt x="993" y="168"/>
                  </a:cubicBezTo>
                  <a:cubicBezTo>
                    <a:pt x="887" y="62"/>
                    <a:pt x="744" y="0"/>
                    <a:pt x="59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11085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0"/>
                  </a:moveTo>
                  <a:cubicBezTo>
                    <a:pt x="437" y="0"/>
                    <a:pt x="290" y="53"/>
                    <a:pt x="176" y="160"/>
                  </a:cubicBezTo>
                  <a:cubicBezTo>
                    <a:pt x="63" y="261"/>
                    <a:pt x="1" y="412"/>
                    <a:pt x="1" y="562"/>
                  </a:cubicBezTo>
                  <a:cubicBezTo>
                    <a:pt x="1" y="713"/>
                    <a:pt x="63" y="864"/>
                    <a:pt x="176" y="977"/>
                  </a:cubicBezTo>
                  <a:cubicBezTo>
                    <a:pt x="202" y="1002"/>
                    <a:pt x="227" y="1027"/>
                    <a:pt x="264" y="1040"/>
                  </a:cubicBezTo>
                  <a:cubicBezTo>
                    <a:pt x="290" y="1065"/>
                    <a:pt x="327" y="1078"/>
                    <a:pt x="365" y="1103"/>
                  </a:cubicBezTo>
                  <a:cubicBezTo>
                    <a:pt x="403" y="1115"/>
                    <a:pt x="440" y="1115"/>
                    <a:pt x="466" y="1128"/>
                  </a:cubicBezTo>
                  <a:cubicBezTo>
                    <a:pt x="503" y="1140"/>
                    <a:pt x="541" y="1140"/>
                    <a:pt x="579" y="1140"/>
                  </a:cubicBezTo>
                  <a:cubicBezTo>
                    <a:pt x="616" y="1140"/>
                    <a:pt x="654" y="1140"/>
                    <a:pt x="692" y="1128"/>
                  </a:cubicBezTo>
                  <a:cubicBezTo>
                    <a:pt x="729" y="1115"/>
                    <a:pt x="767" y="1115"/>
                    <a:pt x="805" y="1103"/>
                  </a:cubicBezTo>
                  <a:cubicBezTo>
                    <a:pt x="842" y="1078"/>
                    <a:pt x="868" y="1065"/>
                    <a:pt x="905" y="1040"/>
                  </a:cubicBezTo>
                  <a:cubicBezTo>
                    <a:pt x="930" y="1015"/>
                    <a:pt x="968" y="990"/>
                    <a:pt x="993" y="977"/>
                  </a:cubicBezTo>
                  <a:cubicBezTo>
                    <a:pt x="1094" y="864"/>
                    <a:pt x="1157" y="713"/>
                    <a:pt x="1157" y="562"/>
                  </a:cubicBezTo>
                  <a:cubicBezTo>
                    <a:pt x="1157" y="525"/>
                    <a:pt x="1157" y="487"/>
                    <a:pt x="1144" y="449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094" y="311"/>
                    <a:pt x="1081" y="273"/>
                    <a:pt x="1056" y="248"/>
                  </a:cubicBezTo>
                  <a:cubicBezTo>
                    <a:pt x="1044" y="211"/>
                    <a:pt x="1018" y="185"/>
                    <a:pt x="993" y="160"/>
                  </a:cubicBezTo>
                  <a:cubicBezTo>
                    <a:pt x="880" y="53"/>
                    <a:pt x="733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806648" y="811737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1"/>
                  </a:moveTo>
                  <a:cubicBezTo>
                    <a:pt x="591" y="1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5"/>
                  </a:cubicBezTo>
                  <a:cubicBezTo>
                    <a:pt x="378" y="57"/>
                    <a:pt x="340" y="82"/>
                    <a:pt x="315" y="95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1"/>
                    <a:pt x="227" y="987"/>
                  </a:cubicBezTo>
                  <a:cubicBezTo>
                    <a:pt x="252" y="1012"/>
                    <a:pt x="290" y="1037"/>
                    <a:pt x="315" y="1050"/>
                  </a:cubicBezTo>
                  <a:cubicBezTo>
                    <a:pt x="340" y="1075"/>
                    <a:pt x="378" y="1100"/>
                    <a:pt x="415" y="1113"/>
                  </a:cubicBezTo>
                  <a:cubicBezTo>
                    <a:pt x="440" y="1125"/>
                    <a:pt x="478" y="1138"/>
                    <a:pt x="516" y="1138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8"/>
                  </a:cubicBezTo>
                  <a:cubicBezTo>
                    <a:pt x="780" y="1138"/>
                    <a:pt x="817" y="1125"/>
                    <a:pt x="855" y="1113"/>
                  </a:cubicBezTo>
                  <a:cubicBezTo>
                    <a:pt x="893" y="1100"/>
                    <a:pt x="918" y="1075"/>
                    <a:pt x="956" y="1050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144" y="874"/>
                    <a:pt x="1207" y="736"/>
                    <a:pt x="1207" y="572"/>
                  </a:cubicBezTo>
                  <a:cubicBezTo>
                    <a:pt x="1207" y="497"/>
                    <a:pt x="1194" y="421"/>
                    <a:pt x="1169" y="359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5"/>
                  </a:cubicBezTo>
                  <a:cubicBezTo>
                    <a:pt x="918" y="82"/>
                    <a:pt x="893" y="57"/>
                    <a:pt x="855" y="45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806648" y="46317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0"/>
                    <a:pt x="340" y="73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51"/>
                    <a:pt x="227" y="990"/>
                  </a:cubicBezTo>
                  <a:cubicBezTo>
                    <a:pt x="252" y="1015"/>
                    <a:pt x="277" y="1028"/>
                    <a:pt x="315" y="1053"/>
                  </a:cubicBezTo>
                  <a:cubicBezTo>
                    <a:pt x="340" y="1078"/>
                    <a:pt x="378" y="1091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28"/>
                    <a:pt x="855" y="1103"/>
                  </a:cubicBezTo>
                  <a:cubicBezTo>
                    <a:pt x="893" y="1091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5"/>
                    <a:pt x="1144" y="274"/>
                    <a:pt x="1044" y="173"/>
                  </a:cubicBezTo>
                  <a:cubicBezTo>
                    <a:pt x="1006" y="148"/>
                    <a:pt x="981" y="123"/>
                    <a:pt x="956" y="98"/>
                  </a:cubicBezTo>
                  <a:cubicBezTo>
                    <a:pt x="918" y="73"/>
                    <a:pt x="893" y="60"/>
                    <a:pt x="855" y="48"/>
                  </a:cubicBezTo>
                  <a:cubicBezTo>
                    <a:pt x="817" y="23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456269" y="1160025"/>
              <a:ext cx="38127" cy="35429"/>
            </a:xfrm>
            <a:custGeom>
              <a:rect b="b" l="l" r="r" t="t"/>
              <a:pathLst>
                <a:path extrusionOk="0" h="1169" w="1258">
                  <a:moveTo>
                    <a:pt x="680" y="0"/>
                  </a:moveTo>
                  <a:cubicBezTo>
                    <a:pt x="605" y="0"/>
                    <a:pt x="533" y="17"/>
                    <a:pt x="466" y="50"/>
                  </a:cubicBezTo>
                  <a:cubicBezTo>
                    <a:pt x="390" y="75"/>
                    <a:pt x="328" y="126"/>
                    <a:pt x="277" y="176"/>
                  </a:cubicBezTo>
                  <a:cubicBezTo>
                    <a:pt x="227" y="239"/>
                    <a:pt x="177" y="289"/>
                    <a:pt x="152" y="365"/>
                  </a:cubicBezTo>
                  <a:cubicBezTo>
                    <a:pt x="1" y="741"/>
                    <a:pt x="277" y="1156"/>
                    <a:pt x="692" y="1169"/>
                  </a:cubicBezTo>
                  <a:cubicBezTo>
                    <a:pt x="717" y="1156"/>
                    <a:pt x="755" y="1156"/>
                    <a:pt x="793" y="1156"/>
                  </a:cubicBezTo>
                  <a:cubicBezTo>
                    <a:pt x="830" y="1144"/>
                    <a:pt x="868" y="1131"/>
                    <a:pt x="906" y="1118"/>
                  </a:cubicBezTo>
                  <a:cubicBezTo>
                    <a:pt x="943" y="1106"/>
                    <a:pt x="968" y="1081"/>
                    <a:pt x="1006" y="1056"/>
                  </a:cubicBezTo>
                  <a:cubicBezTo>
                    <a:pt x="1031" y="1043"/>
                    <a:pt x="1069" y="1018"/>
                    <a:pt x="1094" y="993"/>
                  </a:cubicBezTo>
                  <a:cubicBezTo>
                    <a:pt x="1195" y="880"/>
                    <a:pt x="1257" y="741"/>
                    <a:pt x="1257" y="591"/>
                  </a:cubicBezTo>
                  <a:cubicBezTo>
                    <a:pt x="1257" y="515"/>
                    <a:pt x="1245" y="440"/>
                    <a:pt x="1220" y="365"/>
                  </a:cubicBezTo>
                  <a:cubicBezTo>
                    <a:pt x="1195" y="289"/>
                    <a:pt x="1144" y="226"/>
                    <a:pt x="1094" y="176"/>
                  </a:cubicBezTo>
                  <a:cubicBezTo>
                    <a:pt x="1069" y="151"/>
                    <a:pt x="1031" y="126"/>
                    <a:pt x="1006" y="101"/>
                  </a:cubicBezTo>
                  <a:cubicBezTo>
                    <a:pt x="981" y="88"/>
                    <a:pt x="943" y="63"/>
                    <a:pt x="906" y="50"/>
                  </a:cubicBezTo>
                  <a:cubicBezTo>
                    <a:pt x="868" y="38"/>
                    <a:pt x="843" y="25"/>
                    <a:pt x="793" y="13"/>
                  </a:cubicBezTo>
                  <a:cubicBezTo>
                    <a:pt x="755" y="4"/>
                    <a:pt x="717" y="0"/>
                    <a:pt x="6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459693" y="1508918"/>
              <a:ext cx="34702" cy="34641"/>
            </a:xfrm>
            <a:custGeom>
              <a:rect b="b" l="l" r="r" t="t"/>
              <a:pathLst>
                <a:path extrusionOk="0" h="1143" w="1145">
                  <a:moveTo>
                    <a:pt x="570" y="0"/>
                  </a:moveTo>
                  <a:cubicBezTo>
                    <a:pt x="420" y="0"/>
                    <a:pt x="276" y="61"/>
                    <a:pt x="164" y="162"/>
                  </a:cubicBezTo>
                  <a:cubicBezTo>
                    <a:pt x="64" y="275"/>
                    <a:pt x="1" y="426"/>
                    <a:pt x="1" y="577"/>
                  </a:cubicBezTo>
                  <a:cubicBezTo>
                    <a:pt x="1" y="727"/>
                    <a:pt x="64" y="866"/>
                    <a:pt x="164" y="979"/>
                  </a:cubicBezTo>
                  <a:cubicBezTo>
                    <a:pt x="215" y="1029"/>
                    <a:pt x="277" y="1079"/>
                    <a:pt x="353" y="1104"/>
                  </a:cubicBezTo>
                  <a:cubicBezTo>
                    <a:pt x="428" y="1129"/>
                    <a:pt x="504" y="1142"/>
                    <a:pt x="579" y="1142"/>
                  </a:cubicBezTo>
                  <a:cubicBezTo>
                    <a:pt x="604" y="1142"/>
                    <a:pt x="642" y="1142"/>
                    <a:pt x="680" y="1129"/>
                  </a:cubicBezTo>
                  <a:cubicBezTo>
                    <a:pt x="717" y="1129"/>
                    <a:pt x="755" y="1117"/>
                    <a:pt x="793" y="1104"/>
                  </a:cubicBezTo>
                  <a:cubicBezTo>
                    <a:pt x="830" y="1092"/>
                    <a:pt x="855" y="1067"/>
                    <a:pt x="893" y="1054"/>
                  </a:cubicBezTo>
                  <a:cubicBezTo>
                    <a:pt x="918" y="1029"/>
                    <a:pt x="956" y="1004"/>
                    <a:pt x="981" y="979"/>
                  </a:cubicBezTo>
                  <a:cubicBezTo>
                    <a:pt x="1082" y="866"/>
                    <a:pt x="1144" y="727"/>
                    <a:pt x="1144" y="564"/>
                  </a:cubicBezTo>
                  <a:cubicBezTo>
                    <a:pt x="1144" y="539"/>
                    <a:pt x="1144" y="501"/>
                    <a:pt x="1132" y="463"/>
                  </a:cubicBezTo>
                  <a:cubicBezTo>
                    <a:pt x="1132" y="426"/>
                    <a:pt x="1119" y="388"/>
                    <a:pt x="1107" y="350"/>
                  </a:cubicBezTo>
                  <a:cubicBezTo>
                    <a:pt x="1094" y="313"/>
                    <a:pt x="1069" y="288"/>
                    <a:pt x="1057" y="250"/>
                  </a:cubicBezTo>
                  <a:cubicBezTo>
                    <a:pt x="1031" y="225"/>
                    <a:pt x="1006" y="187"/>
                    <a:pt x="981" y="162"/>
                  </a:cubicBezTo>
                  <a:cubicBezTo>
                    <a:pt x="956" y="137"/>
                    <a:pt x="918" y="112"/>
                    <a:pt x="893" y="99"/>
                  </a:cubicBezTo>
                  <a:cubicBezTo>
                    <a:pt x="855" y="74"/>
                    <a:pt x="830" y="49"/>
                    <a:pt x="793" y="36"/>
                  </a:cubicBezTo>
                  <a:cubicBezTo>
                    <a:pt x="755" y="24"/>
                    <a:pt x="717" y="11"/>
                    <a:pt x="680" y="11"/>
                  </a:cubicBezTo>
                  <a:cubicBezTo>
                    <a:pt x="643" y="4"/>
                    <a:pt x="606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110859" y="1508676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579" y="0"/>
                  </a:moveTo>
                  <a:cubicBezTo>
                    <a:pt x="541" y="0"/>
                    <a:pt x="503" y="7"/>
                    <a:pt x="466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90" y="82"/>
                    <a:pt x="264" y="107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63" y="283"/>
                    <a:pt x="1" y="421"/>
                    <a:pt x="1" y="585"/>
                  </a:cubicBezTo>
                  <a:cubicBezTo>
                    <a:pt x="1" y="735"/>
                    <a:pt x="63" y="886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50"/>
                  </a:cubicBezTo>
                  <a:lnTo>
                    <a:pt x="579" y="1150"/>
                  </a:lnTo>
                  <a:cubicBezTo>
                    <a:pt x="729" y="1150"/>
                    <a:pt x="880" y="1100"/>
                    <a:pt x="993" y="987"/>
                  </a:cubicBezTo>
                  <a:cubicBezTo>
                    <a:pt x="1207" y="760"/>
                    <a:pt x="1207" y="396"/>
                    <a:pt x="993" y="170"/>
                  </a:cubicBezTo>
                  <a:lnTo>
                    <a:pt x="905" y="107"/>
                  </a:lnTo>
                  <a:cubicBezTo>
                    <a:pt x="842" y="69"/>
                    <a:pt x="767" y="32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110859" y="1160206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59" y="0"/>
                  </a:moveTo>
                  <a:cubicBezTo>
                    <a:pt x="528" y="0"/>
                    <a:pt x="496" y="3"/>
                    <a:pt x="466" y="7"/>
                  </a:cubicBezTo>
                  <a:cubicBezTo>
                    <a:pt x="428" y="19"/>
                    <a:pt x="390" y="32"/>
                    <a:pt x="365" y="44"/>
                  </a:cubicBezTo>
                  <a:cubicBezTo>
                    <a:pt x="327" y="57"/>
                    <a:pt x="290" y="82"/>
                    <a:pt x="264" y="95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126" y="220"/>
                    <a:pt x="76" y="283"/>
                    <a:pt x="51" y="359"/>
                  </a:cubicBezTo>
                  <a:cubicBezTo>
                    <a:pt x="26" y="421"/>
                    <a:pt x="1" y="497"/>
                    <a:pt x="1" y="572"/>
                  </a:cubicBezTo>
                  <a:cubicBezTo>
                    <a:pt x="1" y="648"/>
                    <a:pt x="26" y="723"/>
                    <a:pt x="51" y="798"/>
                  </a:cubicBezTo>
                  <a:cubicBezTo>
                    <a:pt x="76" y="874"/>
                    <a:pt x="126" y="937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403" y="1125"/>
                    <a:pt x="440" y="1138"/>
                    <a:pt x="466" y="1138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817" y="1150"/>
                    <a:pt x="1018" y="1012"/>
                    <a:pt x="1119" y="798"/>
                  </a:cubicBezTo>
                  <a:cubicBezTo>
                    <a:pt x="1144" y="723"/>
                    <a:pt x="1157" y="648"/>
                    <a:pt x="1157" y="572"/>
                  </a:cubicBezTo>
                  <a:cubicBezTo>
                    <a:pt x="1157" y="497"/>
                    <a:pt x="1144" y="421"/>
                    <a:pt x="1119" y="359"/>
                  </a:cubicBezTo>
                  <a:cubicBezTo>
                    <a:pt x="1081" y="283"/>
                    <a:pt x="1044" y="220"/>
                    <a:pt x="993" y="170"/>
                  </a:cubicBezTo>
                  <a:cubicBezTo>
                    <a:pt x="878" y="55"/>
                    <a:pt x="718" y="0"/>
                    <a:pt x="55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806648" y="1508676"/>
              <a:ext cx="37339" cy="34884"/>
            </a:xfrm>
            <a:custGeom>
              <a:rect b="b" l="l" r="r" t="t"/>
              <a:pathLst>
                <a:path extrusionOk="0" h="1151" w="1232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57"/>
                  </a:cubicBezTo>
                  <a:cubicBezTo>
                    <a:pt x="378" y="57"/>
                    <a:pt x="340" y="82"/>
                    <a:pt x="315" y="107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62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50"/>
                  </a:cubicBezTo>
                  <a:lnTo>
                    <a:pt x="742" y="1150"/>
                  </a:ln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62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094" y="936"/>
                    <a:pt x="1131" y="874"/>
                    <a:pt x="1169" y="798"/>
                  </a:cubicBezTo>
                  <a:cubicBezTo>
                    <a:pt x="1232" y="660"/>
                    <a:pt x="1232" y="497"/>
                    <a:pt x="1169" y="358"/>
                  </a:cubicBezTo>
                  <a:cubicBezTo>
                    <a:pt x="1131" y="296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107"/>
                  </a:cubicBezTo>
                  <a:cubicBezTo>
                    <a:pt x="918" y="82"/>
                    <a:pt x="893" y="57"/>
                    <a:pt x="855" y="57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805890" y="1160479"/>
              <a:ext cx="37339" cy="34611"/>
            </a:xfrm>
            <a:custGeom>
              <a:rect b="b" l="l" r="r" t="t"/>
              <a:pathLst>
                <a:path extrusionOk="0" h="1142" w="1232">
                  <a:moveTo>
                    <a:pt x="654" y="1"/>
                  </a:moveTo>
                  <a:cubicBezTo>
                    <a:pt x="616" y="1"/>
                    <a:pt x="578" y="4"/>
                    <a:pt x="541" y="10"/>
                  </a:cubicBezTo>
                  <a:cubicBezTo>
                    <a:pt x="516" y="23"/>
                    <a:pt x="465" y="23"/>
                    <a:pt x="440" y="48"/>
                  </a:cubicBezTo>
                  <a:cubicBezTo>
                    <a:pt x="403" y="60"/>
                    <a:pt x="365" y="73"/>
                    <a:pt x="340" y="98"/>
                  </a:cubicBezTo>
                  <a:cubicBezTo>
                    <a:pt x="302" y="111"/>
                    <a:pt x="277" y="136"/>
                    <a:pt x="252" y="174"/>
                  </a:cubicBezTo>
                  <a:cubicBezTo>
                    <a:pt x="0" y="425"/>
                    <a:pt x="38" y="852"/>
                    <a:pt x="340" y="1053"/>
                  </a:cubicBezTo>
                  <a:cubicBezTo>
                    <a:pt x="365" y="1066"/>
                    <a:pt x="403" y="1091"/>
                    <a:pt x="440" y="1103"/>
                  </a:cubicBezTo>
                  <a:lnTo>
                    <a:pt x="541" y="1141"/>
                  </a:lnTo>
                  <a:lnTo>
                    <a:pt x="767" y="1141"/>
                  </a:lnTo>
                  <a:lnTo>
                    <a:pt x="880" y="1103"/>
                  </a:lnTo>
                  <a:cubicBezTo>
                    <a:pt x="918" y="1091"/>
                    <a:pt x="943" y="1066"/>
                    <a:pt x="981" y="1053"/>
                  </a:cubicBezTo>
                  <a:cubicBezTo>
                    <a:pt x="1006" y="1028"/>
                    <a:pt x="1043" y="1003"/>
                    <a:pt x="1069" y="978"/>
                  </a:cubicBezTo>
                  <a:cubicBezTo>
                    <a:pt x="1119" y="928"/>
                    <a:pt x="1156" y="865"/>
                    <a:pt x="1194" y="802"/>
                  </a:cubicBezTo>
                  <a:cubicBezTo>
                    <a:pt x="1219" y="726"/>
                    <a:pt x="1232" y="651"/>
                    <a:pt x="1232" y="576"/>
                  </a:cubicBezTo>
                  <a:cubicBezTo>
                    <a:pt x="1232" y="500"/>
                    <a:pt x="1219" y="425"/>
                    <a:pt x="1194" y="350"/>
                  </a:cubicBezTo>
                  <a:cubicBezTo>
                    <a:pt x="1156" y="287"/>
                    <a:pt x="1119" y="224"/>
                    <a:pt x="1069" y="174"/>
                  </a:cubicBezTo>
                  <a:cubicBezTo>
                    <a:pt x="1043" y="136"/>
                    <a:pt x="1006" y="111"/>
                    <a:pt x="981" y="98"/>
                  </a:cubicBezTo>
                  <a:cubicBezTo>
                    <a:pt x="943" y="73"/>
                    <a:pt x="918" y="60"/>
                    <a:pt x="880" y="48"/>
                  </a:cubicBezTo>
                  <a:cubicBezTo>
                    <a:pt x="842" y="35"/>
                    <a:pt x="805" y="23"/>
                    <a:pt x="767" y="10"/>
                  </a:cubicBezTo>
                  <a:cubicBezTo>
                    <a:pt x="729" y="4"/>
                    <a:pt x="692" y="1"/>
                    <a:pt x="65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459693" y="1857297"/>
              <a:ext cx="34702" cy="35096"/>
            </a:xfrm>
            <a:custGeom>
              <a:rect b="b" l="l" r="r" t="t"/>
              <a:pathLst>
                <a:path extrusionOk="0" h="1158" w="1145">
                  <a:moveTo>
                    <a:pt x="565" y="1"/>
                  </a:moveTo>
                  <a:cubicBezTo>
                    <a:pt x="493" y="1"/>
                    <a:pt x="418" y="15"/>
                    <a:pt x="353" y="39"/>
                  </a:cubicBezTo>
                  <a:cubicBezTo>
                    <a:pt x="277" y="77"/>
                    <a:pt x="215" y="114"/>
                    <a:pt x="164" y="165"/>
                  </a:cubicBezTo>
                  <a:cubicBezTo>
                    <a:pt x="64" y="278"/>
                    <a:pt x="1" y="429"/>
                    <a:pt x="1" y="579"/>
                  </a:cubicBezTo>
                  <a:cubicBezTo>
                    <a:pt x="1" y="730"/>
                    <a:pt x="64" y="868"/>
                    <a:pt x="164" y="982"/>
                  </a:cubicBezTo>
                  <a:cubicBezTo>
                    <a:pt x="215" y="1044"/>
                    <a:pt x="277" y="1082"/>
                    <a:pt x="353" y="1107"/>
                  </a:cubicBezTo>
                  <a:cubicBezTo>
                    <a:pt x="428" y="1132"/>
                    <a:pt x="504" y="1157"/>
                    <a:pt x="579" y="1157"/>
                  </a:cubicBezTo>
                  <a:cubicBezTo>
                    <a:pt x="604" y="1157"/>
                    <a:pt x="642" y="1145"/>
                    <a:pt x="680" y="1145"/>
                  </a:cubicBezTo>
                  <a:cubicBezTo>
                    <a:pt x="717" y="1132"/>
                    <a:pt x="755" y="1132"/>
                    <a:pt x="793" y="1107"/>
                  </a:cubicBezTo>
                  <a:cubicBezTo>
                    <a:pt x="830" y="1095"/>
                    <a:pt x="868" y="1069"/>
                    <a:pt x="893" y="1057"/>
                  </a:cubicBezTo>
                  <a:cubicBezTo>
                    <a:pt x="918" y="1032"/>
                    <a:pt x="956" y="1007"/>
                    <a:pt x="981" y="982"/>
                  </a:cubicBezTo>
                  <a:cubicBezTo>
                    <a:pt x="1006" y="956"/>
                    <a:pt x="1031" y="931"/>
                    <a:pt x="1057" y="894"/>
                  </a:cubicBezTo>
                  <a:cubicBezTo>
                    <a:pt x="1069" y="868"/>
                    <a:pt x="1094" y="831"/>
                    <a:pt x="1107" y="793"/>
                  </a:cubicBezTo>
                  <a:cubicBezTo>
                    <a:pt x="1119" y="768"/>
                    <a:pt x="1132" y="730"/>
                    <a:pt x="1132" y="693"/>
                  </a:cubicBezTo>
                  <a:cubicBezTo>
                    <a:pt x="1144" y="655"/>
                    <a:pt x="1144" y="617"/>
                    <a:pt x="1144" y="579"/>
                  </a:cubicBezTo>
                  <a:cubicBezTo>
                    <a:pt x="1144" y="429"/>
                    <a:pt x="1082" y="278"/>
                    <a:pt x="981" y="165"/>
                  </a:cubicBezTo>
                  <a:cubicBezTo>
                    <a:pt x="956" y="140"/>
                    <a:pt x="918" y="114"/>
                    <a:pt x="893" y="102"/>
                  </a:cubicBezTo>
                  <a:cubicBezTo>
                    <a:pt x="868" y="77"/>
                    <a:pt x="830" y="64"/>
                    <a:pt x="793" y="39"/>
                  </a:cubicBezTo>
                  <a:cubicBezTo>
                    <a:pt x="755" y="27"/>
                    <a:pt x="717" y="27"/>
                    <a:pt x="680" y="14"/>
                  </a:cubicBezTo>
                  <a:cubicBezTo>
                    <a:pt x="644" y="5"/>
                    <a:pt x="605" y="1"/>
                    <a:pt x="56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459693" y="2205858"/>
              <a:ext cx="34702" cy="35005"/>
            </a:xfrm>
            <a:custGeom>
              <a:rect b="b" l="l" r="r" t="t"/>
              <a:pathLst>
                <a:path extrusionOk="0" h="1155" w="1145">
                  <a:moveTo>
                    <a:pt x="571" y="0"/>
                  </a:moveTo>
                  <a:cubicBezTo>
                    <a:pt x="420" y="0"/>
                    <a:pt x="276" y="62"/>
                    <a:pt x="164" y="174"/>
                  </a:cubicBezTo>
                  <a:cubicBezTo>
                    <a:pt x="114" y="224"/>
                    <a:pt x="64" y="287"/>
                    <a:pt x="39" y="363"/>
                  </a:cubicBezTo>
                  <a:cubicBezTo>
                    <a:pt x="14" y="425"/>
                    <a:pt x="1" y="501"/>
                    <a:pt x="1" y="576"/>
                  </a:cubicBezTo>
                  <a:cubicBezTo>
                    <a:pt x="1" y="727"/>
                    <a:pt x="64" y="878"/>
                    <a:pt x="164" y="978"/>
                  </a:cubicBezTo>
                  <a:cubicBezTo>
                    <a:pt x="215" y="1041"/>
                    <a:pt x="277" y="1079"/>
                    <a:pt x="353" y="1117"/>
                  </a:cubicBezTo>
                  <a:cubicBezTo>
                    <a:pt x="428" y="1142"/>
                    <a:pt x="504" y="1154"/>
                    <a:pt x="579" y="1154"/>
                  </a:cubicBezTo>
                  <a:cubicBezTo>
                    <a:pt x="604" y="1154"/>
                    <a:pt x="642" y="1154"/>
                    <a:pt x="680" y="1142"/>
                  </a:cubicBezTo>
                  <a:cubicBezTo>
                    <a:pt x="717" y="1129"/>
                    <a:pt x="755" y="1129"/>
                    <a:pt x="793" y="1117"/>
                  </a:cubicBezTo>
                  <a:cubicBezTo>
                    <a:pt x="830" y="1104"/>
                    <a:pt x="855" y="1079"/>
                    <a:pt x="893" y="1054"/>
                  </a:cubicBezTo>
                  <a:cubicBezTo>
                    <a:pt x="918" y="1041"/>
                    <a:pt x="956" y="1016"/>
                    <a:pt x="981" y="991"/>
                  </a:cubicBezTo>
                  <a:cubicBezTo>
                    <a:pt x="1082" y="878"/>
                    <a:pt x="1144" y="727"/>
                    <a:pt x="1144" y="576"/>
                  </a:cubicBezTo>
                  <a:cubicBezTo>
                    <a:pt x="1144" y="501"/>
                    <a:pt x="1132" y="425"/>
                    <a:pt x="1107" y="363"/>
                  </a:cubicBezTo>
                  <a:cubicBezTo>
                    <a:pt x="1082" y="287"/>
                    <a:pt x="1031" y="224"/>
                    <a:pt x="981" y="174"/>
                  </a:cubicBezTo>
                  <a:cubicBezTo>
                    <a:pt x="956" y="149"/>
                    <a:pt x="918" y="124"/>
                    <a:pt x="893" y="99"/>
                  </a:cubicBezTo>
                  <a:cubicBezTo>
                    <a:pt x="868" y="86"/>
                    <a:pt x="830" y="61"/>
                    <a:pt x="793" y="48"/>
                  </a:cubicBezTo>
                  <a:cubicBezTo>
                    <a:pt x="755" y="36"/>
                    <a:pt x="717" y="23"/>
                    <a:pt x="680" y="11"/>
                  </a:cubicBezTo>
                  <a:cubicBezTo>
                    <a:pt x="643" y="4"/>
                    <a:pt x="607" y="0"/>
                    <a:pt x="57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109344" y="220597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35" y="1"/>
                  </a:moveTo>
                  <a:cubicBezTo>
                    <a:pt x="487" y="1"/>
                    <a:pt x="340" y="57"/>
                    <a:pt x="226" y="170"/>
                  </a:cubicBezTo>
                  <a:cubicBezTo>
                    <a:pt x="0" y="384"/>
                    <a:pt x="0" y="761"/>
                    <a:pt x="226" y="974"/>
                  </a:cubicBezTo>
                  <a:cubicBezTo>
                    <a:pt x="252" y="1012"/>
                    <a:pt x="277" y="1037"/>
                    <a:pt x="314" y="1050"/>
                  </a:cubicBezTo>
                  <a:cubicBezTo>
                    <a:pt x="340" y="1075"/>
                    <a:pt x="377" y="1087"/>
                    <a:pt x="415" y="1113"/>
                  </a:cubicBezTo>
                  <a:cubicBezTo>
                    <a:pt x="453" y="1113"/>
                    <a:pt x="490" y="1125"/>
                    <a:pt x="516" y="1138"/>
                  </a:cubicBezTo>
                  <a:cubicBezTo>
                    <a:pt x="553" y="1150"/>
                    <a:pt x="591" y="1150"/>
                    <a:pt x="629" y="1150"/>
                  </a:cubicBezTo>
                  <a:cubicBezTo>
                    <a:pt x="666" y="1150"/>
                    <a:pt x="704" y="1150"/>
                    <a:pt x="742" y="1138"/>
                  </a:cubicBezTo>
                  <a:cubicBezTo>
                    <a:pt x="779" y="1125"/>
                    <a:pt x="817" y="1113"/>
                    <a:pt x="855" y="1113"/>
                  </a:cubicBezTo>
                  <a:cubicBezTo>
                    <a:pt x="892" y="1087"/>
                    <a:pt x="918" y="1075"/>
                    <a:pt x="955" y="1050"/>
                  </a:cubicBezTo>
                  <a:cubicBezTo>
                    <a:pt x="980" y="1025"/>
                    <a:pt x="1018" y="1000"/>
                    <a:pt x="1043" y="974"/>
                  </a:cubicBezTo>
                  <a:cubicBezTo>
                    <a:pt x="1144" y="874"/>
                    <a:pt x="1207" y="723"/>
                    <a:pt x="1207" y="572"/>
                  </a:cubicBezTo>
                  <a:cubicBezTo>
                    <a:pt x="1207" y="535"/>
                    <a:pt x="1207" y="497"/>
                    <a:pt x="1194" y="459"/>
                  </a:cubicBezTo>
                  <a:cubicBezTo>
                    <a:pt x="1194" y="421"/>
                    <a:pt x="1181" y="384"/>
                    <a:pt x="1169" y="359"/>
                  </a:cubicBezTo>
                  <a:cubicBezTo>
                    <a:pt x="1144" y="321"/>
                    <a:pt x="1131" y="283"/>
                    <a:pt x="1106" y="258"/>
                  </a:cubicBezTo>
                  <a:cubicBezTo>
                    <a:pt x="1094" y="220"/>
                    <a:pt x="1068" y="195"/>
                    <a:pt x="1043" y="170"/>
                  </a:cubicBezTo>
                  <a:cubicBezTo>
                    <a:pt x="930" y="57"/>
                    <a:pt x="783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110859" y="185738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5" y="0"/>
                  </a:moveTo>
                  <a:cubicBezTo>
                    <a:pt x="538" y="0"/>
                    <a:pt x="502" y="4"/>
                    <a:pt x="466" y="11"/>
                  </a:cubicBezTo>
                  <a:cubicBezTo>
                    <a:pt x="440" y="24"/>
                    <a:pt x="403" y="24"/>
                    <a:pt x="365" y="36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62"/>
                  </a:cubicBezTo>
                  <a:cubicBezTo>
                    <a:pt x="126" y="212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3" y="891"/>
                    <a:pt x="264" y="1142"/>
                    <a:pt x="579" y="1154"/>
                  </a:cubicBezTo>
                  <a:cubicBezTo>
                    <a:pt x="729" y="1154"/>
                    <a:pt x="880" y="1079"/>
                    <a:pt x="993" y="979"/>
                  </a:cubicBezTo>
                  <a:cubicBezTo>
                    <a:pt x="1094" y="865"/>
                    <a:pt x="1157" y="727"/>
                    <a:pt x="1157" y="576"/>
                  </a:cubicBezTo>
                  <a:cubicBezTo>
                    <a:pt x="1157" y="426"/>
                    <a:pt x="1106" y="275"/>
                    <a:pt x="993" y="174"/>
                  </a:cubicBezTo>
                  <a:cubicBezTo>
                    <a:pt x="882" y="63"/>
                    <a:pt x="729" y="0"/>
                    <a:pt x="57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808557" y="220588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66" y="0"/>
                  </a:moveTo>
                  <a:cubicBezTo>
                    <a:pt x="528" y="0"/>
                    <a:pt x="490" y="4"/>
                    <a:pt x="453" y="10"/>
                  </a:cubicBezTo>
                  <a:lnTo>
                    <a:pt x="352" y="47"/>
                  </a:ln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0" y="424"/>
                    <a:pt x="0" y="575"/>
                  </a:cubicBezTo>
                  <a:cubicBezTo>
                    <a:pt x="0" y="726"/>
                    <a:pt x="51" y="877"/>
                    <a:pt x="164" y="977"/>
                  </a:cubicBezTo>
                  <a:cubicBezTo>
                    <a:pt x="189" y="1015"/>
                    <a:pt x="214" y="1028"/>
                    <a:pt x="252" y="1053"/>
                  </a:cubicBezTo>
                  <a:cubicBezTo>
                    <a:pt x="277" y="1078"/>
                    <a:pt x="315" y="1090"/>
                    <a:pt x="352" y="1116"/>
                  </a:cubicBezTo>
                  <a:cubicBezTo>
                    <a:pt x="377" y="1116"/>
                    <a:pt x="415" y="1128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5" y="1015"/>
                    <a:pt x="981" y="977"/>
                  </a:cubicBezTo>
                  <a:cubicBezTo>
                    <a:pt x="1207" y="764"/>
                    <a:pt x="1207" y="387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808163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1"/>
                  </a:moveTo>
                  <a:cubicBezTo>
                    <a:pt x="541" y="1"/>
                    <a:pt x="503" y="4"/>
                    <a:pt x="466" y="10"/>
                  </a:cubicBezTo>
                  <a:cubicBezTo>
                    <a:pt x="428" y="23"/>
                    <a:pt x="390" y="23"/>
                    <a:pt x="365" y="35"/>
                  </a:cubicBezTo>
                  <a:cubicBezTo>
                    <a:pt x="328" y="60"/>
                    <a:pt x="290" y="73"/>
                    <a:pt x="265" y="98"/>
                  </a:cubicBezTo>
                  <a:cubicBezTo>
                    <a:pt x="227" y="110"/>
                    <a:pt x="202" y="136"/>
                    <a:pt x="177" y="161"/>
                  </a:cubicBezTo>
                  <a:cubicBezTo>
                    <a:pt x="64" y="274"/>
                    <a:pt x="1" y="425"/>
                    <a:pt x="13" y="575"/>
                  </a:cubicBezTo>
                  <a:cubicBezTo>
                    <a:pt x="13" y="613"/>
                    <a:pt x="13" y="651"/>
                    <a:pt x="26" y="689"/>
                  </a:cubicBezTo>
                  <a:cubicBezTo>
                    <a:pt x="26" y="726"/>
                    <a:pt x="39" y="764"/>
                    <a:pt x="51" y="789"/>
                  </a:cubicBezTo>
                  <a:cubicBezTo>
                    <a:pt x="64" y="827"/>
                    <a:pt x="89" y="864"/>
                    <a:pt x="101" y="890"/>
                  </a:cubicBezTo>
                  <a:cubicBezTo>
                    <a:pt x="126" y="927"/>
                    <a:pt x="152" y="952"/>
                    <a:pt x="177" y="978"/>
                  </a:cubicBezTo>
                  <a:cubicBezTo>
                    <a:pt x="202" y="1003"/>
                    <a:pt x="227" y="1028"/>
                    <a:pt x="265" y="1053"/>
                  </a:cubicBezTo>
                  <a:cubicBezTo>
                    <a:pt x="290" y="1065"/>
                    <a:pt x="328" y="1091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91" y="1153"/>
                  </a:cubicBezTo>
                  <a:cubicBezTo>
                    <a:pt x="617" y="1153"/>
                    <a:pt x="654" y="1141"/>
                    <a:pt x="692" y="1141"/>
                  </a:cubicBezTo>
                  <a:cubicBezTo>
                    <a:pt x="730" y="1128"/>
                    <a:pt x="767" y="1128"/>
                    <a:pt x="805" y="1103"/>
                  </a:cubicBezTo>
                  <a:cubicBezTo>
                    <a:pt x="843" y="1091"/>
                    <a:pt x="868" y="1065"/>
                    <a:pt x="906" y="1053"/>
                  </a:cubicBezTo>
                  <a:cubicBezTo>
                    <a:pt x="931" y="1028"/>
                    <a:pt x="968" y="1003"/>
                    <a:pt x="994" y="978"/>
                  </a:cubicBezTo>
                  <a:cubicBezTo>
                    <a:pt x="1019" y="952"/>
                    <a:pt x="1044" y="927"/>
                    <a:pt x="1056" y="890"/>
                  </a:cubicBezTo>
                  <a:cubicBezTo>
                    <a:pt x="1081" y="864"/>
                    <a:pt x="1094" y="827"/>
                    <a:pt x="1119" y="789"/>
                  </a:cubicBezTo>
                  <a:cubicBezTo>
                    <a:pt x="1132" y="764"/>
                    <a:pt x="1132" y="726"/>
                    <a:pt x="1144" y="689"/>
                  </a:cubicBezTo>
                  <a:cubicBezTo>
                    <a:pt x="1157" y="651"/>
                    <a:pt x="1157" y="613"/>
                    <a:pt x="1157" y="575"/>
                  </a:cubicBezTo>
                  <a:cubicBezTo>
                    <a:pt x="1157" y="500"/>
                    <a:pt x="1144" y="425"/>
                    <a:pt x="1119" y="349"/>
                  </a:cubicBezTo>
                  <a:cubicBezTo>
                    <a:pt x="1081" y="286"/>
                    <a:pt x="1044" y="224"/>
                    <a:pt x="994" y="161"/>
                  </a:cubicBezTo>
                  <a:cubicBezTo>
                    <a:pt x="968" y="136"/>
                    <a:pt x="931" y="110"/>
                    <a:pt x="906" y="98"/>
                  </a:cubicBezTo>
                  <a:cubicBezTo>
                    <a:pt x="868" y="73"/>
                    <a:pt x="843" y="60"/>
                    <a:pt x="805" y="35"/>
                  </a:cubicBezTo>
                  <a:cubicBezTo>
                    <a:pt x="767" y="23"/>
                    <a:pt x="730" y="23"/>
                    <a:pt x="692" y="10"/>
                  </a:cubicBezTo>
                  <a:cubicBezTo>
                    <a:pt x="654" y="4"/>
                    <a:pt x="617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459330" y="2554448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99" y="0"/>
                  </a:moveTo>
                  <a:cubicBezTo>
                    <a:pt x="442" y="0"/>
                    <a:pt x="292" y="55"/>
                    <a:pt x="176" y="170"/>
                  </a:cubicBezTo>
                  <a:cubicBezTo>
                    <a:pt x="126" y="220"/>
                    <a:pt x="76" y="283"/>
                    <a:pt x="51" y="359"/>
                  </a:cubicBezTo>
                  <a:cubicBezTo>
                    <a:pt x="0" y="497"/>
                    <a:pt x="0" y="648"/>
                    <a:pt x="51" y="798"/>
                  </a:cubicBezTo>
                  <a:cubicBezTo>
                    <a:pt x="88" y="861"/>
                    <a:pt x="126" y="924"/>
                    <a:pt x="176" y="987"/>
                  </a:cubicBezTo>
                  <a:cubicBezTo>
                    <a:pt x="227" y="1037"/>
                    <a:pt x="289" y="1075"/>
                    <a:pt x="365" y="1100"/>
                  </a:cubicBezTo>
                  <a:cubicBezTo>
                    <a:pt x="440" y="1138"/>
                    <a:pt x="516" y="1150"/>
                    <a:pt x="591" y="1150"/>
                  </a:cubicBezTo>
                  <a:cubicBezTo>
                    <a:pt x="616" y="1150"/>
                    <a:pt x="654" y="1150"/>
                    <a:pt x="692" y="1138"/>
                  </a:cubicBezTo>
                  <a:cubicBezTo>
                    <a:pt x="729" y="1138"/>
                    <a:pt x="767" y="1125"/>
                    <a:pt x="805" y="1100"/>
                  </a:cubicBezTo>
                  <a:cubicBezTo>
                    <a:pt x="842" y="1087"/>
                    <a:pt x="867" y="1075"/>
                    <a:pt x="905" y="1050"/>
                  </a:cubicBezTo>
                  <a:cubicBezTo>
                    <a:pt x="930" y="1037"/>
                    <a:pt x="968" y="1012"/>
                    <a:pt x="993" y="987"/>
                  </a:cubicBezTo>
                  <a:cubicBezTo>
                    <a:pt x="1043" y="924"/>
                    <a:pt x="1081" y="861"/>
                    <a:pt x="1119" y="798"/>
                  </a:cubicBezTo>
                  <a:cubicBezTo>
                    <a:pt x="1144" y="723"/>
                    <a:pt x="1156" y="648"/>
                    <a:pt x="1156" y="572"/>
                  </a:cubicBezTo>
                  <a:cubicBezTo>
                    <a:pt x="1156" y="497"/>
                    <a:pt x="1144" y="421"/>
                    <a:pt x="1119" y="359"/>
                  </a:cubicBezTo>
                  <a:cubicBezTo>
                    <a:pt x="1094" y="283"/>
                    <a:pt x="1043" y="220"/>
                    <a:pt x="993" y="170"/>
                  </a:cubicBezTo>
                  <a:cubicBezTo>
                    <a:pt x="968" y="132"/>
                    <a:pt x="930" y="120"/>
                    <a:pt x="905" y="95"/>
                  </a:cubicBezTo>
                  <a:cubicBezTo>
                    <a:pt x="867" y="69"/>
                    <a:pt x="842" y="57"/>
                    <a:pt x="805" y="44"/>
                  </a:cubicBezTo>
                  <a:cubicBezTo>
                    <a:pt x="767" y="32"/>
                    <a:pt x="729" y="19"/>
                    <a:pt x="692" y="7"/>
                  </a:cubicBezTo>
                  <a:cubicBezTo>
                    <a:pt x="661" y="3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110859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3"/>
                    <a:pt x="466" y="10"/>
                  </a:cubicBezTo>
                  <a:cubicBezTo>
                    <a:pt x="428" y="22"/>
                    <a:pt x="390" y="35"/>
                    <a:pt x="365" y="47"/>
                  </a:cubicBezTo>
                  <a:cubicBezTo>
                    <a:pt x="327" y="60"/>
                    <a:pt x="290" y="72"/>
                    <a:pt x="264" y="98"/>
                  </a:cubicBezTo>
                  <a:cubicBezTo>
                    <a:pt x="227" y="123"/>
                    <a:pt x="202" y="148"/>
                    <a:pt x="176" y="173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726"/>
                    <a:pt x="63" y="877"/>
                    <a:pt x="176" y="990"/>
                  </a:cubicBezTo>
                  <a:cubicBezTo>
                    <a:pt x="202" y="1015"/>
                    <a:pt x="239" y="1040"/>
                    <a:pt x="264" y="1053"/>
                  </a:cubicBezTo>
                  <a:cubicBezTo>
                    <a:pt x="290" y="1078"/>
                    <a:pt x="327" y="1103"/>
                    <a:pt x="365" y="1103"/>
                  </a:cubicBezTo>
                  <a:cubicBezTo>
                    <a:pt x="390" y="1128"/>
                    <a:pt x="428" y="1141"/>
                    <a:pt x="466" y="1141"/>
                  </a:cubicBezTo>
                  <a:cubicBezTo>
                    <a:pt x="503" y="1153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90"/>
                  </a:cubicBezTo>
                  <a:cubicBezTo>
                    <a:pt x="1207" y="764"/>
                    <a:pt x="1207" y="399"/>
                    <a:pt x="993" y="173"/>
                  </a:cubicBezTo>
                  <a:cubicBezTo>
                    <a:pt x="968" y="148"/>
                    <a:pt x="930" y="123"/>
                    <a:pt x="905" y="98"/>
                  </a:cubicBezTo>
                  <a:cubicBezTo>
                    <a:pt x="842" y="60"/>
                    <a:pt x="767" y="35"/>
                    <a:pt x="692" y="10"/>
                  </a:cubicBezTo>
                  <a:cubicBezTo>
                    <a:pt x="654" y="3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806648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0"/>
                  </a:moveTo>
                  <a:cubicBezTo>
                    <a:pt x="591" y="0"/>
                    <a:pt x="553" y="3"/>
                    <a:pt x="516" y="10"/>
                  </a:cubicBezTo>
                  <a:cubicBezTo>
                    <a:pt x="478" y="22"/>
                    <a:pt x="440" y="35"/>
                    <a:pt x="415" y="47"/>
                  </a:cubicBezTo>
                  <a:cubicBezTo>
                    <a:pt x="378" y="60"/>
                    <a:pt x="340" y="72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64"/>
                    <a:pt x="227" y="990"/>
                  </a:cubicBezTo>
                  <a:cubicBezTo>
                    <a:pt x="252" y="1015"/>
                    <a:pt x="290" y="1028"/>
                    <a:pt x="315" y="1053"/>
                  </a:cubicBezTo>
                  <a:cubicBezTo>
                    <a:pt x="340" y="1078"/>
                    <a:pt x="378" y="1103"/>
                    <a:pt x="415" y="1103"/>
                  </a:cubicBezTo>
                  <a:cubicBezTo>
                    <a:pt x="440" y="1128"/>
                    <a:pt x="478" y="1141"/>
                    <a:pt x="516" y="1141"/>
                  </a:cubicBezTo>
                  <a:cubicBezTo>
                    <a:pt x="553" y="1153"/>
                    <a:pt x="591" y="1153"/>
                    <a:pt x="641" y="1153"/>
                  </a:cubicBezTo>
                  <a:cubicBezTo>
                    <a:pt x="667" y="1153"/>
                    <a:pt x="704" y="1153"/>
                    <a:pt x="742" y="1141"/>
                  </a:cubicBezTo>
                  <a:cubicBezTo>
                    <a:pt x="780" y="1141"/>
                    <a:pt x="817" y="1128"/>
                    <a:pt x="855" y="1103"/>
                  </a:cubicBezTo>
                  <a:cubicBezTo>
                    <a:pt x="893" y="1103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4"/>
                    <a:pt x="1144" y="274"/>
                    <a:pt x="1044" y="173"/>
                  </a:cubicBezTo>
                  <a:cubicBezTo>
                    <a:pt x="1018" y="148"/>
                    <a:pt x="981" y="123"/>
                    <a:pt x="956" y="98"/>
                  </a:cubicBezTo>
                  <a:cubicBezTo>
                    <a:pt x="918" y="72"/>
                    <a:pt x="893" y="60"/>
                    <a:pt x="855" y="47"/>
                  </a:cubicBezTo>
                  <a:cubicBezTo>
                    <a:pt x="817" y="35"/>
                    <a:pt x="780" y="22"/>
                    <a:pt x="742" y="10"/>
                  </a:cubicBezTo>
                  <a:cubicBezTo>
                    <a:pt x="704" y="3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156634" y="463025"/>
              <a:ext cx="36217" cy="35126"/>
            </a:xfrm>
            <a:custGeom>
              <a:rect b="b" l="l" r="r" t="t"/>
              <a:pathLst>
                <a:path extrusionOk="0" h="1159" w="1195">
                  <a:moveTo>
                    <a:pt x="574" y="0"/>
                  </a:moveTo>
                  <a:cubicBezTo>
                    <a:pt x="280" y="0"/>
                    <a:pt x="1" y="233"/>
                    <a:pt x="1" y="580"/>
                  </a:cubicBezTo>
                  <a:cubicBezTo>
                    <a:pt x="1" y="731"/>
                    <a:pt x="63" y="882"/>
                    <a:pt x="164" y="995"/>
                  </a:cubicBezTo>
                  <a:cubicBezTo>
                    <a:pt x="277" y="1096"/>
                    <a:pt x="428" y="1158"/>
                    <a:pt x="579" y="1158"/>
                  </a:cubicBezTo>
                  <a:cubicBezTo>
                    <a:pt x="729" y="1158"/>
                    <a:pt x="868" y="1096"/>
                    <a:pt x="981" y="995"/>
                  </a:cubicBezTo>
                  <a:cubicBezTo>
                    <a:pt x="1144" y="819"/>
                    <a:pt x="1194" y="580"/>
                    <a:pt x="1106" y="367"/>
                  </a:cubicBezTo>
                  <a:cubicBezTo>
                    <a:pt x="1081" y="291"/>
                    <a:pt x="1031" y="229"/>
                    <a:pt x="981" y="178"/>
                  </a:cubicBezTo>
                  <a:cubicBezTo>
                    <a:pt x="862" y="55"/>
                    <a:pt x="716" y="0"/>
                    <a:pt x="57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153209" y="812010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0" y="1"/>
                  </a:moveTo>
                  <a:cubicBezTo>
                    <a:pt x="544" y="1"/>
                    <a:pt x="396" y="54"/>
                    <a:pt x="277" y="161"/>
                  </a:cubicBezTo>
                  <a:cubicBezTo>
                    <a:pt x="227" y="211"/>
                    <a:pt x="189" y="274"/>
                    <a:pt x="164" y="350"/>
                  </a:cubicBezTo>
                  <a:cubicBezTo>
                    <a:pt x="1" y="727"/>
                    <a:pt x="277" y="1141"/>
                    <a:pt x="692" y="1141"/>
                  </a:cubicBezTo>
                  <a:cubicBezTo>
                    <a:pt x="1006" y="1141"/>
                    <a:pt x="1257" y="890"/>
                    <a:pt x="1270" y="563"/>
                  </a:cubicBezTo>
                  <a:cubicBezTo>
                    <a:pt x="1270" y="488"/>
                    <a:pt x="1245" y="412"/>
                    <a:pt x="1219" y="350"/>
                  </a:cubicBezTo>
                  <a:cubicBezTo>
                    <a:pt x="1194" y="274"/>
                    <a:pt x="1157" y="211"/>
                    <a:pt x="1094" y="161"/>
                  </a:cubicBezTo>
                  <a:cubicBezTo>
                    <a:pt x="981" y="54"/>
                    <a:pt x="836" y="1"/>
                    <a:pt x="69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806648" y="811737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1"/>
                  </a:moveTo>
                  <a:cubicBezTo>
                    <a:pt x="591" y="1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5"/>
                  </a:cubicBezTo>
                  <a:cubicBezTo>
                    <a:pt x="378" y="57"/>
                    <a:pt x="340" y="82"/>
                    <a:pt x="315" y="95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1"/>
                    <a:pt x="227" y="987"/>
                  </a:cubicBezTo>
                  <a:cubicBezTo>
                    <a:pt x="252" y="1012"/>
                    <a:pt x="290" y="1037"/>
                    <a:pt x="315" y="1050"/>
                  </a:cubicBezTo>
                  <a:cubicBezTo>
                    <a:pt x="340" y="1075"/>
                    <a:pt x="378" y="1100"/>
                    <a:pt x="415" y="1113"/>
                  </a:cubicBezTo>
                  <a:cubicBezTo>
                    <a:pt x="440" y="1125"/>
                    <a:pt x="478" y="1138"/>
                    <a:pt x="516" y="1138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8"/>
                  </a:cubicBezTo>
                  <a:cubicBezTo>
                    <a:pt x="780" y="1138"/>
                    <a:pt x="817" y="1125"/>
                    <a:pt x="855" y="1113"/>
                  </a:cubicBezTo>
                  <a:cubicBezTo>
                    <a:pt x="893" y="1100"/>
                    <a:pt x="918" y="1075"/>
                    <a:pt x="956" y="1050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144" y="874"/>
                    <a:pt x="1207" y="736"/>
                    <a:pt x="1207" y="572"/>
                  </a:cubicBezTo>
                  <a:cubicBezTo>
                    <a:pt x="1207" y="497"/>
                    <a:pt x="1194" y="421"/>
                    <a:pt x="1169" y="359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5"/>
                  </a:cubicBezTo>
                  <a:cubicBezTo>
                    <a:pt x="918" y="82"/>
                    <a:pt x="893" y="57"/>
                    <a:pt x="855" y="45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806648" y="46317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0"/>
                    <a:pt x="340" y="73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51"/>
                    <a:pt x="227" y="990"/>
                  </a:cubicBezTo>
                  <a:cubicBezTo>
                    <a:pt x="252" y="1015"/>
                    <a:pt x="277" y="1028"/>
                    <a:pt x="315" y="1053"/>
                  </a:cubicBezTo>
                  <a:cubicBezTo>
                    <a:pt x="340" y="1078"/>
                    <a:pt x="378" y="1091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28"/>
                    <a:pt x="855" y="1103"/>
                  </a:cubicBezTo>
                  <a:cubicBezTo>
                    <a:pt x="893" y="1091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5"/>
                    <a:pt x="1144" y="274"/>
                    <a:pt x="1044" y="173"/>
                  </a:cubicBezTo>
                  <a:cubicBezTo>
                    <a:pt x="1006" y="148"/>
                    <a:pt x="981" y="123"/>
                    <a:pt x="956" y="98"/>
                  </a:cubicBezTo>
                  <a:cubicBezTo>
                    <a:pt x="918" y="73"/>
                    <a:pt x="893" y="60"/>
                    <a:pt x="855" y="48"/>
                  </a:cubicBezTo>
                  <a:cubicBezTo>
                    <a:pt x="817" y="23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505104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50"/>
                  </a:cubicBezTo>
                  <a:cubicBezTo>
                    <a:pt x="38" y="387"/>
                    <a:pt x="26" y="412"/>
                    <a:pt x="13" y="450"/>
                  </a:cubicBezTo>
                  <a:cubicBezTo>
                    <a:pt x="13" y="488"/>
                    <a:pt x="0" y="526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1"/>
                  </a:lnTo>
                  <a:cubicBezTo>
                    <a:pt x="289" y="1066"/>
                    <a:pt x="327" y="1091"/>
                    <a:pt x="365" y="1104"/>
                  </a:cubicBezTo>
                  <a:cubicBezTo>
                    <a:pt x="390" y="1116"/>
                    <a:pt x="428" y="1129"/>
                    <a:pt x="465" y="1129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29"/>
                    <a:pt x="767" y="1116"/>
                    <a:pt x="805" y="1104"/>
                  </a:cubicBezTo>
                  <a:cubicBezTo>
                    <a:pt x="830" y="1091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526"/>
                    <a:pt x="1157" y="488"/>
                    <a:pt x="1144" y="450"/>
                  </a:cubicBezTo>
                  <a:cubicBezTo>
                    <a:pt x="1144" y="412"/>
                    <a:pt x="1131" y="375"/>
                    <a:pt x="1106" y="350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505498" y="463571"/>
              <a:ext cx="34672" cy="34581"/>
            </a:xfrm>
            <a:custGeom>
              <a:rect b="b" l="l" r="r" t="t"/>
              <a:pathLst>
                <a:path extrusionOk="0" h="1141" w="1144">
                  <a:moveTo>
                    <a:pt x="567" y="0"/>
                  </a:moveTo>
                  <a:cubicBezTo>
                    <a:pt x="421" y="0"/>
                    <a:pt x="276" y="53"/>
                    <a:pt x="163" y="160"/>
                  </a:cubicBezTo>
                  <a:cubicBezTo>
                    <a:pt x="138" y="185"/>
                    <a:pt x="113" y="211"/>
                    <a:pt x="101" y="248"/>
                  </a:cubicBezTo>
                  <a:cubicBezTo>
                    <a:pt x="75" y="273"/>
                    <a:pt x="50" y="311"/>
                    <a:pt x="38" y="349"/>
                  </a:cubicBezTo>
                  <a:cubicBezTo>
                    <a:pt x="25" y="374"/>
                    <a:pt x="13" y="412"/>
                    <a:pt x="13" y="449"/>
                  </a:cubicBezTo>
                  <a:cubicBezTo>
                    <a:pt x="0" y="487"/>
                    <a:pt x="0" y="525"/>
                    <a:pt x="0" y="562"/>
                  </a:cubicBezTo>
                  <a:cubicBezTo>
                    <a:pt x="0" y="638"/>
                    <a:pt x="13" y="713"/>
                    <a:pt x="38" y="789"/>
                  </a:cubicBezTo>
                  <a:cubicBezTo>
                    <a:pt x="63" y="851"/>
                    <a:pt x="113" y="914"/>
                    <a:pt x="163" y="977"/>
                  </a:cubicBezTo>
                  <a:cubicBezTo>
                    <a:pt x="264" y="1078"/>
                    <a:pt x="415" y="1140"/>
                    <a:pt x="566" y="1140"/>
                  </a:cubicBezTo>
                  <a:cubicBezTo>
                    <a:pt x="603" y="1140"/>
                    <a:pt x="641" y="1140"/>
                    <a:pt x="679" y="1128"/>
                  </a:cubicBezTo>
                  <a:cubicBezTo>
                    <a:pt x="716" y="1128"/>
                    <a:pt x="754" y="1115"/>
                    <a:pt x="792" y="1090"/>
                  </a:cubicBezTo>
                  <a:cubicBezTo>
                    <a:pt x="829" y="1078"/>
                    <a:pt x="855" y="1065"/>
                    <a:pt x="892" y="1040"/>
                  </a:cubicBezTo>
                  <a:cubicBezTo>
                    <a:pt x="917" y="1027"/>
                    <a:pt x="955" y="1002"/>
                    <a:pt x="980" y="977"/>
                  </a:cubicBezTo>
                  <a:cubicBezTo>
                    <a:pt x="1030" y="914"/>
                    <a:pt x="1081" y="851"/>
                    <a:pt x="1106" y="789"/>
                  </a:cubicBezTo>
                  <a:cubicBezTo>
                    <a:pt x="1131" y="713"/>
                    <a:pt x="1144" y="638"/>
                    <a:pt x="1144" y="562"/>
                  </a:cubicBezTo>
                  <a:cubicBezTo>
                    <a:pt x="1144" y="412"/>
                    <a:pt x="1081" y="261"/>
                    <a:pt x="980" y="160"/>
                  </a:cubicBezTo>
                  <a:cubicBezTo>
                    <a:pt x="861" y="53"/>
                    <a:pt x="713" y="0"/>
                    <a:pt x="56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156634" y="116047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63" y="274"/>
                    <a:pt x="1" y="425"/>
                    <a:pt x="1" y="576"/>
                  </a:cubicBezTo>
                  <a:cubicBezTo>
                    <a:pt x="1" y="890"/>
                    <a:pt x="265" y="1141"/>
                    <a:pt x="579" y="1141"/>
                  </a:cubicBezTo>
                  <a:cubicBezTo>
                    <a:pt x="893" y="1141"/>
                    <a:pt x="1144" y="890"/>
                    <a:pt x="1157" y="576"/>
                  </a:cubicBezTo>
                  <a:cubicBezTo>
                    <a:pt x="1157" y="500"/>
                    <a:pt x="1132" y="425"/>
                    <a:pt x="1106" y="350"/>
                  </a:cubicBezTo>
                  <a:cubicBezTo>
                    <a:pt x="1081" y="274"/>
                    <a:pt x="1031" y="211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156634" y="150894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114" y="224"/>
                    <a:pt x="76" y="287"/>
                    <a:pt x="51" y="349"/>
                  </a:cubicBezTo>
                  <a:cubicBezTo>
                    <a:pt x="13" y="425"/>
                    <a:pt x="1" y="500"/>
                    <a:pt x="1" y="576"/>
                  </a:cubicBezTo>
                  <a:cubicBezTo>
                    <a:pt x="1" y="726"/>
                    <a:pt x="63" y="865"/>
                    <a:pt x="164" y="978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729" y="1141"/>
                    <a:pt x="868" y="1091"/>
                    <a:pt x="981" y="978"/>
                  </a:cubicBezTo>
                  <a:cubicBezTo>
                    <a:pt x="1094" y="865"/>
                    <a:pt x="1157" y="726"/>
                    <a:pt x="1157" y="576"/>
                  </a:cubicBezTo>
                  <a:cubicBezTo>
                    <a:pt x="1157" y="500"/>
                    <a:pt x="1132" y="425"/>
                    <a:pt x="1106" y="349"/>
                  </a:cubicBezTo>
                  <a:cubicBezTo>
                    <a:pt x="1081" y="287"/>
                    <a:pt x="1031" y="224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806648" y="1508676"/>
              <a:ext cx="37339" cy="34884"/>
            </a:xfrm>
            <a:custGeom>
              <a:rect b="b" l="l" r="r" t="t"/>
              <a:pathLst>
                <a:path extrusionOk="0" h="1151" w="1232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57"/>
                  </a:cubicBezTo>
                  <a:cubicBezTo>
                    <a:pt x="378" y="57"/>
                    <a:pt x="340" y="82"/>
                    <a:pt x="315" y="107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62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50"/>
                  </a:cubicBezTo>
                  <a:lnTo>
                    <a:pt x="742" y="1150"/>
                  </a:ln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62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094" y="936"/>
                    <a:pt x="1131" y="874"/>
                    <a:pt x="1169" y="798"/>
                  </a:cubicBezTo>
                  <a:cubicBezTo>
                    <a:pt x="1232" y="660"/>
                    <a:pt x="1232" y="497"/>
                    <a:pt x="1169" y="358"/>
                  </a:cubicBezTo>
                  <a:cubicBezTo>
                    <a:pt x="1131" y="296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107"/>
                  </a:cubicBezTo>
                  <a:cubicBezTo>
                    <a:pt x="918" y="82"/>
                    <a:pt x="893" y="57"/>
                    <a:pt x="855" y="57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805890" y="1160479"/>
              <a:ext cx="37339" cy="34611"/>
            </a:xfrm>
            <a:custGeom>
              <a:rect b="b" l="l" r="r" t="t"/>
              <a:pathLst>
                <a:path extrusionOk="0" h="1142" w="1232">
                  <a:moveTo>
                    <a:pt x="654" y="1"/>
                  </a:moveTo>
                  <a:cubicBezTo>
                    <a:pt x="616" y="1"/>
                    <a:pt x="578" y="4"/>
                    <a:pt x="541" y="10"/>
                  </a:cubicBezTo>
                  <a:cubicBezTo>
                    <a:pt x="516" y="23"/>
                    <a:pt x="465" y="23"/>
                    <a:pt x="440" y="48"/>
                  </a:cubicBezTo>
                  <a:cubicBezTo>
                    <a:pt x="403" y="60"/>
                    <a:pt x="365" y="73"/>
                    <a:pt x="340" y="98"/>
                  </a:cubicBezTo>
                  <a:cubicBezTo>
                    <a:pt x="302" y="111"/>
                    <a:pt x="277" y="136"/>
                    <a:pt x="252" y="174"/>
                  </a:cubicBezTo>
                  <a:cubicBezTo>
                    <a:pt x="0" y="425"/>
                    <a:pt x="38" y="852"/>
                    <a:pt x="340" y="1053"/>
                  </a:cubicBezTo>
                  <a:cubicBezTo>
                    <a:pt x="365" y="1066"/>
                    <a:pt x="403" y="1091"/>
                    <a:pt x="440" y="1103"/>
                  </a:cubicBezTo>
                  <a:lnTo>
                    <a:pt x="541" y="1141"/>
                  </a:lnTo>
                  <a:lnTo>
                    <a:pt x="767" y="1141"/>
                  </a:lnTo>
                  <a:lnTo>
                    <a:pt x="880" y="1103"/>
                  </a:lnTo>
                  <a:cubicBezTo>
                    <a:pt x="918" y="1091"/>
                    <a:pt x="943" y="1066"/>
                    <a:pt x="981" y="1053"/>
                  </a:cubicBezTo>
                  <a:cubicBezTo>
                    <a:pt x="1006" y="1028"/>
                    <a:pt x="1043" y="1003"/>
                    <a:pt x="1069" y="978"/>
                  </a:cubicBezTo>
                  <a:cubicBezTo>
                    <a:pt x="1119" y="928"/>
                    <a:pt x="1156" y="865"/>
                    <a:pt x="1194" y="802"/>
                  </a:cubicBezTo>
                  <a:cubicBezTo>
                    <a:pt x="1219" y="726"/>
                    <a:pt x="1232" y="651"/>
                    <a:pt x="1232" y="576"/>
                  </a:cubicBezTo>
                  <a:cubicBezTo>
                    <a:pt x="1232" y="500"/>
                    <a:pt x="1219" y="425"/>
                    <a:pt x="1194" y="350"/>
                  </a:cubicBezTo>
                  <a:cubicBezTo>
                    <a:pt x="1156" y="287"/>
                    <a:pt x="1119" y="224"/>
                    <a:pt x="1069" y="174"/>
                  </a:cubicBezTo>
                  <a:cubicBezTo>
                    <a:pt x="1043" y="136"/>
                    <a:pt x="1006" y="111"/>
                    <a:pt x="981" y="98"/>
                  </a:cubicBezTo>
                  <a:cubicBezTo>
                    <a:pt x="943" y="73"/>
                    <a:pt x="918" y="60"/>
                    <a:pt x="880" y="48"/>
                  </a:cubicBezTo>
                  <a:cubicBezTo>
                    <a:pt x="842" y="35"/>
                    <a:pt x="805" y="23"/>
                    <a:pt x="767" y="10"/>
                  </a:cubicBezTo>
                  <a:cubicBezTo>
                    <a:pt x="729" y="4"/>
                    <a:pt x="692" y="1"/>
                    <a:pt x="65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505104" y="1508676"/>
              <a:ext cx="35460" cy="34884"/>
            </a:xfrm>
            <a:custGeom>
              <a:rect b="b" l="l" r="r" t="t"/>
              <a:pathLst>
                <a:path extrusionOk="0" h="1151" w="1170">
                  <a:moveTo>
                    <a:pt x="579" y="0"/>
                  </a:moveTo>
                  <a:cubicBezTo>
                    <a:pt x="541" y="0"/>
                    <a:pt x="503" y="7"/>
                    <a:pt x="465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89" y="82"/>
                    <a:pt x="264" y="107"/>
                  </a:cubicBezTo>
                  <a:lnTo>
                    <a:pt x="176" y="170"/>
                  </a:lnTo>
                  <a:cubicBezTo>
                    <a:pt x="126" y="233"/>
                    <a:pt x="76" y="296"/>
                    <a:pt x="51" y="358"/>
                  </a:cubicBezTo>
                  <a:cubicBezTo>
                    <a:pt x="13" y="434"/>
                    <a:pt x="0" y="509"/>
                    <a:pt x="0" y="585"/>
                  </a:cubicBezTo>
                  <a:cubicBezTo>
                    <a:pt x="0" y="891"/>
                    <a:pt x="252" y="1150"/>
                    <a:pt x="557" y="1150"/>
                  </a:cubicBezTo>
                  <a:cubicBezTo>
                    <a:pt x="564" y="1150"/>
                    <a:pt x="571" y="1150"/>
                    <a:pt x="579" y="1150"/>
                  </a:cubicBezTo>
                  <a:cubicBezTo>
                    <a:pt x="729" y="1150"/>
                    <a:pt x="880" y="1100"/>
                    <a:pt x="981" y="987"/>
                  </a:cubicBezTo>
                  <a:cubicBezTo>
                    <a:pt x="1043" y="936"/>
                    <a:pt x="1081" y="874"/>
                    <a:pt x="1106" y="798"/>
                  </a:cubicBezTo>
                  <a:cubicBezTo>
                    <a:pt x="1169" y="660"/>
                    <a:pt x="1169" y="497"/>
                    <a:pt x="1106" y="358"/>
                  </a:cubicBezTo>
                  <a:cubicBezTo>
                    <a:pt x="1081" y="296"/>
                    <a:pt x="1043" y="220"/>
                    <a:pt x="981" y="170"/>
                  </a:cubicBezTo>
                  <a:cubicBezTo>
                    <a:pt x="955" y="145"/>
                    <a:pt x="930" y="120"/>
                    <a:pt x="893" y="107"/>
                  </a:cubicBezTo>
                  <a:cubicBezTo>
                    <a:pt x="868" y="82"/>
                    <a:pt x="830" y="57"/>
                    <a:pt x="805" y="57"/>
                  </a:cubicBezTo>
                  <a:cubicBezTo>
                    <a:pt x="767" y="32"/>
                    <a:pt x="729" y="19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505104" y="1160419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70" y="0"/>
                  </a:moveTo>
                  <a:cubicBezTo>
                    <a:pt x="420" y="0"/>
                    <a:pt x="275" y="54"/>
                    <a:pt x="176" y="163"/>
                  </a:cubicBezTo>
                  <a:cubicBezTo>
                    <a:pt x="114" y="213"/>
                    <a:pt x="76" y="276"/>
                    <a:pt x="51" y="352"/>
                  </a:cubicBezTo>
                  <a:cubicBezTo>
                    <a:pt x="13" y="414"/>
                    <a:pt x="0" y="490"/>
                    <a:pt x="0" y="565"/>
                  </a:cubicBezTo>
                  <a:cubicBezTo>
                    <a:pt x="0" y="603"/>
                    <a:pt x="13" y="641"/>
                    <a:pt x="13" y="678"/>
                  </a:cubicBezTo>
                  <a:cubicBezTo>
                    <a:pt x="26" y="716"/>
                    <a:pt x="38" y="754"/>
                    <a:pt x="51" y="791"/>
                  </a:cubicBezTo>
                  <a:cubicBezTo>
                    <a:pt x="63" y="829"/>
                    <a:pt x="76" y="867"/>
                    <a:pt x="101" y="892"/>
                  </a:cubicBezTo>
                  <a:cubicBezTo>
                    <a:pt x="126" y="917"/>
                    <a:pt x="139" y="955"/>
                    <a:pt x="176" y="980"/>
                  </a:cubicBezTo>
                  <a:cubicBezTo>
                    <a:pt x="277" y="1093"/>
                    <a:pt x="428" y="1143"/>
                    <a:pt x="579" y="1156"/>
                  </a:cubicBezTo>
                  <a:cubicBezTo>
                    <a:pt x="616" y="1143"/>
                    <a:pt x="654" y="1143"/>
                    <a:pt x="679" y="1131"/>
                  </a:cubicBezTo>
                  <a:cubicBezTo>
                    <a:pt x="729" y="1131"/>
                    <a:pt x="754" y="1118"/>
                    <a:pt x="792" y="1105"/>
                  </a:cubicBezTo>
                  <a:cubicBezTo>
                    <a:pt x="830" y="1080"/>
                    <a:pt x="868" y="1068"/>
                    <a:pt x="893" y="1055"/>
                  </a:cubicBezTo>
                  <a:cubicBezTo>
                    <a:pt x="918" y="1030"/>
                    <a:pt x="955" y="1005"/>
                    <a:pt x="981" y="980"/>
                  </a:cubicBezTo>
                  <a:cubicBezTo>
                    <a:pt x="1094" y="867"/>
                    <a:pt x="1157" y="716"/>
                    <a:pt x="1157" y="565"/>
                  </a:cubicBezTo>
                  <a:cubicBezTo>
                    <a:pt x="1157" y="490"/>
                    <a:pt x="1131" y="427"/>
                    <a:pt x="1106" y="352"/>
                  </a:cubicBezTo>
                  <a:cubicBezTo>
                    <a:pt x="1081" y="289"/>
                    <a:pt x="1043" y="226"/>
                    <a:pt x="981" y="163"/>
                  </a:cubicBezTo>
                  <a:cubicBezTo>
                    <a:pt x="955" y="138"/>
                    <a:pt x="930" y="113"/>
                    <a:pt x="893" y="100"/>
                  </a:cubicBezTo>
                  <a:cubicBezTo>
                    <a:pt x="868" y="75"/>
                    <a:pt x="830" y="50"/>
                    <a:pt x="805" y="37"/>
                  </a:cubicBezTo>
                  <a:cubicBezTo>
                    <a:pt x="767" y="25"/>
                    <a:pt x="729" y="25"/>
                    <a:pt x="692" y="12"/>
                  </a:cubicBezTo>
                  <a:cubicBezTo>
                    <a:pt x="651" y="4"/>
                    <a:pt x="610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156634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63" y="274"/>
                    <a:pt x="1" y="425"/>
                    <a:pt x="1" y="575"/>
                  </a:cubicBezTo>
                  <a:cubicBezTo>
                    <a:pt x="1" y="890"/>
                    <a:pt x="265" y="1153"/>
                    <a:pt x="579" y="1153"/>
                  </a:cubicBezTo>
                  <a:cubicBezTo>
                    <a:pt x="893" y="1141"/>
                    <a:pt x="1144" y="890"/>
                    <a:pt x="1157" y="575"/>
                  </a:cubicBezTo>
                  <a:cubicBezTo>
                    <a:pt x="1157" y="500"/>
                    <a:pt x="1132" y="425"/>
                    <a:pt x="1106" y="349"/>
                  </a:cubicBezTo>
                  <a:cubicBezTo>
                    <a:pt x="1081" y="286"/>
                    <a:pt x="1031" y="224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153209" y="2205797"/>
              <a:ext cx="41915" cy="35066"/>
            </a:xfrm>
            <a:custGeom>
              <a:rect b="b" l="l" r="r" t="t"/>
              <a:pathLst>
                <a:path extrusionOk="0" h="1157" w="1383">
                  <a:moveTo>
                    <a:pt x="696" y="0"/>
                  </a:moveTo>
                  <a:cubicBezTo>
                    <a:pt x="474" y="0"/>
                    <a:pt x="255" y="130"/>
                    <a:pt x="164" y="365"/>
                  </a:cubicBezTo>
                  <a:cubicBezTo>
                    <a:pt x="1" y="742"/>
                    <a:pt x="277" y="1156"/>
                    <a:pt x="692" y="1156"/>
                  </a:cubicBezTo>
                  <a:cubicBezTo>
                    <a:pt x="1106" y="1156"/>
                    <a:pt x="1383" y="742"/>
                    <a:pt x="1219" y="365"/>
                  </a:cubicBezTo>
                  <a:cubicBezTo>
                    <a:pt x="1194" y="289"/>
                    <a:pt x="1157" y="226"/>
                    <a:pt x="1106" y="176"/>
                  </a:cubicBezTo>
                  <a:cubicBezTo>
                    <a:pt x="992" y="56"/>
                    <a:pt x="843" y="0"/>
                    <a:pt x="69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808557" y="220588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66" y="0"/>
                  </a:moveTo>
                  <a:cubicBezTo>
                    <a:pt x="528" y="0"/>
                    <a:pt x="490" y="4"/>
                    <a:pt x="453" y="10"/>
                  </a:cubicBezTo>
                  <a:lnTo>
                    <a:pt x="352" y="47"/>
                  </a:ln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0" y="424"/>
                    <a:pt x="0" y="575"/>
                  </a:cubicBezTo>
                  <a:cubicBezTo>
                    <a:pt x="0" y="726"/>
                    <a:pt x="51" y="877"/>
                    <a:pt x="164" y="977"/>
                  </a:cubicBezTo>
                  <a:cubicBezTo>
                    <a:pt x="189" y="1015"/>
                    <a:pt x="214" y="1028"/>
                    <a:pt x="252" y="1053"/>
                  </a:cubicBezTo>
                  <a:cubicBezTo>
                    <a:pt x="277" y="1078"/>
                    <a:pt x="315" y="1090"/>
                    <a:pt x="352" y="1116"/>
                  </a:cubicBezTo>
                  <a:cubicBezTo>
                    <a:pt x="377" y="1116"/>
                    <a:pt x="415" y="1128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5" y="1015"/>
                    <a:pt x="981" y="977"/>
                  </a:cubicBezTo>
                  <a:cubicBezTo>
                    <a:pt x="1207" y="764"/>
                    <a:pt x="1207" y="387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808163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1"/>
                  </a:moveTo>
                  <a:cubicBezTo>
                    <a:pt x="541" y="1"/>
                    <a:pt x="503" y="4"/>
                    <a:pt x="466" y="10"/>
                  </a:cubicBezTo>
                  <a:cubicBezTo>
                    <a:pt x="428" y="23"/>
                    <a:pt x="390" y="23"/>
                    <a:pt x="365" y="35"/>
                  </a:cubicBezTo>
                  <a:cubicBezTo>
                    <a:pt x="328" y="60"/>
                    <a:pt x="290" y="73"/>
                    <a:pt x="265" y="98"/>
                  </a:cubicBezTo>
                  <a:cubicBezTo>
                    <a:pt x="227" y="110"/>
                    <a:pt x="202" y="136"/>
                    <a:pt x="177" y="161"/>
                  </a:cubicBezTo>
                  <a:cubicBezTo>
                    <a:pt x="64" y="274"/>
                    <a:pt x="1" y="425"/>
                    <a:pt x="13" y="575"/>
                  </a:cubicBezTo>
                  <a:cubicBezTo>
                    <a:pt x="13" y="613"/>
                    <a:pt x="13" y="651"/>
                    <a:pt x="26" y="689"/>
                  </a:cubicBezTo>
                  <a:cubicBezTo>
                    <a:pt x="26" y="726"/>
                    <a:pt x="39" y="764"/>
                    <a:pt x="51" y="789"/>
                  </a:cubicBezTo>
                  <a:cubicBezTo>
                    <a:pt x="64" y="827"/>
                    <a:pt x="89" y="864"/>
                    <a:pt x="101" y="890"/>
                  </a:cubicBezTo>
                  <a:cubicBezTo>
                    <a:pt x="126" y="927"/>
                    <a:pt x="152" y="952"/>
                    <a:pt x="177" y="978"/>
                  </a:cubicBezTo>
                  <a:cubicBezTo>
                    <a:pt x="202" y="1003"/>
                    <a:pt x="227" y="1028"/>
                    <a:pt x="265" y="1053"/>
                  </a:cubicBezTo>
                  <a:cubicBezTo>
                    <a:pt x="290" y="1065"/>
                    <a:pt x="328" y="1091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91" y="1153"/>
                  </a:cubicBezTo>
                  <a:cubicBezTo>
                    <a:pt x="617" y="1153"/>
                    <a:pt x="654" y="1141"/>
                    <a:pt x="692" y="1141"/>
                  </a:cubicBezTo>
                  <a:cubicBezTo>
                    <a:pt x="730" y="1128"/>
                    <a:pt x="767" y="1128"/>
                    <a:pt x="805" y="1103"/>
                  </a:cubicBezTo>
                  <a:cubicBezTo>
                    <a:pt x="843" y="1091"/>
                    <a:pt x="868" y="1065"/>
                    <a:pt x="906" y="1053"/>
                  </a:cubicBezTo>
                  <a:cubicBezTo>
                    <a:pt x="931" y="1028"/>
                    <a:pt x="968" y="1003"/>
                    <a:pt x="994" y="978"/>
                  </a:cubicBezTo>
                  <a:cubicBezTo>
                    <a:pt x="1019" y="952"/>
                    <a:pt x="1044" y="927"/>
                    <a:pt x="1056" y="890"/>
                  </a:cubicBezTo>
                  <a:cubicBezTo>
                    <a:pt x="1081" y="864"/>
                    <a:pt x="1094" y="827"/>
                    <a:pt x="1119" y="789"/>
                  </a:cubicBezTo>
                  <a:cubicBezTo>
                    <a:pt x="1132" y="764"/>
                    <a:pt x="1132" y="726"/>
                    <a:pt x="1144" y="689"/>
                  </a:cubicBezTo>
                  <a:cubicBezTo>
                    <a:pt x="1157" y="651"/>
                    <a:pt x="1157" y="613"/>
                    <a:pt x="1157" y="575"/>
                  </a:cubicBezTo>
                  <a:cubicBezTo>
                    <a:pt x="1157" y="500"/>
                    <a:pt x="1144" y="425"/>
                    <a:pt x="1119" y="349"/>
                  </a:cubicBezTo>
                  <a:cubicBezTo>
                    <a:pt x="1081" y="286"/>
                    <a:pt x="1044" y="224"/>
                    <a:pt x="994" y="161"/>
                  </a:cubicBezTo>
                  <a:cubicBezTo>
                    <a:pt x="968" y="136"/>
                    <a:pt x="931" y="110"/>
                    <a:pt x="906" y="98"/>
                  </a:cubicBezTo>
                  <a:cubicBezTo>
                    <a:pt x="868" y="73"/>
                    <a:pt x="843" y="60"/>
                    <a:pt x="805" y="35"/>
                  </a:cubicBezTo>
                  <a:cubicBezTo>
                    <a:pt x="767" y="23"/>
                    <a:pt x="730" y="23"/>
                    <a:pt x="692" y="10"/>
                  </a:cubicBezTo>
                  <a:cubicBezTo>
                    <a:pt x="654" y="4"/>
                    <a:pt x="617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3505104" y="220585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39" y="199"/>
                    <a:pt x="114" y="224"/>
                    <a:pt x="101" y="262"/>
                  </a:cubicBezTo>
                  <a:cubicBezTo>
                    <a:pt x="76" y="287"/>
                    <a:pt x="63" y="325"/>
                    <a:pt x="51" y="363"/>
                  </a:cubicBezTo>
                  <a:cubicBezTo>
                    <a:pt x="38" y="388"/>
                    <a:pt x="26" y="425"/>
                    <a:pt x="13" y="463"/>
                  </a:cubicBezTo>
                  <a:cubicBezTo>
                    <a:pt x="13" y="501"/>
                    <a:pt x="0" y="539"/>
                    <a:pt x="0" y="576"/>
                  </a:cubicBezTo>
                  <a:cubicBezTo>
                    <a:pt x="0" y="652"/>
                    <a:pt x="13" y="727"/>
                    <a:pt x="51" y="802"/>
                  </a:cubicBezTo>
                  <a:cubicBezTo>
                    <a:pt x="76" y="865"/>
                    <a:pt x="114" y="928"/>
                    <a:pt x="176" y="978"/>
                  </a:cubicBezTo>
                  <a:cubicBezTo>
                    <a:pt x="277" y="1091"/>
                    <a:pt x="428" y="1154"/>
                    <a:pt x="579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29"/>
                    <a:pt x="805" y="1117"/>
                  </a:cubicBezTo>
                  <a:cubicBezTo>
                    <a:pt x="830" y="1104"/>
                    <a:pt x="868" y="1079"/>
                    <a:pt x="893" y="1054"/>
                  </a:cubicBezTo>
                  <a:cubicBezTo>
                    <a:pt x="930" y="1041"/>
                    <a:pt x="955" y="1016"/>
                    <a:pt x="981" y="991"/>
                  </a:cubicBezTo>
                  <a:cubicBezTo>
                    <a:pt x="1043" y="941"/>
                    <a:pt x="1081" y="878"/>
                    <a:pt x="1106" y="802"/>
                  </a:cubicBezTo>
                  <a:cubicBezTo>
                    <a:pt x="1144" y="727"/>
                    <a:pt x="1157" y="652"/>
                    <a:pt x="1157" y="576"/>
                  </a:cubicBezTo>
                  <a:cubicBezTo>
                    <a:pt x="1157" y="425"/>
                    <a:pt x="1094" y="275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8" y="86"/>
                    <a:pt x="830" y="61"/>
                    <a:pt x="805" y="48"/>
                  </a:cubicBezTo>
                  <a:cubicBezTo>
                    <a:pt x="767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3505104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9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151" y="177"/>
                    <a:pt x="126" y="215"/>
                    <a:pt x="101" y="240"/>
                  </a:cubicBezTo>
                  <a:cubicBezTo>
                    <a:pt x="76" y="277"/>
                    <a:pt x="63" y="303"/>
                    <a:pt x="51" y="340"/>
                  </a:cubicBezTo>
                  <a:cubicBezTo>
                    <a:pt x="38" y="378"/>
                    <a:pt x="26" y="416"/>
                    <a:pt x="13" y="453"/>
                  </a:cubicBezTo>
                  <a:cubicBezTo>
                    <a:pt x="13" y="491"/>
                    <a:pt x="0" y="529"/>
                    <a:pt x="0" y="566"/>
                  </a:cubicBezTo>
                  <a:cubicBezTo>
                    <a:pt x="0" y="642"/>
                    <a:pt x="13" y="717"/>
                    <a:pt x="51" y="780"/>
                  </a:cubicBezTo>
                  <a:cubicBezTo>
                    <a:pt x="76" y="855"/>
                    <a:pt x="114" y="918"/>
                    <a:pt x="176" y="969"/>
                  </a:cubicBezTo>
                  <a:cubicBezTo>
                    <a:pt x="277" y="1082"/>
                    <a:pt x="428" y="1144"/>
                    <a:pt x="579" y="1144"/>
                  </a:cubicBezTo>
                  <a:cubicBezTo>
                    <a:pt x="616" y="1144"/>
                    <a:pt x="654" y="1132"/>
                    <a:pt x="692" y="1132"/>
                  </a:cubicBezTo>
                  <a:cubicBezTo>
                    <a:pt x="729" y="1119"/>
                    <a:pt x="767" y="1107"/>
                    <a:pt x="805" y="1094"/>
                  </a:cubicBezTo>
                  <a:cubicBezTo>
                    <a:pt x="830" y="1082"/>
                    <a:pt x="868" y="1069"/>
                    <a:pt x="893" y="1044"/>
                  </a:cubicBezTo>
                  <a:cubicBezTo>
                    <a:pt x="930" y="1019"/>
                    <a:pt x="955" y="994"/>
                    <a:pt x="981" y="969"/>
                  </a:cubicBezTo>
                  <a:cubicBezTo>
                    <a:pt x="1043" y="918"/>
                    <a:pt x="1081" y="855"/>
                    <a:pt x="1106" y="780"/>
                  </a:cubicBezTo>
                  <a:cubicBezTo>
                    <a:pt x="1144" y="717"/>
                    <a:pt x="1157" y="642"/>
                    <a:pt x="1157" y="566"/>
                  </a:cubicBezTo>
                  <a:cubicBezTo>
                    <a:pt x="1157" y="416"/>
                    <a:pt x="1094" y="265"/>
                    <a:pt x="981" y="152"/>
                  </a:cubicBezTo>
                  <a:cubicBezTo>
                    <a:pt x="868" y="51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3153209" y="2554418"/>
              <a:ext cx="38491" cy="34914"/>
            </a:xfrm>
            <a:custGeom>
              <a:rect b="b" l="l" r="r" t="t"/>
              <a:pathLst>
                <a:path extrusionOk="0" h="1152" w="1270">
                  <a:moveTo>
                    <a:pt x="685" y="0"/>
                  </a:moveTo>
                  <a:cubicBezTo>
                    <a:pt x="466" y="0"/>
                    <a:pt x="249" y="125"/>
                    <a:pt x="151" y="360"/>
                  </a:cubicBezTo>
                  <a:cubicBezTo>
                    <a:pt x="1" y="736"/>
                    <a:pt x="277" y="1151"/>
                    <a:pt x="692" y="1151"/>
                  </a:cubicBezTo>
                  <a:cubicBezTo>
                    <a:pt x="1006" y="1151"/>
                    <a:pt x="1270" y="900"/>
                    <a:pt x="1270" y="573"/>
                  </a:cubicBezTo>
                  <a:cubicBezTo>
                    <a:pt x="1270" y="498"/>
                    <a:pt x="1245" y="422"/>
                    <a:pt x="1219" y="360"/>
                  </a:cubicBezTo>
                  <a:cubicBezTo>
                    <a:pt x="1194" y="284"/>
                    <a:pt x="1157" y="221"/>
                    <a:pt x="1094" y="171"/>
                  </a:cubicBezTo>
                  <a:cubicBezTo>
                    <a:pt x="978" y="56"/>
                    <a:pt x="831" y="0"/>
                    <a:pt x="6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806648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0"/>
                  </a:moveTo>
                  <a:cubicBezTo>
                    <a:pt x="591" y="0"/>
                    <a:pt x="553" y="3"/>
                    <a:pt x="516" y="10"/>
                  </a:cubicBezTo>
                  <a:cubicBezTo>
                    <a:pt x="478" y="22"/>
                    <a:pt x="440" y="35"/>
                    <a:pt x="415" y="47"/>
                  </a:cubicBezTo>
                  <a:cubicBezTo>
                    <a:pt x="378" y="60"/>
                    <a:pt x="340" y="72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64"/>
                    <a:pt x="227" y="990"/>
                  </a:cubicBezTo>
                  <a:cubicBezTo>
                    <a:pt x="252" y="1015"/>
                    <a:pt x="290" y="1028"/>
                    <a:pt x="315" y="1053"/>
                  </a:cubicBezTo>
                  <a:cubicBezTo>
                    <a:pt x="340" y="1078"/>
                    <a:pt x="378" y="1103"/>
                    <a:pt x="415" y="1103"/>
                  </a:cubicBezTo>
                  <a:cubicBezTo>
                    <a:pt x="440" y="1128"/>
                    <a:pt x="478" y="1141"/>
                    <a:pt x="516" y="1141"/>
                  </a:cubicBezTo>
                  <a:cubicBezTo>
                    <a:pt x="553" y="1153"/>
                    <a:pt x="591" y="1153"/>
                    <a:pt x="641" y="1153"/>
                  </a:cubicBezTo>
                  <a:cubicBezTo>
                    <a:pt x="667" y="1153"/>
                    <a:pt x="704" y="1153"/>
                    <a:pt x="742" y="1141"/>
                  </a:cubicBezTo>
                  <a:cubicBezTo>
                    <a:pt x="780" y="1141"/>
                    <a:pt x="817" y="1128"/>
                    <a:pt x="855" y="1103"/>
                  </a:cubicBezTo>
                  <a:cubicBezTo>
                    <a:pt x="893" y="1103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4"/>
                    <a:pt x="1144" y="274"/>
                    <a:pt x="1044" y="173"/>
                  </a:cubicBezTo>
                  <a:cubicBezTo>
                    <a:pt x="1018" y="148"/>
                    <a:pt x="981" y="123"/>
                    <a:pt x="956" y="98"/>
                  </a:cubicBezTo>
                  <a:cubicBezTo>
                    <a:pt x="918" y="72"/>
                    <a:pt x="893" y="60"/>
                    <a:pt x="855" y="47"/>
                  </a:cubicBezTo>
                  <a:cubicBezTo>
                    <a:pt x="817" y="35"/>
                    <a:pt x="780" y="22"/>
                    <a:pt x="742" y="10"/>
                  </a:cubicBezTo>
                  <a:cubicBezTo>
                    <a:pt x="704" y="3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3505104" y="2554297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3" y="1"/>
                  </a:moveTo>
                  <a:cubicBezTo>
                    <a:pt x="433" y="1"/>
                    <a:pt x="288" y="63"/>
                    <a:pt x="176" y="175"/>
                  </a:cubicBezTo>
                  <a:cubicBezTo>
                    <a:pt x="114" y="225"/>
                    <a:pt x="76" y="288"/>
                    <a:pt x="51" y="364"/>
                  </a:cubicBezTo>
                  <a:cubicBezTo>
                    <a:pt x="13" y="426"/>
                    <a:pt x="0" y="502"/>
                    <a:pt x="0" y="577"/>
                  </a:cubicBezTo>
                  <a:cubicBezTo>
                    <a:pt x="0" y="615"/>
                    <a:pt x="13" y="653"/>
                    <a:pt x="13" y="690"/>
                  </a:cubicBezTo>
                  <a:cubicBezTo>
                    <a:pt x="26" y="728"/>
                    <a:pt x="38" y="766"/>
                    <a:pt x="51" y="803"/>
                  </a:cubicBezTo>
                  <a:cubicBezTo>
                    <a:pt x="63" y="828"/>
                    <a:pt x="76" y="866"/>
                    <a:pt x="101" y="891"/>
                  </a:cubicBezTo>
                  <a:cubicBezTo>
                    <a:pt x="126" y="929"/>
                    <a:pt x="139" y="967"/>
                    <a:pt x="176" y="992"/>
                  </a:cubicBezTo>
                  <a:cubicBezTo>
                    <a:pt x="277" y="1092"/>
                    <a:pt x="428" y="1155"/>
                    <a:pt x="579" y="1155"/>
                  </a:cubicBezTo>
                  <a:cubicBezTo>
                    <a:pt x="616" y="1155"/>
                    <a:pt x="654" y="1143"/>
                    <a:pt x="692" y="1143"/>
                  </a:cubicBezTo>
                  <a:cubicBezTo>
                    <a:pt x="729" y="1130"/>
                    <a:pt x="767" y="1117"/>
                    <a:pt x="805" y="1105"/>
                  </a:cubicBezTo>
                  <a:cubicBezTo>
                    <a:pt x="830" y="1092"/>
                    <a:pt x="868" y="1067"/>
                    <a:pt x="893" y="1055"/>
                  </a:cubicBezTo>
                  <a:cubicBezTo>
                    <a:pt x="1056" y="942"/>
                    <a:pt x="1157" y="766"/>
                    <a:pt x="1157" y="577"/>
                  </a:cubicBezTo>
                  <a:cubicBezTo>
                    <a:pt x="1157" y="502"/>
                    <a:pt x="1144" y="426"/>
                    <a:pt x="1106" y="364"/>
                  </a:cubicBezTo>
                  <a:cubicBezTo>
                    <a:pt x="1081" y="288"/>
                    <a:pt x="1043" y="225"/>
                    <a:pt x="981" y="175"/>
                  </a:cubicBezTo>
                  <a:cubicBezTo>
                    <a:pt x="955" y="137"/>
                    <a:pt x="930" y="125"/>
                    <a:pt x="893" y="100"/>
                  </a:cubicBezTo>
                  <a:cubicBezTo>
                    <a:pt x="868" y="74"/>
                    <a:pt x="830" y="62"/>
                    <a:pt x="805" y="49"/>
                  </a:cubicBezTo>
                  <a:cubicBezTo>
                    <a:pt x="767" y="37"/>
                    <a:pt x="729" y="24"/>
                    <a:pt x="692" y="12"/>
                  </a:cubicBezTo>
                  <a:cubicBezTo>
                    <a:pt x="655" y="4"/>
                    <a:pt x="619" y="1"/>
                    <a:pt x="58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3852058" y="463177"/>
              <a:ext cx="40400" cy="34975"/>
            </a:xfrm>
            <a:custGeom>
              <a:rect b="b" l="l" r="r" t="t"/>
              <a:pathLst>
                <a:path extrusionOk="0" h="1154" w="1333">
                  <a:moveTo>
                    <a:pt x="635" y="1"/>
                  </a:moveTo>
                  <a:cubicBezTo>
                    <a:pt x="559" y="1"/>
                    <a:pt x="484" y="16"/>
                    <a:pt x="415" y="48"/>
                  </a:cubicBezTo>
                  <a:cubicBezTo>
                    <a:pt x="339" y="73"/>
                    <a:pt x="276" y="110"/>
                    <a:pt x="226" y="161"/>
                  </a:cubicBezTo>
                  <a:cubicBezTo>
                    <a:pt x="50" y="324"/>
                    <a:pt x="0" y="575"/>
                    <a:pt x="101" y="789"/>
                  </a:cubicBezTo>
                  <a:cubicBezTo>
                    <a:pt x="126" y="864"/>
                    <a:pt x="163" y="927"/>
                    <a:pt x="226" y="990"/>
                  </a:cubicBezTo>
                  <a:cubicBezTo>
                    <a:pt x="327" y="1091"/>
                    <a:pt x="478" y="1153"/>
                    <a:pt x="628" y="1153"/>
                  </a:cubicBezTo>
                  <a:cubicBezTo>
                    <a:pt x="704" y="1153"/>
                    <a:pt x="779" y="1141"/>
                    <a:pt x="855" y="1103"/>
                  </a:cubicBezTo>
                  <a:cubicBezTo>
                    <a:pt x="1332" y="915"/>
                    <a:pt x="1332" y="236"/>
                    <a:pt x="855" y="48"/>
                  </a:cubicBezTo>
                  <a:cubicBezTo>
                    <a:pt x="785" y="16"/>
                    <a:pt x="710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3853574" y="811767"/>
              <a:ext cx="38885" cy="34854"/>
            </a:xfrm>
            <a:custGeom>
              <a:rect b="b" l="l" r="r" t="t"/>
              <a:pathLst>
                <a:path extrusionOk="0" h="1150" w="1283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13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1194" y="961"/>
                    <a:pt x="1282" y="458"/>
                    <a:pt x="993" y="169"/>
                  </a:cubicBezTo>
                  <a:cubicBezTo>
                    <a:pt x="930" y="119"/>
                    <a:pt x="867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3505104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50"/>
                  </a:cubicBezTo>
                  <a:cubicBezTo>
                    <a:pt x="38" y="387"/>
                    <a:pt x="26" y="412"/>
                    <a:pt x="13" y="450"/>
                  </a:cubicBezTo>
                  <a:cubicBezTo>
                    <a:pt x="13" y="488"/>
                    <a:pt x="0" y="526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1"/>
                  </a:lnTo>
                  <a:cubicBezTo>
                    <a:pt x="289" y="1066"/>
                    <a:pt x="327" y="1091"/>
                    <a:pt x="365" y="1104"/>
                  </a:cubicBezTo>
                  <a:cubicBezTo>
                    <a:pt x="390" y="1116"/>
                    <a:pt x="428" y="1129"/>
                    <a:pt x="465" y="1129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29"/>
                    <a:pt x="767" y="1116"/>
                    <a:pt x="805" y="1104"/>
                  </a:cubicBezTo>
                  <a:cubicBezTo>
                    <a:pt x="830" y="1091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526"/>
                    <a:pt x="1157" y="488"/>
                    <a:pt x="1144" y="450"/>
                  </a:cubicBezTo>
                  <a:cubicBezTo>
                    <a:pt x="1144" y="412"/>
                    <a:pt x="1131" y="375"/>
                    <a:pt x="1106" y="350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3505498" y="463571"/>
              <a:ext cx="34672" cy="34581"/>
            </a:xfrm>
            <a:custGeom>
              <a:rect b="b" l="l" r="r" t="t"/>
              <a:pathLst>
                <a:path extrusionOk="0" h="1141" w="1144">
                  <a:moveTo>
                    <a:pt x="567" y="0"/>
                  </a:moveTo>
                  <a:cubicBezTo>
                    <a:pt x="421" y="0"/>
                    <a:pt x="276" y="53"/>
                    <a:pt x="163" y="160"/>
                  </a:cubicBezTo>
                  <a:cubicBezTo>
                    <a:pt x="138" y="185"/>
                    <a:pt x="113" y="211"/>
                    <a:pt x="101" y="248"/>
                  </a:cubicBezTo>
                  <a:cubicBezTo>
                    <a:pt x="75" y="273"/>
                    <a:pt x="50" y="311"/>
                    <a:pt x="38" y="349"/>
                  </a:cubicBezTo>
                  <a:cubicBezTo>
                    <a:pt x="25" y="374"/>
                    <a:pt x="13" y="412"/>
                    <a:pt x="13" y="449"/>
                  </a:cubicBezTo>
                  <a:cubicBezTo>
                    <a:pt x="0" y="487"/>
                    <a:pt x="0" y="525"/>
                    <a:pt x="0" y="562"/>
                  </a:cubicBezTo>
                  <a:cubicBezTo>
                    <a:pt x="0" y="638"/>
                    <a:pt x="13" y="713"/>
                    <a:pt x="38" y="789"/>
                  </a:cubicBezTo>
                  <a:cubicBezTo>
                    <a:pt x="63" y="851"/>
                    <a:pt x="113" y="914"/>
                    <a:pt x="163" y="977"/>
                  </a:cubicBezTo>
                  <a:cubicBezTo>
                    <a:pt x="264" y="1078"/>
                    <a:pt x="415" y="1140"/>
                    <a:pt x="566" y="1140"/>
                  </a:cubicBezTo>
                  <a:cubicBezTo>
                    <a:pt x="603" y="1140"/>
                    <a:pt x="641" y="1140"/>
                    <a:pt x="679" y="1128"/>
                  </a:cubicBezTo>
                  <a:cubicBezTo>
                    <a:pt x="716" y="1128"/>
                    <a:pt x="754" y="1115"/>
                    <a:pt x="792" y="1090"/>
                  </a:cubicBezTo>
                  <a:cubicBezTo>
                    <a:pt x="829" y="1078"/>
                    <a:pt x="855" y="1065"/>
                    <a:pt x="892" y="1040"/>
                  </a:cubicBezTo>
                  <a:cubicBezTo>
                    <a:pt x="917" y="1027"/>
                    <a:pt x="955" y="1002"/>
                    <a:pt x="980" y="977"/>
                  </a:cubicBezTo>
                  <a:cubicBezTo>
                    <a:pt x="1030" y="914"/>
                    <a:pt x="1081" y="851"/>
                    <a:pt x="1106" y="789"/>
                  </a:cubicBezTo>
                  <a:cubicBezTo>
                    <a:pt x="1131" y="713"/>
                    <a:pt x="1144" y="638"/>
                    <a:pt x="1144" y="562"/>
                  </a:cubicBezTo>
                  <a:cubicBezTo>
                    <a:pt x="1144" y="412"/>
                    <a:pt x="1081" y="261"/>
                    <a:pt x="980" y="160"/>
                  </a:cubicBezTo>
                  <a:cubicBezTo>
                    <a:pt x="861" y="53"/>
                    <a:pt x="713" y="0"/>
                    <a:pt x="56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4201650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200892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3853574" y="1160237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13" y="433"/>
                    <a:pt x="0" y="508"/>
                    <a:pt x="0" y="584"/>
                  </a:cubicBezTo>
                  <a:cubicBezTo>
                    <a:pt x="0" y="734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853574" y="150894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5" y="1"/>
                  </a:moveTo>
                  <a:cubicBezTo>
                    <a:pt x="437" y="1"/>
                    <a:pt x="289" y="54"/>
                    <a:pt x="176" y="161"/>
                  </a:cubicBezTo>
                  <a:cubicBezTo>
                    <a:pt x="151" y="186"/>
                    <a:pt x="126" y="224"/>
                    <a:pt x="101" y="249"/>
                  </a:cubicBezTo>
                  <a:cubicBezTo>
                    <a:pt x="88" y="287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6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41"/>
                    <a:pt x="578" y="1141"/>
                  </a:cubicBezTo>
                  <a:cubicBezTo>
                    <a:pt x="654" y="1141"/>
                    <a:pt x="729" y="1128"/>
                    <a:pt x="805" y="1103"/>
                  </a:cubicBezTo>
                  <a:cubicBezTo>
                    <a:pt x="1018" y="1015"/>
                    <a:pt x="1156" y="802"/>
                    <a:pt x="1156" y="576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5"/>
                    <a:pt x="1131" y="387"/>
                    <a:pt x="1119" y="349"/>
                  </a:cubicBezTo>
                  <a:cubicBezTo>
                    <a:pt x="1094" y="324"/>
                    <a:pt x="1081" y="287"/>
                    <a:pt x="1068" y="249"/>
                  </a:cubicBezTo>
                  <a:cubicBezTo>
                    <a:pt x="1043" y="224"/>
                    <a:pt x="1018" y="186"/>
                    <a:pt x="993" y="161"/>
                  </a:cubicBezTo>
                  <a:cubicBezTo>
                    <a:pt x="880" y="54"/>
                    <a:pt x="732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505104" y="1508676"/>
              <a:ext cx="35460" cy="34884"/>
            </a:xfrm>
            <a:custGeom>
              <a:rect b="b" l="l" r="r" t="t"/>
              <a:pathLst>
                <a:path extrusionOk="0" h="1151" w="1170">
                  <a:moveTo>
                    <a:pt x="579" y="0"/>
                  </a:moveTo>
                  <a:cubicBezTo>
                    <a:pt x="541" y="0"/>
                    <a:pt x="503" y="7"/>
                    <a:pt x="465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89" y="82"/>
                    <a:pt x="264" y="107"/>
                  </a:cubicBezTo>
                  <a:lnTo>
                    <a:pt x="176" y="170"/>
                  </a:lnTo>
                  <a:cubicBezTo>
                    <a:pt x="126" y="233"/>
                    <a:pt x="76" y="296"/>
                    <a:pt x="51" y="358"/>
                  </a:cubicBezTo>
                  <a:cubicBezTo>
                    <a:pt x="13" y="434"/>
                    <a:pt x="0" y="509"/>
                    <a:pt x="0" y="585"/>
                  </a:cubicBezTo>
                  <a:cubicBezTo>
                    <a:pt x="0" y="891"/>
                    <a:pt x="252" y="1150"/>
                    <a:pt x="557" y="1150"/>
                  </a:cubicBezTo>
                  <a:cubicBezTo>
                    <a:pt x="564" y="1150"/>
                    <a:pt x="571" y="1150"/>
                    <a:pt x="579" y="1150"/>
                  </a:cubicBezTo>
                  <a:cubicBezTo>
                    <a:pt x="729" y="1150"/>
                    <a:pt x="880" y="1100"/>
                    <a:pt x="981" y="987"/>
                  </a:cubicBezTo>
                  <a:cubicBezTo>
                    <a:pt x="1043" y="936"/>
                    <a:pt x="1081" y="874"/>
                    <a:pt x="1106" y="798"/>
                  </a:cubicBezTo>
                  <a:cubicBezTo>
                    <a:pt x="1169" y="660"/>
                    <a:pt x="1169" y="497"/>
                    <a:pt x="1106" y="358"/>
                  </a:cubicBezTo>
                  <a:cubicBezTo>
                    <a:pt x="1081" y="296"/>
                    <a:pt x="1043" y="220"/>
                    <a:pt x="981" y="170"/>
                  </a:cubicBezTo>
                  <a:cubicBezTo>
                    <a:pt x="955" y="145"/>
                    <a:pt x="930" y="120"/>
                    <a:pt x="893" y="107"/>
                  </a:cubicBezTo>
                  <a:cubicBezTo>
                    <a:pt x="868" y="82"/>
                    <a:pt x="830" y="57"/>
                    <a:pt x="805" y="57"/>
                  </a:cubicBezTo>
                  <a:cubicBezTo>
                    <a:pt x="767" y="32"/>
                    <a:pt x="729" y="19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505104" y="1160419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70" y="0"/>
                  </a:moveTo>
                  <a:cubicBezTo>
                    <a:pt x="420" y="0"/>
                    <a:pt x="275" y="54"/>
                    <a:pt x="176" y="163"/>
                  </a:cubicBezTo>
                  <a:cubicBezTo>
                    <a:pt x="114" y="213"/>
                    <a:pt x="76" y="276"/>
                    <a:pt x="51" y="352"/>
                  </a:cubicBezTo>
                  <a:cubicBezTo>
                    <a:pt x="13" y="414"/>
                    <a:pt x="0" y="490"/>
                    <a:pt x="0" y="565"/>
                  </a:cubicBezTo>
                  <a:cubicBezTo>
                    <a:pt x="0" y="603"/>
                    <a:pt x="13" y="641"/>
                    <a:pt x="13" y="678"/>
                  </a:cubicBezTo>
                  <a:cubicBezTo>
                    <a:pt x="26" y="716"/>
                    <a:pt x="38" y="754"/>
                    <a:pt x="51" y="791"/>
                  </a:cubicBezTo>
                  <a:cubicBezTo>
                    <a:pt x="63" y="829"/>
                    <a:pt x="76" y="867"/>
                    <a:pt x="101" y="892"/>
                  </a:cubicBezTo>
                  <a:cubicBezTo>
                    <a:pt x="126" y="917"/>
                    <a:pt x="139" y="955"/>
                    <a:pt x="176" y="980"/>
                  </a:cubicBezTo>
                  <a:cubicBezTo>
                    <a:pt x="277" y="1093"/>
                    <a:pt x="428" y="1143"/>
                    <a:pt x="579" y="1156"/>
                  </a:cubicBezTo>
                  <a:cubicBezTo>
                    <a:pt x="616" y="1143"/>
                    <a:pt x="654" y="1143"/>
                    <a:pt x="679" y="1131"/>
                  </a:cubicBezTo>
                  <a:cubicBezTo>
                    <a:pt x="729" y="1131"/>
                    <a:pt x="754" y="1118"/>
                    <a:pt x="792" y="1105"/>
                  </a:cubicBezTo>
                  <a:cubicBezTo>
                    <a:pt x="830" y="1080"/>
                    <a:pt x="868" y="1068"/>
                    <a:pt x="893" y="1055"/>
                  </a:cubicBezTo>
                  <a:cubicBezTo>
                    <a:pt x="918" y="1030"/>
                    <a:pt x="955" y="1005"/>
                    <a:pt x="981" y="980"/>
                  </a:cubicBezTo>
                  <a:cubicBezTo>
                    <a:pt x="1094" y="867"/>
                    <a:pt x="1157" y="716"/>
                    <a:pt x="1157" y="565"/>
                  </a:cubicBezTo>
                  <a:cubicBezTo>
                    <a:pt x="1157" y="490"/>
                    <a:pt x="1131" y="427"/>
                    <a:pt x="1106" y="352"/>
                  </a:cubicBezTo>
                  <a:cubicBezTo>
                    <a:pt x="1081" y="289"/>
                    <a:pt x="1043" y="226"/>
                    <a:pt x="981" y="163"/>
                  </a:cubicBezTo>
                  <a:cubicBezTo>
                    <a:pt x="955" y="138"/>
                    <a:pt x="930" y="113"/>
                    <a:pt x="893" y="100"/>
                  </a:cubicBezTo>
                  <a:cubicBezTo>
                    <a:pt x="868" y="75"/>
                    <a:pt x="830" y="50"/>
                    <a:pt x="805" y="37"/>
                  </a:cubicBezTo>
                  <a:cubicBezTo>
                    <a:pt x="767" y="25"/>
                    <a:pt x="729" y="25"/>
                    <a:pt x="692" y="12"/>
                  </a:cubicBezTo>
                  <a:cubicBezTo>
                    <a:pt x="651" y="4"/>
                    <a:pt x="610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20240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196316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853574" y="1857176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51" y="194"/>
                    <a:pt x="113" y="219"/>
                    <a:pt x="101" y="257"/>
                  </a:cubicBezTo>
                  <a:cubicBezTo>
                    <a:pt x="88" y="294"/>
                    <a:pt x="63" y="320"/>
                    <a:pt x="51" y="357"/>
                  </a:cubicBezTo>
                  <a:cubicBezTo>
                    <a:pt x="38" y="382"/>
                    <a:pt x="25" y="433"/>
                    <a:pt x="13" y="458"/>
                  </a:cubicBezTo>
                  <a:cubicBezTo>
                    <a:pt x="13" y="495"/>
                    <a:pt x="0" y="533"/>
                    <a:pt x="0" y="583"/>
                  </a:cubicBezTo>
                  <a:cubicBezTo>
                    <a:pt x="0" y="734"/>
                    <a:pt x="63" y="872"/>
                    <a:pt x="176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8" y="1136"/>
                    <a:pt x="503" y="1161"/>
                    <a:pt x="578" y="1161"/>
                  </a:cubicBezTo>
                  <a:cubicBezTo>
                    <a:pt x="654" y="1161"/>
                    <a:pt x="729" y="1136"/>
                    <a:pt x="805" y="1111"/>
                  </a:cubicBezTo>
                  <a:cubicBezTo>
                    <a:pt x="880" y="1073"/>
                    <a:pt x="943" y="1036"/>
                    <a:pt x="993" y="986"/>
                  </a:cubicBezTo>
                  <a:cubicBezTo>
                    <a:pt x="1094" y="872"/>
                    <a:pt x="1156" y="734"/>
                    <a:pt x="1156" y="583"/>
                  </a:cubicBezTo>
                  <a:cubicBezTo>
                    <a:pt x="1156" y="533"/>
                    <a:pt x="1156" y="495"/>
                    <a:pt x="1144" y="458"/>
                  </a:cubicBezTo>
                  <a:cubicBezTo>
                    <a:pt x="1131" y="420"/>
                    <a:pt x="1131" y="382"/>
                    <a:pt x="1119" y="357"/>
                  </a:cubicBezTo>
                  <a:cubicBezTo>
                    <a:pt x="1094" y="320"/>
                    <a:pt x="1081" y="282"/>
                    <a:pt x="1068" y="257"/>
                  </a:cubicBezTo>
                  <a:cubicBezTo>
                    <a:pt x="1043" y="232"/>
                    <a:pt x="1018" y="194"/>
                    <a:pt x="993" y="169"/>
                  </a:cubicBezTo>
                  <a:cubicBezTo>
                    <a:pt x="930" y="118"/>
                    <a:pt x="867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853574" y="2206009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867" y="1074"/>
                    <a:pt x="930" y="1036"/>
                    <a:pt x="993" y="973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505104" y="220585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39" y="199"/>
                    <a:pt x="114" y="224"/>
                    <a:pt x="101" y="262"/>
                  </a:cubicBezTo>
                  <a:cubicBezTo>
                    <a:pt x="76" y="287"/>
                    <a:pt x="63" y="325"/>
                    <a:pt x="51" y="363"/>
                  </a:cubicBezTo>
                  <a:cubicBezTo>
                    <a:pt x="38" y="388"/>
                    <a:pt x="26" y="425"/>
                    <a:pt x="13" y="463"/>
                  </a:cubicBezTo>
                  <a:cubicBezTo>
                    <a:pt x="13" y="501"/>
                    <a:pt x="0" y="539"/>
                    <a:pt x="0" y="576"/>
                  </a:cubicBezTo>
                  <a:cubicBezTo>
                    <a:pt x="0" y="652"/>
                    <a:pt x="13" y="727"/>
                    <a:pt x="51" y="802"/>
                  </a:cubicBezTo>
                  <a:cubicBezTo>
                    <a:pt x="76" y="865"/>
                    <a:pt x="114" y="928"/>
                    <a:pt x="176" y="978"/>
                  </a:cubicBezTo>
                  <a:cubicBezTo>
                    <a:pt x="277" y="1091"/>
                    <a:pt x="428" y="1154"/>
                    <a:pt x="579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29"/>
                    <a:pt x="805" y="1117"/>
                  </a:cubicBezTo>
                  <a:cubicBezTo>
                    <a:pt x="830" y="1104"/>
                    <a:pt x="868" y="1079"/>
                    <a:pt x="893" y="1054"/>
                  </a:cubicBezTo>
                  <a:cubicBezTo>
                    <a:pt x="930" y="1041"/>
                    <a:pt x="955" y="1016"/>
                    <a:pt x="981" y="991"/>
                  </a:cubicBezTo>
                  <a:cubicBezTo>
                    <a:pt x="1043" y="941"/>
                    <a:pt x="1081" y="878"/>
                    <a:pt x="1106" y="802"/>
                  </a:cubicBezTo>
                  <a:cubicBezTo>
                    <a:pt x="1144" y="727"/>
                    <a:pt x="1157" y="652"/>
                    <a:pt x="1157" y="576"/>
                  </a:cubicBezTo>
                  <a:cubicBezTo>
                    <a:pt x="1157" y="425"/>
                    <a:pt x="1094" y="275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8" y="86"/>
                    <a:pt x="830" y="61"/>
                    <a:pt x="805" y="48"/>
                  </a:cubicBezTo>
                  <a:cubicBezTo>
                    <a:pt x="767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505104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9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151" y="177"/>
                    <a:pt x="126" y="215"/>
                    <a:pt x="101" y="240"/>
                  </a:cubicBezTo>
                  <a:cubicBezTo>
                    <a:pt x="76" y="277"/>
                    <a:pt x="63" y="303"/>
                    <a:pt x="51" y="340"/>
                  </a:cubicBezTo>
                  <a:cubicBezTo>
                    <a:pt x="38" y="378"/>
                    <a:pt x="26" y="416"/>
                    <a:pt x="13" y="453"/>
                  </a:cubicBezTo>
                  <a:cubicBezTo>
                    <a:pt x="13" y="491"/>
                    <a:pt x="0" y="529"/>
                    <a:pt x="0" y="566"/>
                  </a:cubicBezTo>
                  <a:cubicBezTo>
                    <a:pt x="0" y="642"/>
                    <a:pt x="13" y="717"/>
                    <a:pt x="51" y="780"/>
                  </a:cubicBezTo>
                  <a:cubicBezTo>
                    <a:pt x="76" y="855"/>
                    <a:pt x="114" y="918"/>
                    <a:pt x="176" y="969"/>
                  </a:cubicBezTo>
                  <a:cubicBezTo>
                    <a:pt x="277" y="1082"/>
                    <a:pt x="428" y="1144"/>
                    <a:pt x="579" y="1144"/>
                  </a:cubicBezTo>
                  <a:cubicBezTo>
                    <a:pt x="616" y="1144"/>
                    <a:pt x="654" y="1132"/>
                    <a:pt x="692" y="1132"/>
                  </a:cubicBezTo>
                  <a:cubicBezTo>
                    <a:pt x="729" y="1119"/>
                    <a:pt x="767" y="1107"/>
                    <a:pt x="805" y="1094"/>
                  </a:cubicBezTo>
                  <a:cubicBezTo>
                    <a:pt x="830" y="1082"/>
                    <a:pt x="868" y="1069"/>
                    <a:pt x="893" y="1044"/>
                  </a:cubicBezTo>
                  <a:cubicBezTo>
                    <a:pt x="930" y="1019"/>
                    <a:pt x="955" y="994"/>
                    <a:pt x="981" y="969"/>
                  </a:cubicBezTo>
                  <a:cubicBezTo>
                    <a:pt x="1043" y="918"/>
                    <a:pt x="1081" y="855"/>
                    <a:pt x="1106" y="780"/>
                  </a:cubicBezTo>
                  <a:cubicBezTo>
                    <a:pt x="1144" y="717"/>
                    <a:pt x="1157" y="642"/>
                    <a:pt x="1157" y="566"/>
                  </a:cubicBezTo>
                  <a:cubicBezTo>
                    <a:pt x="1157" y="416"/>
                    <a:pt x="1094" y="265"/>
                    <a:pt x="981" y="152"/>
                  </a:cubicBezTo>
                  <a:cubicBezTo>
                    <a:pt x="868" y="51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198619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20240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850513" y="2554721"/>
              <a:ext cx="41158" cy="34611"/>
            </a:xfrm>
            <a:custGeom>
              <a:rect b="b" l="l" r="r" t="t"/>
              <a:pathLst>
                <a:path extrusionOk="0" h="1142" w="1358">
                  <a:moveTo>
                    <a:pt x="674" y="0"/>
                  </a:moveTo>
                  <a:cubicBezTo>
                    <a:pt x="534" y="0"/>
                    <a:pt x="391" y="52"/>
                    <a:pt x="277" y="161"/>
                  </a:cubicBezTo>
                  <a:cubicBezTo>
                    <a:pt x="227" y="224"/>
                    <a:pt x="177" y="287"/>
                    <a:pt x="152" y="362"/>
                  </a:cubicBezTo>
                  <a:cubicBezTo>
                    <a:pt x="1" y="726"/>
                    <a:pt x="277" y="1141"/>
                    <a:pt x="679" y="1141"/>
                  </a:cubicBezTo>
                  <a:cubicBezTo>
                    <a:pt x="755" y="1141"/>
                    <a:pt x="830" y="1129"/>
                    <a:pt x="906" y="1103"/>
                  </a:cubicBezTo>
                  <a:cubicBezTo>
                    <a:pt x="1232" y="965"/>
                    <a:pt x="1358" y="563"/>
                    <a:pt x="1157" y="262"/>
                  </a:cubicBezTo>
                  <a:cubicBezTo>
                    <a:pt x="1043" y="90"/>
                    <a:pt x="860" y="0"/>
                    <a:pt x="67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505104" y="2554297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3" y="1"/>
                  </a:moveTo>
                  <a:cubicBezTo>
                    <a:pt x="433" y="1"/>
                    <a:pt x="288" y="63"/>
                    <a:pt x="176" y="175"/>
                  </a:cubicBezTo>
                  <a:cubicBezTo>
                    <a:pt x="114" y="225"/>
                    <a:pt x="76" y="288"/>
                    <a:pt x="51" y="364"/>
                  </a:cubicBezTo>
                  <a:cubicBezTo>
                    <a:pt x="13" y="426"/>
                    <a:pt x="0" y="502"/>
                    <a:pt x="0" y="577"/>
                  </a:cubicBezTo>
                  <a:cubicBezTo>
                    <a:pt x="0" y="615"/>
                    <a:pt x="13" y="653"/>
                    <a:pt x="13" y="690"/>
                  </a:cubicBezTo>
                  <a:cubicBezTo>
                    <a:pt x="26" y="728"/>
                    <a:pt x="38" y="766"/>
                    <a:pt x="51" y="803"/>
                  </a:cubicBezTo>
                  <a:cubicBezTo>
                    <a:pt x="63" y="828"/>
                    <a:pt x="76" y="866"/>
                    <a:pt x="101" y="891"/>
                  </a:cubicBezTo>
                  <a:cubicBezTo>
                    <a:pt x="126" y="929"/>
                    <a:pt x="139" y="967"/>
                    <a:pt x="176" y="992"/>
                  </a:cubicBezTo>
                  <a:cubicBezTo>
                    <a:pt x="277" y="1092"/>
                    <a:pt x="428" y="1155"/>
                    <a:pt x="579" y="1155"/>
                  </a:cubicBezTo>
                  <a:cubicBezTo>
                    <a:pt x="616" y="1155"/>
                    <a:pt x="654" y="1143"/>
                    <a:pt x="692" y="1143"/>
                  </a:cubicBezTo>
                  <a:cubicBezTo>
                    <a:pt x="729" y="1130"/>
                    <a:pt x="767" y="1117"/>
                    <a:pt x="805" y="1105"/>
                  </a:cubicBezTo>
                  <a:cubicBezTo>
                    <a:pt x="830" y="1092"/>
                    <a:pt x="868" y="1067"/>
                    <a:pt x="893" y="1055"/>
                  </a:cubicBezTo>
                  <a:cubicBezTo>
                    <a:pt x="1056" y="942"/>
                    <a:pt x="1157" y="766"/>
                    <a:pt x="1157" y="577"/>
                  </a:cubicBezTo>
                  <a:cubicBezTo>
                    <a:pt x="1157" y="502"/>
                    <a:pt x="1144" y="426"/>
                    <a:pt x="1106" y="364"/>
                  </a:cubicBezTo>
                  <a:cubicBezTo>
                    <a:pt x="1081" y="288"/>
                    <a:pt x="1043" y="225"/>
                    <a:pt x="981" y="175"/>
                  </a:cubicBezTo>
                  <a:cubicBezTo>
                    <a:pt x="955" y="137"/>
                    <a:pt x="930" y="125"/>
                    <a:pt x="893" y="100"/>
                  </a:cubicBezTo>
                  <a:cubicBezTo>
                    <a:pt x="868" y="74"/>
                    <a:pt x="830" y="62"/>
                    <a:pt x="805" y="49"/>
                  </a:cubicBezTo>
                  <a:cubicBezTo>
                    <a:pt x="767" y="37"/>
                    <a:pt x="729" y="24"/>
                    <a:pt x="692" y="12"/>
                  </a:cubicBezTo>
                  <a:cubicBezTo>
                    <a:pt x="655" y="4"/>
                    <a:pt x="619" y="1"/>
                    <a:pt x="58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4194831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4550878" y="463177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1"/>
                  </a:moveTo>
                  <a:cubicBezTo>
                    <a:pt x="528" y="1"/>
                    <a:pt x="491" y="4"/>
                    <a:pt x="453" y="10"/>
                  </a:cubicBezTo>
                  <a:cubicBezTo>
                    <a:pt x="415" y="23"/>
                    <a:pt x="378" y="35"/>
                    <a:pt x="352" y="48"/>
                  </a:cubicBez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5"/>
                    <a:pt x="1" y="575"/>
                  </a:cubicBezTo>
                  <a:cubicBezTo>
                    <a:pt x="1" y="613"/>
                    <a:pt x="1" y="651"/>
                    <a:pt x="13" y="689"/>
                  </a:cubicBezTo>
                  <a:cubicBezTo>
                    <a:pt x="13" y="726"/>
                    <a:pt x="26" y="764"/>
                    <a:pt x="38" y="789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1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81" y="827"/>
                    <a:pt x="1106" y="789"/>
                  </a:cubicBezTo>
                  <a:lnTo>
                    <a:pt x="1144" y="689"/>
                  </a:lnTo>
                  <a:cubicBezTo>
                    <a:pt x="1144" y="651"/>
                    <a:pt x="1144" y="613"/>
                    <a:pt x="1144" y="575"/>
                  </a:cubicBezTo>
                  <a:cubicBezTo>
                    <a:pt x="1144" y="425"/>
                    <a:pt x="1081" y="274"/>
                    <a:pt x="981" y="173"/>
                  </a:cubicBezTo>
                  <a:cubicBezTo>
                    <a:pt x="956" y="136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8"/>
                  </a:cubicBezTo>
                  <a:cubicBezTo>
                    <a:pt x="754" y="23"/>
                    <a:pt x="717" y="10"/>
                    <a:pt x="679" y="10"/>
                  </a:cubicBez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4550514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3" y="0"/>
                  </a:moveTo>
                  <a:cubicBezTo>
                    <a:pt x="432" y="0"/>
                    <a:pt x="288" y="62"/>
                    <a:pt x="176" y="174"/>
                  </a:cubicBezTo>
                  <a:cubicBezTo>
                    <a:pt x="126" y="224"/>
                    <a:pt x="75" y="287"/>
                    <a:pt x="50" y="363"/>
                  </a:cubicBezTo>
                  <a:cubicBezTo>
                    <a:pt x="25" y="425"/>
                    <a:pt x="13" y="501"/>
                    <a:pt x="13" y="576"/>
                  </a:cubicBezTo>
                  <a:cubicBezTo>
                    <a:pt x="0" y="901"/>
                    <a:pt x="260" y="1151"/>
                    <a:pt x="584" y="1154"/>
                  </a:cubicBezTo>
                  <a:lnTo>
                    <a:pt x="584" y="1154"/>
                  </a:lnTo>
                  <a:cubicBezTo>
                    <a:pt x="908" y="1151"/>
                    <a:pt x="1156" y="888"/>
                    <a:pt x="1156" y="576"/>
                  </a:cubicBezTo>
                  <a:cubicBezTo>
                    <a:pt x="1156" y="501"/>
                    <a:pt x="1143" y="425"/>
                    <a:pt x="1118" y="363"/>
                  </a:cubicBezTo>
                  <a:cubicBezTo>
                    <a:pt x="1093" y="287"/>
                    <a:pt x="1043" y="224"/>
                    <a:pt x="993" y="174"/>
                  </a:cubicBezTo>
                  <a:cubicBezTo>
                    <a:pt x="968" y="149"/>
                    <a:pt x="930" y="124"/>
                    <a:pt x="905" y="99"/>
                  </a:cubicBezTo>
                  <a:cubicBezTo>
                    <a:pt x="867" y="74"/>
                    <a:pt x="842" y="61"/>
                    <a:pt x="804" y="49"/>
                  </a:cubicBezTo>
                  <a:cubicBezTo>
                    <a:pt x="766" y="36"/>
                    <a:pt x="729" y="23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  <a:moveTo>
                    <a:pt x="584" y="1154"/>
                  </a:moveTo>
                  <a:cubicBezTo>
                    <a:pt x="582" y="1154"/>
                    <a:pt x="580" y="1154"/>
                    <a:pt x="578" y="1154"/>
                  </a:cubicBezTo>
                  <a:lnTo>
                    <a:pt x="591" y="1154"/>
                  </a:lnTo>
                  <a:cubicBezTo>
                    <a:pt x="588" y="1154"/>
                    <a:pt x="586" y="1154"/>
                    <a:pt x="584" y="1154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4201650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4200892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4899348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4899348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4550878" y="1160479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114" y="211"/>
                    <a:pt x="63" y="274"/>
                    <a:pt x="38" y="350"/>
                  </a:cubicBezTo>
                  <a:cubicBezTo>
                    <a:pt x="13" y="412"/>
                    <a:pt x="1" y="488"/>
                    <a:pt x="1" y="563"/>
                  </a:cubicBezTo>
                  <a:cubicBezTo>
                    <a:pt x="1" y="714"/>
                    <a:pt x="51" y="865"/>
                    <a:pt x="164" y="978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29" y="1141"/>
                    <a:pt x="868" y="1078"/>
                    <a:pt x="981" y="978"/>
                  </a:cubicBezTo>
                  <a:cubicBezTo>
                    <a:pt x="1006" y="953"/>
                    <a:pt x="1031" y="915"/>
                    <a:pt x="1056" y="890"/>
                  </a:cubicBezTo>
                  <a:cubicBezTo>
                    <a:pt x="1069" y="852"/>
                    <a:pt x="1081" y="827"/>
                    <a:pt x="1106" y="789"/>
                  </a:cubicBezTo>
                  <a:cubicBezTo>
                    <a:pt x="1119" y="752"/>
                    <a:pt x="1131" y="714"/>
                    <a:pt x="1144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88"/>
                    <a:pt x="1131" y="412"/>
                    <a:pt x="1106" y="350"/>
                  </a:cubicBezTo>
                  <a:cubicBezTo>
                    <a:pt x="1069" y="274"/>
                    <a:pt x="1031" y="211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550878" y="1508949"/>
              <a:ext cx="34702" cy="34763"/>
            </a:xfrm>
            <a:custGeom>
              <a:rect b="b" l="l" r="r" t="t"/>
              <a:pathLst>
                <a:path extrusionOk="0" h="1147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74"/>
                    <a:pt x="1" y="412"/>
                    <a:pt x="1" y="576"/>
                  </a:cubicBezTo>
                  <a:cubicBezTo>
                    <a:pt x="1" y="651"/>
                    <a:pt x="13" y="714"/>
                    <a:pt x="38" y="789"/>
                  </a:cubicBezTo>
                  <a:cubicBezTo>
                    <a:pt x="63" y="865"/>
                    <a:pt x="114" y="927"/>
                    <a:pt x="164" y="978"/>
                  </a:cubicBezTo>
                  <a:cubicBezTo>
                    <a:pt x="277" y="1091"/>
                    <a:pt x="415" y="1141"/>
                    <a:pt x="579" y="1141"/>
                  </a:cubicBezTo>
                  <a:cubicBezTo>
                    <a:pt x="587" y="1145"/>
                    <a:pt x="597" y="1147"/>
                    <a:pt x="607" y="1147"/>
                  </a:cubicBezTo>
                  <a:cubicBezTo>
                    <a:pt x="629" y="1147"/>
                    <a:pt x="654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8"/>
                  </a:cubicBezTo>
                  <a:cubicBezTo>
                    <a:pt x="1031" y="927"/>
                    <a:pt x="1069" y="865"/>
                    <a:pt x="1106" y="789"/>
                  </a:cubicBezTo>
                  <a:cubicBezTo>
                    <a:pt x="1131" y="726"/>
                    <a:pt x="1144" y="651"/>
                    <a:pt x="1144" y="576"/>
                  </a:cubicBezTo>
                  <a:cubicBezTo>
                    <a:pt x="1144" y="412"/>
                    <a:pt x="1081" y="274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420240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196316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4899348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899348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55087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68" y="1"/>
                  </a:moveTo>
                  <a:cubicBezTo>
                    <a:pt x="421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642"/>
                    <a:pt x="13" y="717"/>
                    <a:pt x="38" y="780"/>
                  </a:cubicBezTo>
                  <a:cubicBezTo>
                    <a:pt x="126" y="994"/>
                    <a:pt x="340" y="1132"/>
                    <a:pt x="579" y="1144"/>
                  </a:cubicBezTo>
                  <a:cubicBezTo>
                    <a:pt x="604" y="1144"/>
                    <a:pt x="641" y="1132"/>
                    <a:pt x="679" y="1132"/>
                  </a:cubicBezTo>
                  <a:cubicBezTo>
                    <a:pt x="717" y="1119"/>
                    <a:pt x="754" y="1119"/>
                    <a:pt x="792" y="1094"/>
                  </a:cubicBezTo>
                  <a:cubicBezTo>
                    <a:pt x="830" y="1082"/>
                    <a:pt x="855" y="1069"/>
                    <a:pt x="893" y="1044"/>
                  </a:cubicBezTo>
                  <a:cubicBezTo>
                    <a:pt x="918" y="1019"/>
                    <a:pt x="956" y="994"/>
                    <a:pt x="981" y="969"/>
                  </a:cubicBezTo>
                  <a:cubicBezTo>
                    <a:pt x="1031" y="918"/>
                    <a:pt x="1069" y="855"/>
                    <a:pt x="1106" y="780"/>
                  </a:cubicBezTo>
                  <a:cubicBezTo>
                    <a:pt x="1131" y="717"/>
                    <a:pt x="1144" y="642"/>
                    <a:pt x="1144" y="566"/>
                  </a:cubicBezTo>
                  <a:cubicBezTo>
                    <a:pt x="1144" y="529"/>
                    <a:pt x="1144" y="491"/>
                    <a:pt x="1131" y="453"/>
                  </a:cubicBezTo>
                  <a:cubicBezTo>
                    <a:pt x="1131" y="416"/>
                    <a:pt x="1119" y="378"/>
                    <a:pt x="1106" y="340"/>
                  </a:cubicBezTo>
                  <a:cubicBezTo>
                    <a:pt x="1081" y="303"/>
                    <a:pt x="1069" y="277"/>
                    <a:pt x="1056" y="240"/>
                  </a:cubicBezTo>
                  <a:cubicBezTo>
                    <a:pt x="1031" y="215"/>
                    <a:pt x="1006" y="189"/>
                    <a:pt x="981" y="152"/>
                  </a:cubicBezTo>
                  <a:cubicBezTo>
                    <a:pt x="861" y="51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550878" y="2205888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0"/>
                  </a:moveTo>
                  <a:cubicBezTo>
                    <a:pt x="528" y="0"/>
                    <a:pt x="491" y="4"/>
                    <a:pt x="453" y="10"/>
                  </a:cubicBezTo>
                  <a:lnTo>
                    <a:pt x="352" y="47"/>
                  </a:lnTo>
                  <a:lnTo>
                    <a:pt x="252" y="98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4"/>
                    <a:pt x="1" y="575"/>
                  </a:cubicBezTo>
                  <a:cubicBezTo>
                    <a:pt x="1" y="613"/>
                    <a:pt x="1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77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16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77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4"/>
                    <a:pt x="1131" y="726"/>
                    <a:pt x="1144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424"/>
                    <a:pt x="1081" y="274"/>
                    <a:pt x="981" y="173"/>
                  </a:cubicBezTo>
                  <a:cubicBezTo>
                    <a:pt x="956" y="135"/>
                    <a:pt x="918" y="110"/>
                    <a:pt x="893" y="98"/>
                  </a:cubicBezTo>
                  <a:cubicBezTo>
                    <a:pt x="868" y="73"/>
                    <a:pt x="830" y="60"/>
                    <a:pt x="792" y="47"/>
                  </a:cubicBezTo>
                  <a:cubicBezTo>
                    <a:pt x="754" y="35"/>
                    <a:pt x="729" y="22"/>
                    <a:pt x="679" y="10"/>
                  </a:cubicBez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198619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20240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899348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899348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548968" y="2554297"/>
              <a:ext cx="38491" cy="35035"/>
            </a:xfrm>
            <a:custGeom>
              <a:rect b="b" l="l" r="r" t="t"/>
              <a:pathLst>
                <a:path extrusionOk="0" h="1156" w="1270">
                  <a:moveTo>
                    <a:pt x="634" y="1"/>
                  </a:moveTo>
                  <a:cubicBezTo>
                    <a:pt x="483" y="1"/>
                    <a:pt x="339" y="63"/>
                    <a:pt x="227" y="175"/>
                  </a:cubicBezTo>
                  <a:cubicBezTo>
                    <a:pt x="1" y="401"/>
                    <a:pt x="1" y="766"/>
                    <a:pt x="227" y="992"/>
                  </a:cubicBezTo>
                  <a:cubicBezTo>
                    <a:pt x="252" y="1017"/>
                    <a:pt x="290" y="1030"/>
                    <a:pt x="315" y="1055"/>
                  </a:cubicBezTo>
                  <a:cubicBezTo>
                    <a:pt x="340" y="1080"/>
                    <a:pt x="378" y="1092"/>
                    <a:pt x="415" y="1105"/>
                  </a:cubicBezTo>
                  <a:cubicBezTo>
                    <a:pt x="441" y="1130"/>
                    <a:pt x="478" y="1143"/>
                    <a:pt x="516" y="1143"/>
                  </a:cubicBezTo>
                  <a:cubicBezTo>
                    <a:pt x="554" y="1155"/>
                    <a:pt x="591" y="1155"/>
                    <a:pt x="642" y="1155"/>
                  </a:cubicBezTo>
                  <a:cubicBezTo>
                    <a:pt x="667" y="1155"/>
                    <a:pt x="704" y="1155"/>
                    <a:pt x="742" y="1143"/>
                  </a:cubicBezTo>
                  <a:cubicBezTo>
                    <a:pt x="780" y="1143"/>
                    <a:pt x="817" y="1130"/>
                    <a:pt x="855" y="1105"/>
                  </a:cubicBezTo>
                  <a:cubicBezTo>
                    <a:pt x="893" y="1092"/>
                    <a:pt x="918" y="1080"/>
                    <a:pt x="956" y="1055"/>
                  </a:cubicBezTo>
                  <a:cubicBezTo>
                    <a:pt x="981" y="1042"/>
                    <a:pt x="1019" y="1017"/>
                    <a:pt x="1044" y="992"/>
                  </a:cubicBezTo>
                  <a:cubicBezTo>
                    <a:pt x="1270" y="766"/>
                    <a:pt x="1270" y="389"/>
                    <a:pt x="1044" y="175"/>
                  </a:cubicBezTo>
                  <a:cubicBezTo>
                    <a:pt x="1019" y="150"/>
                    <a:pt x="981" y="125"/>
                    <a:pt x="956" y="100"/>
                  </a:cubicBezTo>
                  <a:cubicBezTo>
                    <a:pt x="918" y="74"/>
                    <a:pt x="893" y="62"/>
                    <a:pt x="855" y="49"/>
                  </a:cubicBezTo>
                  <a:cubicBezTo>
                    <a:pt x="817" y="37"/>
                    <a:pt x="780" y="24"/>
                    <a:pt x="742" y="12"/>
                  </a:cubicBezTo>
                  <a:cubicBezTo>
                    <a:pt x="706" y="4"/>
                    <a:pt x="670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194831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89783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247818" y="463146"/>
              <a:ext cx="36581" cy="35005"/>
            </a:xfrm>
            <a:custGeom>
              <a:rect b="b" l="l" r="r" t="t"/>
              <a:pathLst>
                <a:path extrusionOk="0" h="1155" w="1207">
                  <a:moveTo>
                    <a:pt x="583" y="0"/>
                  </a:moveTo>
                  <a:cubicBezTo>
                    <a:pt x="432" y="0"/>
                    <a:pt x="288" y="63"/>
                    <a:pt x="176" y="174"/>
                  </a:cubicBezTo>
                  <a:cubicBezTo>
                    <a:pt x="113" y="225"/>
                    <a:pt x="76" y="287"/>
                    <a:pt x="50" y="363"/>
                  </a:cubicBezTo>
                  <a:cubicBezTo>
                    <a:pt x="13" y="426"/>
                    <a:pt x="0" y="501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7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cubicBezTo>
                    <a:pt x="729" y="1129"/>
                    <a:pt x="767" y="1117"/>
                    <a:pt x="804" y="1117"/>
                  </a:cubicBezTo>
                  <a:cubicBezTo>
                    <a:pt x="830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93" y="979"/>
                  </a:cubicBezTo>
                  <a:cubicBezTo>
                    <a:pt x="1207" y="752"/>
                    <a:pt x="1207" y="388"/>
                    <a:pt x="993" y="162"/>
                  </a:cubicBezTo>
                  <a:cubicBezTo>
                    <a:pt x="955" y="137"/>
                    <a:pt x="930" y="124"/>
                    <a:pt x="892" y="99"/>
                  </a:cubicBezTo>
                  <a:cubicBezTo>
                    <a:pt x="867" y="74"/>
                    <a:pt x="830" y="61"/>
                    <a:pt x="804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247818" y="811767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47"/>
                    <a:pt x="13" y="722"/>
                    <a:pt x="50" y="797"/>
                  </a:cubicBezTo>
                  <a:cubicBezTo>
                    <a:pt x="76" y="860"/>
                    <a:pt x="113" y="923"/>
                    <a:pt x="164" y="986"/>
                  </a:cubicBezTo>
                  <a:cubicBezTo>
                    <a:pt x="226" y="1036"/>
                    <a:pt x="289" y="1074"/>
                    <a:pt x="365" y="1112"/>
                  </a:cubicBezTo>
                  <a:cubicBezTo>
                    <a:pt x="427" y="1137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112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22"/>
                    <a:pt x="1156" y="571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899348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899348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596288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596288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247818" y="1160237"/>
              <a:ext cx="40764" cy="34854"/>
            </a:xfrm>
            <a:custGeom>
              <a:rect b="b" l="l" r="r" t="t"/>
              <a:pathLst>
                <a:path extrusionOk="0" h="1150" w="1345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1093" y="1149"/>
                    <a:pt x="1345" y="533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247818" y="1508979"/>
              <a:ext cx="36581" cy="34581"/>
            </a:xfrm>
            <a:custGeom>
              <a:rect b="b" l="l" r="r" t="t"/>
              <a:pathLst>
                <a:path extrusionOk="0" h="1141" w="1207">
                  <a:moveTo>
                    <a:pt x="594" y="1"/>
                  </a:moveTo>
                  <a:cubicBezTo>
                    <a:pt x="517" y="1"/>
                    <a:pt x="439" y="16"/>
                    <a:pt x="365" y="47"/>
                  </a:cubicBezTo>
                  <a:cubicBezTo>
                    <a:pt x="289" y="72"/>
                    <a:pt x="226" y="110"/>
                    <a:pt x="164" y="160"/>
                  </a:cubicBezTo>
                  <a:cubicBezTo>
                    <a:pt x="113" y="223"/>
                    <a:pt x="76" y="286"/>
                    <a:pt x="50" y="348"/>
                  </a:cubicBezTo>
                  <a:cubicBezTo>
                    <a:pt x="13" y="424"/>
                    <a:pt x="0" y="499"/>
                    <a:pt x="0" y="575"/>
                  </a:cubicBezTo>
                  <a:cubicBezTo>
                    <a:pt x="0" y="881"/>
                    <a:pt x="252" y="1140"/>
                    <a:pt x="557" y="1140"/>
                  </a:cubicBezTo>
                  <a:cubicBezTo>
                    <a:pt x="564" y="1140"/>
                    <a:pt x="571" y="1140"/>
                    <a:pt x="578" y="1140"/>
                  </a:cubicBezTo>
                  <a:lnTo>
                    <a:pt x="691" y="1140"/>
                  </a:lnTo>
                  <a:cubicBezTo>
                    <a:pt x="729" y="1127"/>
                    <a:pt x="767" y="1115"/>
                    <a:pt x="804" y="1102"/>
                  </a:cubicBezTo>
                  <a:cubicBezTo>
                    <a:pt x="830" y="1090"/>
                    <a:pt x="867" y="1065"/>
                    <a:pt x="892" y="1052"/>
                  </a:cubicBezTo>
                  <a:cubicBezTo>
                    <a:pt x="930" y="1027"/>
                    <a:pt x="955" y="1002"/>
                    <a:pt x="993" y="977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4"/>
                    <a:pt x="738" y="1"/>
                    <a:pt x="59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899348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899348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5596288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5596288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247818" y="1857206"/>
              <a:ext cx="35066" cy="35187"/>
            </a:xfrm>
            <a:custGeom>
              <a:rect b="b" l="l" r="r" t="t"/>
              <a:pathLst>
                <a:path extrusionOk="0" h="1161" w="1157">
                  <a:moveTo>
                    <a:pt x="579" y="0"/>
                  </a:moveTo>
                  <a:cubicBezTo>
                    <a:pt x="508" y="0"/>
                    <a:pt x="436" y="14"/>
                    <a:pt x="365" y="42"/>
                  </a:cubicBezTo>
                  <a:cubicBezTo>
                    <a:pt x="289" y="80"/>
                    <a:pt x="226" y="117"/>
                    <a:pt x="164" y="168"/>
                  </a:cubicBezTo>
                  <a:cubicBezTo>
                    <a:pt x="63" y="281"/>
                    <a:pt x="0" y="432"/>
                    <a:pt x="0" y="582"/>
                  </a:cubicBezTo>
                  <a:cubicBezTo>
                    <a:pt x="0" y="658"/>
                    <a:pt x="13" y="733"/>
                    <a:pt x="50" y="796"/>
                  </a:cubicBezTo>
                  <a:cubicBezTo>
                    <a:pt x="76" y="871"/>
                    <a:pt x="113" y="934"/>
                    <a:pt x="164" y="997"/>
                  </a:cubicBezTo>
                  <a:cubicBezTo>
                    <a:pt x="226" y="1047"/>
                    <a:pt x="289" y="1085"/>
                    <a:pt x="365" y="1110"/>
                  </a:cubicBezTo>
                  <a:cubicBezTo>
                    <a:pt x="427" y="1135"/>
                    <a:pt x="503" y="1160"/>
                    <a:pt x="578" y="1160"/>
                  </a:cubicBezTo>
                  <a:cubicBezTo>
                    <a:pt x="616" y="1160"/>
                    <a:pt x="654" y="1148"/>
                    <a:pt x="691" y="1148"/>
                  </a:cubicBezTo>
                  <a:lnTo>
                    <a:pt x="804" y="1110"/>
                  </a:lnTo>
                  <a:cubicBezTo>
                    <a:pt x="830" y="1098"/>
                    <a:pt x="867" y="1085"/>
                    <a:pt x="892" y="1060"/>
                  </a:cubicBezTo>
                  <a:cubicBezTo>
                    <a:pt x="930" y="1035"/>
                    <a:pt x="955" y="1010"/>
                    <a:pt x="993" y="997"/>
                  </a:cubicBezTo>
                  <a:cubicBezTo>
                    <a:pt x="1043" y="934"/>
                    <a:pt x="1081" y="871"/>
                    <a:pt x="1106" y="796"/>
                  </a:cubicBezTo>
                  <a:cubicBezTo>
                    <a:pt x="1144" y="733"/>
                    <a:pt x="1156" y="658"/>
                    <a:pt x="1156" y="582"/>
                  </a:cubicBezTo>
                  <a:cubicBezTo>
                    <a:pt x="1156" y="246"/>
                    <a:pt x="88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247818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0"/>
                  </a:moveTo>
                  <a:cubicBezTo>
                    <a:pt x="504" y="0"/>
                    <a:pt x="432" y="17"/>
                    <a:pt x="365" y="50"/>
                  </a:cubicBezTo>
                  <a:cubicBezTo>
                    <a:pt x="289" y="76"/>
                    <a:pt x="226" y="113"/>
                    <a:pt x="164" y="176"/>
                  </a:cubicBezTo>
                  <a:cubicBezTo>
                    <a:pt x="113" y="226"/>
                    <a:pt x="76" y="289"/>
                    <a:pt x="50" y="365"/>
                  </a:cubicBezTo>
                  <a:cubicBezTo>
                    <a:pt x="13" y="427"/>
                    <a:pt x="0" y="503"/>
                    <a:pt x="0" y="578"/>
                  </a:cubicBezTo>
                  <a:cubicBezTo>
                    <a:pt x="0" y="729"/>
                    <a:pt x="63" y="880"/>
                    <a:pt x="164" y="980"/>
                  </a:cubicBezTo>
                  <a:cubicBezTo>
                    <a:pt x="226" y="1043"/>
                    <a:pt x="289" y="1081"/>
                    <a:pt x="365" y="1119"/>
                  </a:cubicBezTo>
                  <a:cubicBezTo>
                    <a:pt x="427" y="1144"/>
                    <a:pt x="503" y="1156"/>
                    <a:pt x="578" y="1156"/>
                  </a:cubicBezTo>
                  <a:cubicBezTo>
                    <a:pt x="729" y="1156"/>
                    <a:pt x="880" y="1093"/>
                    <a:pt x="993" y="980"/>
                  </a:cubicBezTo>
                  <a:cubicBezTo>
                    <a:pt x="1093" y="880"/>
                    <a:pt x="1156" y="729"/>
                    <a:pt x="1156" y="578"/>
                  </a:cubicBezTo>
                  <a:cubicBezTo>
                    <a:pt x="1156" y="427"/>
                    <a:pt x="1093" y="277"/>
                    <a:pt x="993" y="176"/>
                  </a:cubicBezTo>
                  <a:cubicBezTo>
                    <a:pt x="955" y="151"/>
                    <a:pt x="930" y="126"/>
                    <a:pt x="892" y="101"/>
                  </a:cubicBezTo>
                  <a:cubicBezTo>
                    <a:pt x="867" y="76"/>
                    <a:pt x="830" y="63"/>
                    <a:pt x="804" y="50"/>
                  </a:cubicBezTo>
                  <a:lnTo>
                    <a:pt x="691" y="13"/>
                  </a:ln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899348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4899348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596288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5596288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5247818" y="255447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099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24"/>
                    <a:pt x="955" y="1011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489783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5596288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5596288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5596288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5596288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5596288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5596288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596288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596288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729950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729950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729950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427254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427254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427254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2124195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124195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2124195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821135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8" y="290"/>
                  </a:moveTo>
                  <a:lnTo>
                    <a:pt x="23008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7" y="23286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2821135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8" y="290"/>
                  </a:moveTo>
                  <a:lnTo>
                    <a:pt x="23008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7" y="23298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2821135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8" y="290"/>
                  </a:moveTo>
                  <a:lnTo>
                    <a:pt x="23008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7" y="23286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518439" y="2567571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3518439" y="3264510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518439" y="3961813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215349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215349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215349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4912289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4912289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4912289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06547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74"/>
                    <a:pt x="0" y="412"/>
                    <a:pt x="0" y="563"/>
                  </a:cubicBezTo>
                  <a:cubicBezTo>
                    <a:pt x="0" y="601"/>
                    <a:pt x="0" y="638"/>
                    <a:pt x="13" y="676"/>
                  </a:cubicBezTo>
                  <a:lnTo>
                    <a:pt x="38" y="789"/>
                  </a:lnTo>
                  <a:cubicBezTo>
                    <a:pt x="50" y="827"/>
                    <a:pt x="75" y="852"/>
                    <a:pt x="88" y="890"/>
                  </a:cubicBezTo>
                  <a:cubicBezTo>
                    <a:pt x="113" y="915"/>
                    <a:pt x="138" y="953"/>
                    <a:pt x="163" y="978"/>
                  </a:cubicBezTo>
                  <a:cubicBezTo>
                    <a:pt x="277" y="1078"/>
                    <a:pt x="427" y="1141"/>
                    <a:pt x="566" y="1141"/>
                  </a:cubicBezTo>
                  <a:cubicBezTo>
                    <a:pt x="729" y="1141"/>
                    <a:pt x="867" y="1091"/>
                    <a:pt x="980" y="978"/>
                  </a:cubicBezTo>
                  <a:cubicBezTo>
                    <a:pt x="1005" y="953"/>
                    <a:pt x="1030" y="915"/>
                    <a:pt x="1056" y="890"/>
                  </a:cubicBezTo>
                  <a:cubicBezTo>
                    <a:pt x="1068" y="852"/>
                    <a:pt x="1093" y="827"/>
                    <a:pt x="1106" y="789"/>
                  </a:cubicBezTo>
                  <a:cubicBezTo>
                    <a:pt x="1118" y="751"/>
                    <a:pt x="1131" y="714"/>
                    <a:pt x="1131" y="676"/>
                  </a:cubicBezTo>
                  <a:cubicBezTo>
                    <a:pt x="1144" y="638"/>
                    <a:pt x="1156" y="601"/>
                    <a:pt x="1144" y="563"/>
                  </a:cubicBezTo>
                  <a:cubicBezTo>
                    <a:pt x="1144" y="412"/>
                    <a:pt x="1093" y="274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15464" y="2902918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616" y="0"/>
                  </a:moveTo>
                  <a:cubicBezTo>
                    <a:pt x="475" y="0"/>
                    <a:pt x="332" y="52"/>
                    <a:pt x="215" y="170"/>
                  </a:cubicBezTo>
                  <a:cubicBezTo>
                    <a:pt x="51" y="333"/>
                    <a:pt x="1" y="585"/>
                    <a:pt x="89" y="798"/>
                  </a:cubicBezTo>
                  <a:cubicBezTo>
                    <a:pt x="114" y="861"/>
                    <a:pt x="164" y="936"/>
                    <a:pt x="215" y="987"/>
                  </a:cubicBezTo>
                  <a:cubicBezTo>
                    <a:pt x="328" y="1087"/>
                    <a:pt x="466" y="1150"/>
                    <a:pt x="629" y="1150"/>
                  </a:cubicBezTo>
                  <a:cubicBezTo>
                    <a:pt x="780" y="1150"/>
                    <a:pt x="918" y="1087"/>
                    <a:pt x="1031" y="987"/>
                  </a:cubicBezTo>
                  <a:cubicBezTo>
                    <a:pt x="1082" y="936"/>
                    <a:pt x="1119" y="861"/>
                    <a:pt x="1157" y="798"/>
                  </a:cubicBezTo>
                  <a:cubicBezTo>
                    <a:pt x="1182" y="723"/>
                    <a:pt x="1195" y="647"/>
                    <a:pt x="1207" y="572"/>
                  </a:cubicBezTo>
                  <a:cubicBezTo>
                    <a:pt x="1199" y="231"/>
                    <a:pt x="913" y="0"/>
                    <a:pt x="61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41391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5" y="0"/>
                  </a:moveTo>
                  <a:cubicBezTo>
                    <a:pt x="546" y="0"/>
                    <a:pt x="506" y="4"/>
                    <a:pt x="466" y="13"/>
                  </a:cubicBezTo>
                  <a:cubicBezTo>
                    <a:pt x="428" y="13"/>
                    <a:pt x="390" y="26"/>
                    <a:pt x="353" y="38"/>
                  </a:cubicBezTo>
                  <a:cubicBezTo>
                    <a:pt x="328" y="51"/>
                    <a:pt x="290" y="76"/>
                    <a:pt x="265" y="88"/>
                  </a:cubicBezTo>
                  <a:cubicBezTo>
                    <a:pt x="227" y="114"/>
                    <a:pt x="202" y="139"/>
                    <a:pt x="164" y="164"/>
                  </a:cubicBezTo>
                  <a:cubicBezTo>
                    <a:pt x="64" y="277"/>
                    <a:pt x="1" y="415"/>
                    <a:pt x="1" y="566"/>
                  </a:cubicBezTo>
                  <a:cubicBezTo>
                    <a:pt x="1" y="729"/>
                    <a:pt x="64" y="868"/>
                    <a:pt x="164" y="981"/>
                  </a:cubicBezTo>
                  <a:cubicBezTo>
                    <a:pt x="202" y="1006"/>
                    <a:pt x="227" y="1031"/>
                    <a:pt x="265" y="1043"/>
                  </a:cubicBezTo>
                  <a:cubicBezTo>
                    <a:pt x="290" y="1069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31"/>
                  </a:cubicBezTo>
                  <a:cubicBezTo>
                    <a:pt x="504" y="1144"/>
                    <a:pt x="541" y="1144"/>
                    <a:pt x="579" y="1144"/>
                  </a:cubicBezTo>
                  <a:cubicBezTo>
                    <a:pt x="730" y="1144"/>
                    <a:pt x="881" y="1081"/>
                    <a:pt x="981" y="981"/>
                  </a:cubicBezTo>
                  <a:cubicBezTo>
                    <a:pt x="1094" y="868"/>
                    <a:pt x="1157" y="729"/>
                    <a:pt x="1157" y="566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31" y="114"/>
                    <a:pt x="868" y="76"/>
                    <a:pt x="793" y="38"/>
                  </a:cubicBezTo>
                  <a:cubicBezTo>
                    <a:pt x="728" y="14"/>
                    <a:pt x="657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065479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6" y="118"/>
                    <a:pt x="163" y="169"/>
                  </a:cubicBezTo>
                  <a:cubicBezTo>
                    <a:pt x="113" y="219"/>
                    <a:pt x="75" y="282"/>
                    <a:pt x="38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25" y="722"/>
                    <a:pt x="25" y="759"/>
                    <a:pt x="38" y="797"/>
                  </a:cubicBezTo>
                  <a:cubicBezTo>
                    <a:pt x="50" y="835"/>
                    <a:pt x="75" y="860"/>
                    <a:pt x="88" y="898"/>
                  </a:cubicBezTo>
                  <a:cubicBezTo>
                    <a:pt x="113" y="923"/>
                    <a:pt x="138" y="960"/>
                    <a:pt x="163" y="986"/>
                  </a:cubicBezTo>
                  <a:cubicBezTo>
                    <a:pt x="277" y="1086"/>
                    <a:pt x="415" y="1149"/>
                    <a:pt x="566" y="1161"/>
                  </a:cubicBezTo>
                  <a:cubicBezTo>
                    <a:pt x="616" y="1149"/>
                    <a:pt x="653" y="1149"/>
                    <a:pt x="691" y="1149"/>
                  </a:cubicBezTo>
                  <a:lnTo>
                    <a:pt x="792" y="1111"/>
                  </a:lnTo>
                  <a:lnTo>
                    <a:pt x="892" y="1061"/>
                  </a:lnTo>
                  <a:cubicBezTo>
                    <a:pt x="930" y="1036"/>
                    <a:pt x="955" y="1011"/>
                    <a:pt x="980" y="986"/>
                  </a:cubicBezTo>
                  <a:cubicBezTo>
                    <a:pt x="1005" y="960"/>
                    <a:pt x="1030" y="923"/>
                    <a:pt x="1056" y="898"/>
                  </a:cubicBezTo>
                  <a:cubicBezTo>
                    <a:pt x="1068" y="860"/>
                    <a:pt x="1093" y="835"/>
                    <a:pt x="1106" y="797"/>
                  </a:cubicBezTo>
                  <a:cubicBezTo>
                    <a:pt x="1118" y="759"/>
                    <a:pt x="1131" y="722"/>
                    <a:pt x="1131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44" y="495"/>
                    <a:pt x="1131" y="420"/>
                    <a:pt x="1106" y="357"/>
                  </a:cubicBezTo>
                  <a:cubicBezTo>
                    <a:pt x="1081" y="282"/>
                    <a:pt x="1030" y="219"/>
                    <a:pt x="980" y="169"/>
                  </a:cubicBezTo>
                  <a:cubicBezTo>
                    <a:pt x="870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1065479" y="3600069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0" y="1"/>
                  </a:moveTo>
                  <a:cubicBezTo>
                    <a:pt x="427" y="1"/>
                    <a:pt x="275" y="61"/>
                    <a:pt x="163" y="163"/>
                  </a:cubicBezTo>
                  <a:cubicBezTo>
                    <a:pt x="138" y="200"/>
                    <a:pt x="113" y="225"/>
                    <a:pt x="88" y="263"/>
                  </a:cubicBezTo>
                  <a:cubicBezTo>
                    <a:pt x="75" y="288"/>
                    <a:pt x="50" y="326"/>
                    <a:pt x="38" y="351"/>
                  </a:cubicBezTo>
                  <a:lnTo>
                    <a:pt x="13" y="464"/>
                  </a:lnTo>
                  <a:cubicBezTo>
                    <a:pt x="0" y="502"/>
                    <a:pt x="0" y="540"/>
                    <a:pt x="0" y="577"/>
                  </a:cubicBezTo>
                  <a:cubicBezTo>
                    <a:pt x="0" y="653"/>
                    <a:pt x="13" y="728"/>
                    <a:pt x="38" y="791"/>
                  </a:cubicBezTo>
                  <a:cubicBezTo>
                    <a:pt x="75" y="866"/>
                    <a:pt x="113" y="929"/>
                    <a:pt x="163" y="979"/>
                  </a:cubicBezTo>
                  <a:cubicBezTo>
                    <a:pt x="277" y="1092"/>
                    <a:pt x="427" y="1143"/>
                    <a:pt x="566" y="1155"/>
                  </a:cubicBezTo>
                  <a:cubicBezTo>
                    <a:pt x="616" y="1143"/>
                    <a:pt x="653" y="1143"/>
                    <a:pt x="691" y="1143"/>
                  </a:cubicBezTo>
                  <a:cubicBezTo>
                    <a:pt x="729" y="1130"/>
                    <a:pt x="767" y="1118"/>
                    <a:pt x="792" y="1105"/>
                  </a:cubicBezTo>
                  <a:cubicBezTo>
                    <a:pt x="829" y="1092"/>
                    <a:pt x="867" y="1067"/>
                    <a:pt x="892" y="1055"/>
                  </a:cubicBezTo>
                  <a:cubicBezTo>
                    <a:pt x="930" y="1030"/>
                    <a:pt x="955" y="1005"/>
                    <a:pt x="980" y="979"/>
                  </a:cubicBezTo>
                  <a:cubicBezTo>
                    <a:pt x="1030" y="929"/>
                    <a:pt x="1081" y="866"/>
                    <a:pt x="1106" y="791"/>
                  </a:cubicBezTo>
                  <a:cubicBezTo>
                    <a:pt x="1131" y="728"/>
                    <a:pt x="1144" y="653"/>
                    <a:pt x="1144" y="577"/>
                  </a:cubicBezTo>
                  <a:cubicBezTo>
                    <a:pt x="1156" y="540"/>
                    <a:pt x="1144" y="502"/>
                    <a:pt x="1131" y="464"/>
                  </a:cubicBezTo>
                  <a:cubicBezTo>
                    <a:pt x="1131" y="426"/>
                    <a:pt x="1118" y="389"/>
                    <a:pt x="1106" y="351"/>
                  </a:cubicBezTo>
                  <a:cubicBezTo>
                    <a:pt x="1093" y="326"/>
                    <a:pt x="1068" y="288"/>
                    <a:pt x="1056" y="263"/>
                  </a:cubicBezTo>
                  <a:cubicBezTo>
                    <a:pt x="1030" y="225"/>
                    <a:pt x="1005" y="188"/>
                    <a:pt x="980" y="163"/>
                  </a:cubicBezTo>
                  <a:lnTo>
                    <a:pt x="892" y="100"/>
                  </a:lnTo>
                  <a:cubicBezTo>
                    <a:pt x="867" y="75"/>
                    <a:pt x="829" y="49"/>
                    <a:pt x="792" y="37"/>
                  </a:cubicBezTo>
                  <a:cubicBezTo>
                    <a:pt x="767" y="24"/>
                    <a:pt x="729" y="12"/>
                    <a:pt x="691" y="12"/>
                  </a:cubicBezTo>
                  <a:cubicBezTo>
                    <a:pt x="655" y="4"/>
                    <a:pt x="617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715464" y="3599917"/>
              <a:ext cx="36611" cy="35187"/>
            </a:xfrm>
            <a:custGeom>
              <a:rect b="b" l="l" r="r" t="t"/>
              <a:pathLst>
                <a:path extrusionOk="0" h="1161" w="1208">
                  <a:moveTo>
                    <a:pt x="620" y="0"/>
                  </a:moveTo>
                  <a:cubicBezTo>
                    <a:pt x="475" y="0"/>
                    <a:pt x="328" y="54"/>
                    <a:pt x="215" y="168"/>
                  </a:cubicBezTo>
                  <a:cubicBezTo>
                    <a:pt x="164" y="230"/>
                    <a:pt x="127" y="293"/>
                    <a:pt x="89" y="356"/>
                  </a:cubicBezTo>
                  <a:cubicBezTo>
                    <a:pt x="1" y="570"/>
                    <a:pt x="51" y="821"/>
                    <a:pt x="215" y="984"/>
                  </a:cubicBezTo>
                  <a:cubicBezTo>
                    <a:pt x="328" y="1097"/>
                    <a:pt x="466" y="1148"/>
                    <a:pt x="629" y="1160"/>
                  </a:cubicBezTo>
                  <a:cubicBezTo>
                    <a:pt x="943" y="1148"/>
                    <a:pt x="1207" y="896"/>
                    <a:pt x="1207" y="582"/>
                  </a:cubicBezTo>
                  <a:cubicBezTo>
                    <a:pt x="1207" y="507"/>
                    <a:pt x="1195" y="431"/>
                    <a:pt x="1157" y="356"/>
                  </a:cubicBezTo>
                  <a:cubicBezTo>
                    <a:pt x="1066" y="127"/>
                    <a:pt x="845" y="0"/>
                    <a:pt x="62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717009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2" y="0"/>
                  </a:moveTo>
                  <a:cubicBezTo>
                    <a:pt x="424" y="0"/>
                    <a:pt x="277" y="53"/>
                    <a:pt x="164" y="160"/>
                  </a:cubicBezTo>
                  <a:cubicBezTo>
                    <a:pt x="63" y="261"/>
                    <a:pt x="0" y="412"/>
                    <a:pt x="0" y="562"/>
                  </a:cubicBezTo>
                  <a:cubicBezTo>
                    <a:pt x="0" y="713"/>
                    <a:pt x="50" y="864"/>
                    <a:pt x="164" y="965"/>
                  </a:cubicBezTo>
                  <a:cubicBezTo>
                    <a:pt x="277" y="1078"/>
                    <a:pt x="415" y="1140"/>
                    <a:pt x="578" y="1140"/>
                  </a:cubicBezTo>
                  <a:cubicBezTo>
                    <a:pt x="729" y="1140"/>
                    <a:pt x="867" y="1078"/>
                    <a:pt x="980" y="965"/>
                  </a:cubicBezTo>
                  <a:cubicBezTo>
                    <a:pt x="1081" y="864"/>
                    <a:pt x="1144" y="713"/>
                    <a:pt x="1156" y="562"/>
                  </a:cubicBezTo>
                  <a:cubicBezTo>
                    <a:pt x="1144" y="412"/>
                    <a:pt x="1081" y="261"/>
                    <a:pt x="980" y="160"/>
                  </a:cubicBezTo>
                  <a:cubicBezTo>
                    <a:pt x="867" y="53"/>
                    <a:pt x="720" y="0"/>
                    <a:pt x="57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412404" y="3600039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33" y="0"/>
                  </a:moveTo>
                  <a:cubicBezTo>
                    <a:pt x="594" y="0"/>
                    <a:pt x="555" y="4"/>
                    <a:pt x="516" y="13"/>
                  </a:cubicBezTo>
                  <a:cubicBezTo>
                    <a:pt x="478" y="13"/>
                    <a:pt x="440" y="25"/>
                    <a:pt x="403" y="50"/>
                  </a:cubicBezTo>
                  <a:cubicBezTo>
                    <a:pt x="378" y="50"/>
                    <a:pt x="340" y="76"/>
                    <a:pt x="315" y="101"/>
                  </a:cubicBezTo>
                  <a:cubicBezTo>
                    <a:pt x="277" y="126"/>
                    <a:pt x="252" y="138"/>
                    <a:pt x="214" y="164"/>
                  </a:cubicBezTo>
                  <a:cubicBezTo>
                    <a:pt x="1" y="390"/>
                    <a:pt x="1" y="754"/>
                    <a:pt x="214" y="980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81"/>
                    <a:pt x="378" y="1093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cubicBezTo>
                    <a:pt x="554" y="1144"/>
                    <a:pt x="591" y="1156"/>
                    <a:pt x="629" y="1156"/>
                  </a:cubicBezTo>
                  <a:cubicBezTo>
                    <a:pt x="704" y="1156"/>
                    <a:pt x="780" y="1131"/>
                    <a:pt x="843" y="1106"/>
                  </a:cubicBezTo>
                  <a:cubicBezTo>
                    <a:pt x="918" y="1081"/>
                    <a:pt x="981" y="1031"/>
                    <a:pt x="1031" y="980"/>
                  </a:cubicBezTo>
                  <a:cubicBezTo>
                    <a:pt x="1144" y="880"/>
                    <a:pt x="1207" y="729"/>
                    <a:pt x="1207" y="578"/>
                  </a:cubicBezTo>
                  <a:cubicBezTo>
                    <a:pt x="1207" y="255"/>
                    <a:pt x="939" y="0"/>
                    <a:pt x="63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413919" y="3251236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1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99"/>
                  </a:cubicBezTo>
                  <a:cubicBezTo>
                    <a:pt x="227" y="124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8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79"/>
                    <a:pt x="328" y="1092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7"/>
                  </a:cubicBezTo>
                  <a:cubicBezTo>
                    <a:pt x="730" y="1155"/>
                    <a:pt x="881" y="1092"/>
                    <a:pt x="981" y="979"/>
                  </a:cubicBezTo>
                  <a:cubicBezTo>
                    <a:pt x="1094" y="878"/>
                    <a:pt x="1157" y="728"/>
                    <a:pt x="1157" y="577"/>
                  </a:cubicBezTo>
                  <a:cubicBezTo>
                    <a:pt x="1157" y="426"/>
                    <a:pt x="1094" y="27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065479" y="3948538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2" y="1"/>
                  </a:moveTo>
                  <a:cubicBezTo>
                    <a:pt x="428" y="1"/>
                    <a:pt x="275" y="63"/>
                    <a:pt x="163" y="175"/>
                  </a:cubicBezTo>
                  <a:cubicBezTo>
                    <a:pt x="138" y="200"/>
                    <a:pt x="113" y="225"/>
                    <a:pt x="88" y="263"/>
                  </a:cubicBezTo>
                  <a:cubicBezTo>
                    <a:pt x="75" y="288"/>
                    <a:pt x="63" y="326"/>
                    <a:pt x="38" y="351"/>
                  </a:cubicBezTo>
                  <a:cubicBezTo>
                    <a:pt x="25" y="389"/>
                    <a:pt x="25" y="426"/>
                    <a:pt x="13" y="464"/>
                  </a:cubicBezTo>
                  <a:cubicBezTo>
                    <a:pt x="0" y="502"/>
                    <a:pt x="0" y="539"/>
                    <a:pt x="0" y="577"/>
                  </a:cubicBezTo>
                  <a:cubicBezTo>
                    <a:pt x="0" y="653"/>
                    <a:pt x="13" y="728"/>
                    <a:pt x="38" y="803"/>
                  </a:cubicBezTo>
                  <a:cubicBezTo>
                    <a:pt x="75" y="866"/>
                    <a:pt x="113" y="929"/>
                    <a:pt x="163" y="979"/>
                  </a:cubicBezTo>
                  <a:cubicBezTo>
                    <a:pt x="277" y="1092"/>
                    <a:pt x="415" y="1155"/>
                    <a:pt x="566" y="1155"/>
                  </a:cubicBezTo>
                  <a:cubicBezTo>
                    <a:pt x="616" y="1155"/>
                    <a:pt x="653" y="1143"/>
                    <a:pt x="691" y="1143"/>
                  </a:cubicBezTo>
                  <a:lnTo>
                    <a:pt x="792" y="1105"/>
                  </a:lnTo>
                  <a:lnTo>
                    <a:pt x="892" y="1055"/>
                  </a:lnTo>
                  <a:cubicBezTo>
                    <a:pt x="930" y="1029"/>
                    <a:pt x="955" y="1004"/>
                    <a:pt x="980" y="979"/>
                  </a:cubicBezTo>
                  <a:cubicBezTo>
                    <a:pt x="1093" y="879"/>
                    <a:pt x="1156" y="728"/>
                    <a:pt x="1144" y="577"/>
                  </a:cubicBezTo>
                  <a:cubicBezTo>
                    <a:pt x="1156" y="539"/>
                    <a:pt x="1144" y="502"/>
                    <a:pt x="1131" y="464"/>
                  </a:cubicBezTo>
                  <a:cubicBezTo>
                    <a:pt x="1131" y="426"/>
                    <a:pt x="1118" y="389"/>
                    <a:pt x="1106" y="351"/>
                  </a:cubicBezTo>
                  <a:cubicBezTo>
                    <a:pt x="1093" y="313"/>
                    <a:pt x="1068" y="288"/>
                    <a:pt x="1056" y="250"/>
                  </a:cubicBezTo>
                  <a:cubicBezTo>
                    <a:pt x="1030" y="225"/>
                    <a:pt x="1005" y="200"/>
                    <a:pt x="980" y="175"/>
                  </a:cubicBezTo>
                  <a:cubicBezTo>
                    <a:pt x="955" y="137"/>
                    <a:pt x="930" y="125"/>
                    <a:pt x="892" y="100"/>
                  </a:cubicBezTo>
                  <a:cubicBezTo>
                    <a:pt x="867" y="74"/>
                    <a:pt x="829" y="62"/>
                    <a:pt x="792" y="37"/>
                  </a:cubicBezTo>
                  <a:cubicBezTo>
                    <a:pt x="767" y="24"/>
                    <a:pt x="729" y="24"/>
                    <a:pt x="691" y="12"/>
                  </a:cubicBezTo>
                  <a:cubicBezTo>
                    <a:pt x="655" y="4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06547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61"/>
                    <a:pt x="0" y="412"/>
                    <a:pt x="0" y="563"/>
                  </a:cubicBezTo>
                  <a:cubicBezTo>
                    <a:pt x="0" y="601"/>
                    <a:pt x="0" y="638"/>
                    <a:pt x="13" y="676"/>
                  </a:cubicBezTo>
                  <a:cubicBezTo>
                    <a:pt x="25" y="714"/>
                    <a:pt x="25" y="751"/>
                    <a:pt x="38" y="789"/>
                  </a:cubicBezTo>
                  <a:cubicBezTo>
                    <a:pt x="63" y="827"/>
                    <a:pt x="75" y="852"/>
                    <a:pt x="88" y="890"/>
                  </a:cubicBezTo>
                  <a:cubicBezTo>
                    <a:pt x="113" y="915"/>
                    <a:pt x="138" y="940"/>
                    <a:pt x="163" y="978"/>
                  </a:cubicBezTo>
                  <a:cubicBezTo>
                    <a:pt x="226" y="1028"/>
                    <a:pt x="289" y="1066"/>
                    <a:pt x="352" y="1103"/>
                  </a:cubicBezTo>
                  <a:cubicBezTo>
                    <a:pt x="427" y="1128"/>
                    <a:pt x="503" y="1141"/>
                    <a:pt x="566" y="1141"/>
                  </a:cubicBezTo>
                  <a:cubicBezTo>
                    <a:pt x="729" y="1141"/>
                    <a:pt x="867" y="1078"/>
                    <a:pt x="980" y="978"/>
                  </a:cubicBezTo>
                  <a:cubicBezTo>
                    <a:pt x="1005" y="953"/>
                    <a:pt x="1030" y="915"/>
                    <a:pt x="1056" y="890"/>
                  </a:cubicBezTo>
                  <a:cubicBezTo>
                    <a:pt x="1068" y="852"/>
                    <a:pt x="1093" y="827"/>
                    <a:pt x="1106" y="789"/>
                  </a:cubicBezTo>
                  <a:cubicBezTo>
                    <a:pt x="1118" y="751"/>
                    <a:pt x="1131" y="714"/>
                    <a:pt x="1131" y="676"/>
                  </a:cubicBezTo>
                  <a:cubicBezTo>
                    <a:pt x="1144" y="638"/>
                    <a:pt x="1156" y="601"/>
                    <a:pt x="1144" y="563"/>
                  </a:cubicBezTo>
                  <a:cubicBezTo>
                    <a:pt x="1144" y="412"/>
                    <a:pt x="1093" y="261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717009" y="4297523"/>
              <a:ext cx="35066" cy="34490"/>
            </a:xfrm>
            <a:custGeom>
              <a:rect b="b" l="l" r="r" t="t"/>
              <a:pathLst>
                <a:path extrusionOk="0" h="1138" w="1157">
                  <a:moveTo>
                    <a:pt x="572" y="1"/>
                  </a:moveTo>
                  <a:cubicBezTo>
                    <a:pt x="424" y="1"/>
                    <a:pt x="277" y="57"/>
                    <a:pt x="164" y="170"/>
                  </a:cubicBezTo>
                  <a:cubicBezTo>
                    <a:pt x="63" y="271"/>
                    <a:pt x="0" y="409"/>
                    <a:pt x="0" y="573"/>
                  </a:cubicBezTo>
                  <a:cubicBezTo>
                    <a:pt x="0" y="887"/>
                    <a:pt x="252" y="1138"/>
                    <a:pt x="578" y="1138"/>
                  </a:cubicBezTo>
                  <a:cubicBezTo>
                    <a:pt x="729" y="1138"/>
                    <a:pt x="867" y="1088"/>
                    <a:pt x="980" y="975"/>
                  </a:cubicBezTo>
                  <a:cubicBezTo>
                    <a:pt x="1093" y="862"/>
                    <a:pt x="1156" y="723"/>
                    <a:pt x="1156" y="573"/>
                  </a:cubicBezTo>
                  <a:cubicBezTo>
                    <a:pt x="1156" y="409"/>
                    <a:pt x="1093" y="271"/>
                    <a:pt x="980" y="170"/>
                  </a:cubicBezTo>
                  <a:cubicBezTo>
                    <a:pt x="867" y="57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717009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2" y="1"/>
                  </a:moveTo>
                  <a:cubicBezTo>
                    <a:pt x="424" y="1"/>
                    <a:pt x="277" y="54"/>
                    <a:pt x="164" y="161"/>
                  </a:cubicBezTo>
                  <a:cubicBezTo>
                    <a:pt x="50" y="262"/>
                    <a:pt x="0" y="412"/>
                    <a:pt x="0" y="563"/>
                  </a:cubicBezTo>
                  <a:cubicBezTo>
                    <a:pt x="0" y="714"/>
                    <a:pt x="63" y="865"/>
                    <a:pt x="164" y="965"/>
                  </a:cubicBezTo>
                  <a:cubicBezTo>
                    <a:pt x="277" y="1078"/>
                    <a:pt x="415" y="1141"/>
                    <a:pt x="578" y="1141"/>
                  </a:cubicBezTo>
                  <a:cubicBezTo>
                    <a:pt x="892" y="1129"/>
                    <a:pt x="1144" y="877"/>
                    <a:pt x="1156" y="563"/>
                  </a:cubicBezTo>
                  <a:cubicBezTo>
                    <a:pt x="1144" y="412"/>
                    <a:pt x="1081" y="262"/>
                    <a:pt x="980" y="161"/>
                  </a:cubicBezTo>
                  <a:cubicBezTo>
                    <a:pt x="867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1413919" y="429700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74"/>
                    <a:pt x="265" y="99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114" y="225"/>
                    <a:pt x="76" y="288"/>
                    <a:pt x="51" y="363"/>
                  </a:cubicBezTo>
                  <a:cubicBezTo>
                    <a:pt x="13" y="426"/>
                    <a:pt x="1" y="502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092"/>
                    <a:pt x="353" y="1117"/>
                  </a:cubicBezTo>
                  <a:cubicBezTo>
                    <a:pt x="390" y="1130"/>
                    <a:pt x="428" y="1130"/>
                    <a:pt x="466" y="1142"/>
                  </a:cubicBezTo>
                  <a:cubicBezTo>
                    <a:pt x="504" y="1155"/>
                    <a:pt x="541" y="1155"/>
                    <a:pt x="579" y="1155"/>
                  </a:cubicBezTo>
                  <a:cubicBezTo>
                    <a:pt x="654" y="1155"/>
                    <a:pt x="730" y="1142"/>
                    <a:pt x="793" y="1105"/>
                  </a:cubicBezTo>
                  <a:cubicBezTo>
                    <a:pt x="868" y="1080"/>
                    <a:pt x="931" y="1029"/>
                    <a:pt x="981" y="979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502"/>
                    <a:pt x="1132" y="426"/>
                    <a:pt x="1107" y="351"/>
                  </a:cubicBezTo>
                  <a:cubicBezTo>
                    <a:pt x="1082" y="288"/>
                    <a:pt x="1044" y="22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1413919" y="3948478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6"/>
                    <a:pt x="390" y="39"/>
                    <a:pt x="353" y="39"/>
                  </a:cubicBezTo>
                  <a:cubicBezTo>
                    <a:pt x="328" y="64"/>
                    <a:pt x="290" y="76"/>
                    <a:pt x="265" y="102"/>
                  </a:cubicBezTo>
                  <a:cubicBezTo>
                    <a:pt x="227" y="127"/>
                    <a:pt x="202" y="139"/>
                    <a:pt x="164" y="177"/>
                  </a:cubicBezTo>
                  <a:cubicBezTo>
                    <a:pt x="114" y="227"/>
                    <a:pt x="76" y="290"/>
                    <a:pt x="51" y="353"/>
                  </a:cubicBezTo>
                  <a:cubicBezTo>
                    <a:pt x="13" y="428"/>
                    <a:pt x="1" y="504"/>
                    <a:pt x="1" y="579"/>
                  </a:cubicBezTo>
                  <a:cubicBezTo>
                    <a:pt x="1" y="730"/>
                    <a:pt x="64" y="881"/>
                    <a:pt x="164" y="981"/>
                  </a:cubicBezTo>
                  <a:cubicBezTo>
                    <a:pt x="202" y="1006"/>
                    <a:pt x="227" y="1031"/>
                    <a:pt x="265" y="1057"/>
                  </a:cubicBezTo>
                  <a:cubicBezTo>
                    <a:pt x="290" y="1082"/>
                    <a:pt x="328" y="1094"/>
                    <a:pt x="353" y="1107"/>
                  </a:cubicBezTo>
                  <a:cubicBezTo>
                    <a:pt x="390" y="1119"/>
                    <a:pt x="428" y="1132"/>
                    <a:pt x="466" y="1145"/>
                  </a:cubicBezTo>
                  <a:cubicBezTo>
                    <a:pt x="504" y="1157"/>
                    <a:pt x="541" y="1157"/>
                    <a:pt x="579" y="1157"/>
                  </a:cubicBezTo>
                  <a:cubicBezTo>
                    <a:pt x="654" y="1157"/>
                    <a:pt x="730" y="1145"/>
                    <a:pt x="793" y="1107"/>
                  </a:cubicBezTo>
                  <a:cubicBezTo>
                    <a:pt x="1006" y="1019"/>
                    <a:pt x="1157" y="818"/>
                    <a:pt x="1157" y="579"/>
                  </a:cubicBezTo>
                  <a:cubicBezTo>
                    <a:pt x="1157" y="504"/>
                    <a:pt x="1132" y="428"/>
                    <a:pt x="1107" y="353"/>
                  </a:cubicBezTo>
                  <a:cubicBezTo>
                    <a:pt x="1082" y="290"/>
                    <a:pt x="1044" y="227"/>
                    <a:pt x="981" y="177"/>
                  </a:cubicBezTo>
                  <a:cubicBezTo>
                    <a:pt x="931" y="114"/>
                    <a:pt x="868" y="76"/>
                    <a:pt x="793" y="39"/>
                  </a:cubicBezTo>
                  <a:cubicBezTo>
                    <a:pt x="728" y="14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1063934" y="4645478"/>
              <a:ext cx="37733" cy="35005"/>
            </a:xfrm>
            <a:custGeom>
              <a:rect b="b" l="l" r="r" t="t"/>
              <a:pathLst>
                <a:path extrusionOk="0" h="1155" w="1245">
                  <a:moveTo>
                    <a:pt x="633" y="1"/>
                  </a:moveTo>
                  <a:cubicBezTo>
                    <a:pt x="479" y="1"/>
                    <a:pt x="326" y="63"/>
                    <a:pt x="214" y="175"/>
                  </a:cubicBezTo>
                  <a:cubicBezTo>
                    <a:pt x="164" y="225"/>
                    <a:pt x="126" y="288"/>
                    <a:pt x="89" y="363"/>
                  </a:cubicBezTo>
                  <a:cubicBezTo>
                    <a:pt x="1" y="577"/>
                    <a:pt x="51" y="828"/>
                    <a:pt x="214" y="992"/>
                  </a:cubicBezTo>
                  <a:cubicBezTo>
                    <a:pt x="328" y="1092"/>
                    <a:pt x="466" y="1155"/>
                    <a:pt x="617" y="1155"/>
                  </a:cubicBezTo>
                  <a:cubicBezTo>
                    <a:pt x="667" y="1155"/>
                    <a:pt x="704" y="1155"/>
                    <a:pt x="742" y="1142"/>
                  </a:cubicBezTo>
                  <a:cubicBezTo>
                    <a:pt x="780" y="1142"/>
                    <a:pt x="818" y="1130"/>
                    <a:pt x="843" y="1105"/>
                  </a:cubicBezTo>
                  <a:cubicBezTo>
                    <a:pt x="880" y="1092"/>
                    <a:pt x="918" y="1079"/>
                    <a:pt x="943" y="1054"/>
                  </a:cubicBezTo>
                  <a:lnTo>
                    <a:pt x="1031" y="992"/>
                  </a:lnTo>
                  <a:cubicBezTo>
                    <a:pt x="1195" y="816"/>
                    <a:pt x="1245" y="577"/>
                    <a:pt x="1157" y="363"/>
                  </a:cubicBezTo>
                  <a:cubicBezTo>
                    <a:pt x="1132" y="288"/>
                    <a:pt x="1081" y="225"/>
                    <a:pt x="1031" y="175"/>
                  </a:cubicBezTo>
                  <a:cubicBezTo>
                    <a:pt x="1006" y="150"/>
                    <a:pt x="981" y="124"/>
                    <a:pt x="943" y="99"/>
                  </a:cubicBezTo>
                  <a:cubicBezTo>
                    <a:pt x="918" y="74"/>
                    <a:pt x="880" y="62"/>
                    <a:pt x="843" y="49"/>
                  </a:cubicBezTo>
                  <a:cubicBezTo>
                    <a:pt x="818" y="36"/>
                    <a:pt x="780" y="24"/>
                    <a:pt x="742" y="11"/>
                  </a:cubicBezTo>
                  <a:cubicBezTo>
                    <a:pt x="706" y="4"/>
                    <a:pt x="669" y="1"/>
                    <a:pt x="63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717009" y="4645629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65" y="0"/>
                  </a:moveTo>
                  <a:cubicBezTo>
                    <a:pt x="424" y="0"/>
                    <a:pt x="281" y="52"/>
                    <a:pt x="164" y="170"/>
                  </a:cubicBezTo>
                  <a:cubicBezTo>
                    <a:pt x="63" y="283"/>
                    <a:pt x="0" y="421"/>
                    <a:pt x="0" y="572"/>
                  </a:cubicBezTo>
                  <a:cubicBezTo>
                    <a:pt x="0" y="610"/>
                    <a:pt x="0" y="660"/>
                    <a:pt x="13" y="697"/>
                  </a:cubicBezTo>
                  <a:cubicBezTo>
                    <a:pt x="13" y="723"/>
                    <a:pt x="25" y="760"/>
                    <a:pt x="38" y="798"/>
                  </a:cubicBezTo>
                  <a:cubicBezTo>
                    <a:pt x="50" y="836"/>
                    <a:pt x="76" y="861"/>
                    <a:pt x="101" y="899"/>
                  </a:cubicBezTo>
                  <a:cubicBezTo>
                    <a:pt x="113" y="924"/>
                    <a:pt x="138" y="961"/>
                    <a:pt x="164" y="987"/>
                  </a:cubicBezTo>
                  <a:cubicBezTo>
                    <a:pt x="277" y="1087"/>
                    <a:pt x="415" y="1150"/>
                    <a:pt x="578" y="1150"/>
                  </a:cubicBezTo>
                  <a:cubicBezTo>
                    <a:pt x="729" y="1150"/>
                    <a:pt x="867" y="1087"/>
                    <a:pt x="980" y="987"/>
                  </a:cubicBezTo>
                  <a:cubicBezTo>
                    <a:pt x="1006" y="961"/>
                    <a:pt x="1031" y="924"/>
                    <a:pt x="1056" y="899"/>
                  </a:cubicBezTo>
                  <a:cubicBezTo>
                    <a:pt x="1068" y="861"/>
                    <a:pt x="1093" y="836"/>
                    <a:pt x="1106" y="798"/>
                  </a:cubicBezTo>
                  <a:cubicBezTo>
                    <a:pt x="1119" y="760"/>
                    <a:pt x="1131" y="723"/>
                    <a:pt x="1144" y="697"/>
                  </a:cubicBezTo>
                  <a:cubicBezTo>
                    <a:pt x="1144" y="660"/>
                    <a:pt x="1144" y="610"/>
                    <a:pt x="1156" y="572"/>
                  </a:cubicBezTo>
                  <a:cubicBezTo>
                    <a:pt x="1148" y="231"/>
                    <a:pt x="862" y="0"/>
                    <a:pt x="56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413919" y="4645659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1"/>
                  </a:moveTo>
                  <a:cubicBezTo>
                    <a:pt x="522" y="1"/>
                    <a:pt x="494" y="2"/>
                    <a:pt x="466" y="5"/>
                  </a:cubicBezTo>
                  <a:cubicBezTo>
                    <a:pt x="428" y="18"/>
                    <a:pt x="390" y="30"/>
                    <a:pt x="353" y="43"/>
                  </a:cubicBezTo>
                  <a:cubicBezTo>
                    <a:pt x="328" y="56"/>
                    <a:pt x="290" y="81"/>
                    <a:pt x="265" y="93"/>
                  </a:cubicBezTo>
                  <a:cubicBezTo>
                    <a:pt x="227" y="118"/>
                    <a:pt x="202" y="144"/>
                    <a:pt x="164" y="169"/>
                  </a:cubicBezTo>
                  <a:cubicBezTo>
                    <a:pt x="64" y="282"/>
                    <a:pt x="1" y="420"/>
                    <a:pt x="1" y="571"/>
                  </a:cubicBezTo>
                  <a:cubicBezTo>
                    <a:pt x="1" y="609"/>
                    <a:pt x="13" y="646"/>
                    <a:pt x="13" y="684"/>
                  </a:cubicBezTo>
                  <a:cubicBezTo>
                    <a:pt x="13" y="722"/>
                    <a:pt x="26" y="759"/>
                    <a:pt x="51" y="797"/>
                  </a:cubicBezTo>
                  <a:cubicBezTo>
                    <a:pt x="64" y="835"/>
                    <a:pt x="76" y="860"/>
                    <a:pt x="101" y="898"/>
                  </a:cubicBezTo>
                  <a:cubicBezTo>
                    <a:pt x="127" y="923"/>
                    <a:pt x="139" y="960"/>
                    <a:pt x="164" y="986"/>
                  </a:cubicBezTo>
                  <a:cubicBezTo>
                    <a:pt x="202" y="1011"/>
                    <a:pt x="227" y="1036"/>
                    <a:pt x="265" y="1061"/>
                  </a:cubicBezTo>
                  <a:cubicBezTo>
                    <a:pt x="290" y="1073"/>
                    <a:pt x="328" y="1099"/>
                    <a:pt x="353" y="1111"/>
                  </a:cubicBezTo>
                  <a:cubicBezTo>
                    <a:pt x="390" y="1124"/>
                    <a:pt x="428" y="1136"/>
                    <a:pt x="466" y="1136"/>
                  </a:cubicBezTo>
                  <a:cubicBezTo>
                    <a:pt x="504" y="1149"/>
                    <a:pt x="541" y="1149"/>
                    <a:pt x="579" y="1149"/>
                  </a:cubicBezTo>
                  <a:cubicBezTo>
                    <a:pt x="730" y="1149"/>
                    <a:pt x="881" y="1086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82" y="860"/>
                    <a:pt x="1094" y="835"/>
                    <a:pt x="1107" y="797"/>
                  </a:cubicBezTo>
                  <a:cubicBezTo>
                    <a:pt x="1119" y="759"/>
                    <a:pt x="1132" y="722"/>
                    <a:pt x="1144" y="684"/>
                  </a:cubicBezTo>
                  <a:cubicBezTo>
                    <a:pt x="1144" y="646"/>
                    <a:pt x="1157" y="609"/>
                    <a:pt x="1157" y="571"/>
                  </a:cubicBezTo>
                  <a:cubicBezTo>
                    <a:pt x="1157" y="420"/>
                    <a:pt x="1094" y="282"/>
                    <a:pt x="981" y="169"/>
                  </a:cubicBezTo>
                  <a:cubicBezTo>
                    <a:pt x="931" y="118"/>
                    <a:pt x="868" y="81"/>
                    <a:pt x="793" y="43"/>
                  </a:cubicBezTo>
                  <a:cubicBezTo>
                    <a:pt x="717" y="15"/>
                    <a:pt x="635" y="1"/>
                    <a:pt x="55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76238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114" y="211"/>
                    <a:pt x="76" y="274"/>
                    <a:pt x="51" y="349"/>
                  </a:cubicBezTo>
                  <a:cubicBezTo>
                    <a:pt x="13" y="425"/>
                    <a:pt x="1" y="500"/>
                    <a:pt x="13" y="563"/>
                  </a:cubicBezTo>
                  <a:cubicBezTo>
                    <a:pt x="1" y="726"/>
                    <a:pt x="64" y="865"/>
                    <a:pt x="177" y="978"/>
                  </a:cubicBezTo>
                  <a:cubicBezTo>
                    <a:pt x="277" y="1091"/>
                    <a:pt x="428" y="1141"/>
                    <a:pt x="579" y="1141"/>
                  </a:cubicBezTo>
                  <a:cubicBezTo>
                    <a:pt x="893" y="1141"/>
                    <a:pt x="1157" y="890"/>
                    <a:pt x="1157" y="563"/>
                  </a:cubicBezTo>
                  <a:cubicBezTo>
                    <a:pt x="1157" y="500"/>
                    <a:pt x="1144" y="425"/>
                    <a:pt x="1107" y="349"/>
                  </a:cubicBezTo>
                  <a:cubicBezTo>
                    <a:pt x="1081" y="274"/>
                    <a:pt x="1044" y="211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41391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5" y="0"/>
                  </a:moveTo>
                  <a:cubicBezTo>
                    <a:pt x="546" y="0"/>
                    <a:pt x="506" y="4"/>
                    <a:pt x="466" y="13"/>
                  </a:cubicBezTo>
                  <a:cubicBezTo>
                    <a:pt x="428" y="13"/>
                    <a:pt x="390" y="26"/>
                    <a:pt x="353" y="38"/>
                  </a:cubicBezTo>
                  <a:cubicBezTo>
                    <a:pt x="328" y="51"/>
                    <a:pt x="290" y="76"/>
                    <a:pt x="265" y="88"/>
                  </a:cubicBezTo>
                  <a:cubicBezTo>
                    <a:pt x="227" y="114"/>
                    <a:pt x="202" y="139"/>
                    <a:pt x="164" y="164"/>
                  </a:cubicBezTo>
                  <a:cubicBezTo>
                    <a:pt x="64" y="277"/>
                    <a:pt x="1" y="415"/>
                    <a:pt x="1" y="566"/>
                  </a:cubicBezTo>
                  <a:cubicBezTo>
                    <a:pt x="1" y="729"/>
                    <a:pt x="64" y="868"/>
                    <a:pt x="164" y="981"/>
                  </a:cubicBezTo>
                  <a:cubicBezTo>
                    <a:pt x="202" y="1006"/>
                    <a:pt x="227" y="1031"/>
                    <a:pt x="265" y="1043"/>
                  </a:cubicBezTo>
                  <a:cubicBezTo>
                    <a:pt x="290" y="1069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31"/>
                  </a:cubicBezTo>
                  <a:cubicBezTo>
                    <a:pt x="504" y="1144"/>
                    <a:pt x="541" y="1144"/>
                    <a:pt x="579" y="1144"/>
                  </a:cubicBezTo>
                  <a:cubicBezTo>
                    <a:pt x="730" y="1144"/>
                    <a:pt x="881" y="1081"/>
                    <a:pt x="981" y="981"/>
                  </a:cubicBezTo>
                  <a:cubicBezTo>
                    <a:pt x="1094" y="868"/>
                    <a:pt x="1157" y="729"/>
                    <a:pt x="1157" y="566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31" y="114"/>
                    <a:pt x="868" y="76"/>
                    <a:pt x="793" y="38"/>
                  </a:cubicBezTo>
                  <a:cubicBezTo>
                    <a:pt x="728" y="14"/>
                    <a:pt x="657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11085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8" y="1"/>
                  </a:moveTo>
                  <a:cubicBezTo>
                    <a:pt x="547" y="1"/>
                    <a:pt x="506" y="5"/>
                    <a:pt x="466" y="13"/>
                  </a:cubicBezTo>
                  <a:cubicBezTo>
                    <a:pt x="428" y="13"/>
                    <a:pt x="390" y="26"/>
                    <a:pt x="365" y="38"/>
                  </a:cubicBezTo>
                  <a:cubicBezTo>
                    <a:pt x="327" y="51"/>
                    <a:pt x="290" y="76"/>
                    <a:pt x="264" y="101"/>
                  </a:cubicBezTo>
                  <a:cubicBezTo>
                    <a:pt x="227" y="114"/>
                    <a:pt x="202" y="139"/>
                    <a:pt x="176" y="164"/>
                  </a:cubicBezTo>
                  <a:cubicBezTo>
                    <a:pt x="126" y="214"/>
                    <a:pt x="76" y="277"/>
                    <a:pt x="51" y="352"/>
                  </a:cubicBezTo>
                  <a:cubicBezTo>
                    <a:pt x="26" y="428"/>
                    <a:pt x="1" y="503"/>
                    <a:pt x="1" y="579"/>
                  </a:cubicBezTo>
                  <a:cubicBezTo>
                    <a:pt x="13" y="893"/>
                    <a:pt x="264" y="1144"/>
                    <a:pt x="579" y="1144"/>
                  </a:cubicBezTo>
                  <a:cubicBezTo>
                    <a:pt x="729" y="1144"/>
                    <a:pt x="880" y="1081"/>
                    <a:pt x="993" y="981"/>
                  </a:cubicBezTo>
                  <a:cubicBezTo>
                    <a:pt x="1094" y="868"/>
                    <a:pt x="1157" y="729"/>
                    <a:pt x="1157" y="579"/>
                  </a:cubicBezTo>
                  <a:cubicBezTo>
                    <a:pt x="1157" y="503"/>
                    <a:pt x="1144" y="428"/>
                    <a:pt x="1119" y="352"/>
                  </a:cubicBezTo>
                  <a:cubicBezTo>
                    <a:pt x="1094" y="290"/>
                    <a:pt x="1044" y="214"/>
                    <a:pt x="993" y="164"/>
                  </a:cubicBezTo>
                  <a:cubicBezTo>
                    <a:pt x="885" y="55"/>
                    <a:pt x="737" y="1"/>
                    <a:pt x="58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1762389" y="325166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74"/>
                    <a:pt x="1" y="412"/>
                    <a:pt x="13" y="563"/>
                  </a:cubicBezTo>
                  <a:cubicBezTo>
                    <a:pt x="1" y="714"/>
                    <a:pt x="64" y="864"/>
                    <a:pt x="177" y="978"/>
                  </a:cubicBezTo>
                  <a:cubicBezTo>
                    <a:pt x="277" y="1091"/>
                    <a:pt x="428" y="1153"/>
                    <a:pt x="579" y="1153"/>
                  </a:cubicBezTo>
                  <a:cubicBezTo>
                    <a:pt x="905" y="1141"/>
                    <a:pt x="1157" y="877"/>
                    <a:pt x="1157" y="563"/>
                  </a:cubicBezTo>
                  <a:cubicBezTo>
                    <a:pt x="1157" y="412"/>
                    <a:pt x="1094" y="274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1762389" y="360013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10"/>
                    <a:pt x="390" y="22"/>
                    <a:pt x="353" y="47"/>
                  </a:cubicBezTo>
                  <a:cubicBezTo>
                    <a:pt x="327" y="47"/>
                    <a:pt x="290" y="73"/>
                    <a:pt x="265" y="98"/>
                  </a:cubicBezTo>
                  <a:cubicBezTo>
                    <a:pt x="227" y="123"/>
                    <a:pt x="202" y="135"/>
                    <a:pt x="177" y="161"/>
                  </a:cubicBezTo>
                  <a:cubicBezTo>
                    <a:pt x="64" y="274"/>
                    <a:pt x="1" y="424"/>
                    <a:pt x="13" y="575"/>
                  </a:cubicBezTo>
                  <a:cubicBezTo>
                    <a:pt x="1" y="726"/>
                    <a:pt x="64" y="877"/>
                    <a:pt x="177" y="977"/>
                  </a:cubicBezTo>
                  <a:cubicBezTo>
                    <a:pt x="277" y="1090"/>
                    <a:pt x="428" y="1153"/>
                    <a:pt x="579" y="1153"/>
                  </a:cubicBezTo>
                  <a:cubicBezTo>
                    <a:pt x="730" y="1141"/>
                    <a:pt x="880" y="1090"/>
                    <a:pt x="981" y="977"/>
                  </a:cubicBezTo>
                  <a:cubicBezTo>
                    <a:pt x="1094" y="877"/>
                    <a:pt x="1157" y="726"/>
                    <a:pt x="1157" y="575"/>
                  </a:cubicBezTo>
                  <a:cubicBezTo>
                    <a:pt x="1157" y="424"/>
                    <a:pt x="1094" y="274"/>
                    <a:pt x="981" y="161"/>
                  </a:cubicBezTo>
                  <a:cubicBezTo>
                    <a:pt x="968" y="135"/>
                    <a:pt x="931" y="123"/>
                    <a:pt x="905" y="98"/>
                  </a:cubicBezTo>
                  <a:cubicBezTo>
                    <a:pt x="868" y="73"/>
                    <a:pt x="830" y="47"/>
                    <a:pt x="805" y="47"/>
                  </a:cubicBezTo>
                  <a:cubicBezTo>
                    <a:pt x="767" y="22"/>
                    <a:pt x="730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412404" y="3600039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33" y="0"/>
                  </a:moveTo>
                  <a:cubicBezTo>
                    <a:pt x="594" y="0"/>
                    <a:pt x="555" y="4"/>
                    <a:pt x="516" y="13"/>
                  </a:cubicBezTo>
                  <a:cubicBezTo>
                    <a:pt x="478" y="13"/>
                    <a:pt x="440" y="25"/>
                    <a:pt x="403" y="50"/>
                  </a:cubicBezTo>
                  <a:cubicBezTo>
                    <a:pt x="378" y="50"/>
                    <a:pt x="340" y="76"/>
                    <a:pt x="315" y="101"/>
                  </a:cubicBezTo>
                  <a:cubicBezTo>
                    <a:pt x="277" y="126"/>
                    <a:pt x="252" y="138"/>
                    <a:pt x="214" y="164"/>
                  </a:cubicBezTo>
                  <a:cubicBezTo>
                    <a:pt x="1" y="390"/>
                    <a:pt x="1" y="754"/>
                    <a:pt x="214" y="980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81"/>
                    <a:pt x="378" y="1093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cubicBezTo>
                    <a:pt x="554" y="1144"/>
                    <a:pt x="591" y="1156"/>
                    <a:pt x="629" y="1156"/>
                  </a:cubicBezTo>
                  <a:cubicBezTo>
                    <a:pt x="704" y="1156"/>
                    <a:pt x="780" y="1131"/>
                    <a:pt x="843" y="1106"/>
                  </a:cubicBezTo>
                  <a:cubicBezTo>
                    <a:pt x="918" y="1081"/>
                    <a:pt x="981" y="1031"/>
                    <a:pt x="1031" y="980"/>
                  </a:cubicBezTo>
                  <a:cubicBezTo>
                    <a:pt x="1144" y="880"/>
                    <a:pt x="1207" y="729"/>
                    <a:pt x="1207" y="578"/>
                  </a:cubicBezTo>
                  <a:cubicBezTo>
                    <a:pt x="1207" y="255"/>
                    <a:pt x="939" y="0"/>
                    <a:pt x="63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413919" y="3251236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1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99"/>
                  </a:cubicBezTo>
                  <a:cubicBezTo>
                    <a:pt x="227" y="124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8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79"/>
                    <a:pt x="328" y="1092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7"/>
                  </a:cubicBezTo>
                  <a:cubicBezTo>
                    <a:pt x="730" y="1155"/>
                    <a:pt x="881" y="1092"/>
                    <a:pt x="981" y="979"/>
                  </a:cubicBezTo>
                  <a:cubicBezTo>
                    <a:pt x="1094" y="878"/>
                    <a:pt x="1157" y="728"/>
                    <a:pt x="1157" y="577"/>
                  </a:cubicBezTo>
                  <a:cubicBezTo>
                    <a:pt x="1157" y="426"/>
                    <a:pt x="1094" y="27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110859" y="3600130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47"/>
                    <a:pt x="290" y="73"/>
                    <a:pt x="264" y="98"/>
                  </a:cubicBezTo>
                  <a:cubicBezTo>
                    <a:pt x="239" y="110"/>
                    <a:pt x="202" y="135"/>
                    <a:pt x="176" y="161"/>
                  </a:cubicBezTo>
                  <a:cubicBezTo>
                    <a:pt x="63" y="274"/>
                    <a:pt x="13" y="424"/>
                    <a:pt x="1" y="575"/>
                  </a:cubicBezTo>
                  <a:cubicBezTo>
                    <a:pt x="1" y="726"/>
                    <a:pt x="63" y="877"/>
                    <a:pt x="176" y="977"/>
                  </a:cubicBezTo>
                  <a:cubicBezTo>
                    <a:pt x="227" y="1028"/>
                    <a:pt x="290" y="1078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77"/>
                  </a:cubicBezTo>
                  <a:cubicBezTo>
                    <a:pt x="1207" y="751"/>
                    <a:pt x="1207" y="387"/>
                    <a:pt x="993" y="161"/>
                  </a:cubicBezTo>
                  <a:lnTo>
                    <a:pt x="905" y="98"/>
                  </a:lnTo>
                  <a:cubicBezTo>
                    <a:pt x="868" y="73"/>
                    <a:pt x="842" y="60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110859" y="3251630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6" y="0"/>
                  </a:moveTo>
                  <a:cubicBezTo>
                    <a:pt x="539" y="0"/>
                    <a:pt x="502" y="4"/>
                    <a:pt x="466" y="11"/>
                  </a:cubicBezTo>
                  <a:cubicBezTo>
                    <a:pt x="428" y="24"/>
                    <a:pt x="390" y="24"/>
                    <a:pt x="365" y="49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74"/>
                  </a:cubicBezTo>
                  <a:cubicBezTo>
                    <a:pt x="126" y="225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" y="652"/>
                    <a:pt x="26" y="727"/>
                    <a:pt x="51" y="803"/>
                  </a:cubicBezTo>
                  <a:cubicBezTo>
                    <a:pt x="76" y="865"/>
                    <a:pt x="126" y="928"/>
                    <a:pt x="176" y="979"/>
                  </a:cubicBezTo>
                  <a:cubicBezTo>
                    <a:pt x="202" y="1016"/>
                    <a:pt x="227" y="1041"/>
                    <a:pt x="264" y="1054"/>
                  </a:cubicBezTo>
                  <a:cubicBezTo>
                    <a:pt x="290" y="1079"/>
                    <a:pt x="327" y="1092"/>
                    <a:pt x="365" y="1104"/>
                  </a:cubicBezTo>
                  <a:cubicBezTo>
                    <a:pt x="403" y="1117"/>
                    <a:pt x="440" y="1129"/>
                    <a:pt x="466" y="1142"/>
                  </a:cubicBezTo>
                  <a:cubicBezTo>
                    <a:pt x="503" y="1142"/>
                    <a:pt x="541" y="1154"/>
                    <a:pt x="579" y="1154"/>
                  </a:cubicBezTo>
                  <a:lnTo>
                    <a:pt x="579" y="1142"/>
                  </a:lnTo>
                  <a:cubicBezTo>
                    <a:pt x="817" y="1142"/>
                    <a:pt x="1031" y="1004"/>
                    <a:pt x="1119" y="790"/>
                  </a:cubicBezTo>
                  <a:cubicBezTo>
                    <a:pt x="1144" y="715"/>
                    <a:pt x="1157" y="639"/>
                    <a:pt x="1157" y="564"/>
                  </a:cubicBezTo>
                  <a:cubicBezTo>
                    <a:pt x="1157" y="488"/>
                    <a:pt x="1144" y="413"/>
                    <a:pt x="1119" y="350"/>
                  </a:cubicBezTo>
                  <a:cubicBezTo>
                    <a:pt x="1081" y="275"/>
                    <a:pt x="1044" y="212"/>
                    <a:pt x="993" y="162"/>
                  </a:cubicBezTo>
                  <a:cubicBezTo>
                    <a:pt x="882" y="61"/>
                    <a:pt x="730" y="0"/>
                    <a:pt x="57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1760874" y="3948963"/>
              <a:ext cx="36581" cy="34611"/>
            </a:xfrm>
            <a:custGeom>
              <a:rect b="b" l="l" r="r" t="t"/>
              <a:pathLst>
                <a:path extrusionOk="0" h="1142" w="1207">
                  <a:moveTo>
                    <a:pt x="629" y="1"/>
                  </a:moveTo>
                  <a:cubicBezTo>
                    <a:pt x="484" y="1"/>
                    <a:pt x="340" y="54"/>
                    <a:pt x="227" y="161"/>
                  </a:cubicBezTo>
                  <a:cubicBezTo>
                    <a:pt x="0" y="387"/>
                    <a:pt x="0" y="739"/>
                    <a:pt x="227" y="965"/>
                  </a:cubicBezTo>
                  <a:cubicBezTo>
                    <a:pt x="252" y="990"/>
                    <a:pt x="277" y="1015"/>
                    <a:pt x="315" y="1041"/>
                  </a:cubicBezTo>
                  <a:cubicBezTo>
                    <a:pt x="340" y="1066"/>
                    <a:pt x="377" y="1078"/>
                    <a:pt x="403" y="1091"/>
                  </a:cubicBezTo>
                  <a:cubicBezTo>
                    <a:pt x="440" y="1116"/>
                    <a:pt x="478" y="1129"/>
                    <a:pt x="516" y="1129"/>
                  </a:cubicBezTo>
                  <a:cubicBezTo>
                    <a:pt x="553" y="1141"/>
                    <a:pt x="591" y="1141"/>
                    <a:pt x="629" y="1141"/>
                  </a:cubicBezTo>
                  <a:cubicBezTo>
                    <a:pt x="666" y="1141"/>
                    <a:pt x="704" y="1141"/>
                    <a:pt x="742" y="1129"/>
                  </a:cubicBezTo>
                  <a:cubicBezTo>
                    <a:pt x="780" y="1129"/>
                    <a:pt x="817" y="1116"/>
                    <a:pt x="855" y="1091"/>
                  </a:cubicBezTo>
                  <a:cubicBezTo>
                    <a:pt x="880" y="1078"/>
                    <a:pt x="918" y="1066"/>
                    <a:pt x="955" y="1041"/>
                  </a:cubicBezTo>
                  <a:cubicBezTo>
                    <a:pt x="981" y="1015"/>
                    <a:pt x="1006" y="990"/>
                    <a:pt x="1031" y="965"/>
                  </a:cubicBezTo>
                  <a:cubicBezTo>
                    <a:pt x="1094" y="915"/>
                    <a:pt x="1131" y="852"/>
                    <a:pt x="1157" y="789"/>
                  </a:cubicBezTo>
                  <a:cubicBezTo>
                    <a:pt x="1194" y="714"/>
                    <a:pt x="1207" y="639"/>
                    <a:pt x="1207" y="563"/>
                  </a:cubicBezTo>
                  <a:cubicBezTo>
                    <a:pt x="1207" y="412"/>
                    <a:pt x="1144" y="262"/>
                    <a:pt x="1031" y="161"/>
                  </a:cubicBezTo>
                  <a:cubicBezTo>
                    <a:pt x="918" y="54"/>
                    <a:pt x="773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1762389" y="4297069"/>
              <a:ext cx="35066" cy="34945"/>
            </a:xfrm>
            <a:custGeom>
              <a:rect b="b" l="l" r="r" t="t"/>
              <a:pathLst>
                <a:path extrusionOk="0" h="1153" w="1157">
                  <a:moveTo>
                    <a:pt x="579" y="0"/>
                  </a:moveTo>
                  <a:cubicBezTo>
                    <a:pt x="541" y="0"/>
                    <a:pt x="503" y="3"/>
                    <a:pt x="466" y="10"/>
                  </a:cubicBezTo>
                  <a:cubicBezTo>
                    <a:pt x="428" y="22"/>
                    <a:pt x="390" y="35"/>
                    <a:pt x="353" y="47"/>
                  </a:cubicBezTo>
                  <a:cubicBezTo>
                    <a:pt x="327" y="60"/>
                    <a:pt x="290" y="72"/>
                    <a:pt x="265" y="97"/>
                  </a:cubicBezTo>
                  <a:cubicBezTo>
                    <a:pt x="227" y="123"/>
                    <a:pt x="202" y="148"/>
                    <a:pt x="177" y="173"/>
                  </a:cubicBezTo>
                  <a:cubicBezTo>
                    <a:pt x="114" y="223"/>
                    <a:pt x="76" y="286"/>
                    <a:pt x="51" y="361"/>
                  </a:cubicBezTo>
                  <a:cubicBezTo>
                    <a:pt x="13" y="424"/>
                    <a:pt x="1" y="500"/>
                    <a:pt x="13" y="575"/>
                  </a:cubicBezTo>
                  <a:cubicBezTo>
                    <a:pt x="1" y="889"/>
                    <a:pt x="265" y="1153"/>
                    <a:pt x="579" y="1153"/>
                  </a:cubicBezTo>
                  <a:cubicBezTo>
                    <a:pt x="905" y="1153"/>
                    <a:pt x="1157" y="889"/>
                    <a:pt x="1157" y="575"/>
                  </a:cubicBezTo>
                  <a:cubicBezTo>
                    <a:pt x="1157" y="500"/>
                    <a:pt x="1144" y="424"/>
                    <a:pt x="1107" y="361"/>
                  </a:cubicBezTo>
                  <a:cubicBezTo>
                    <a:pt x="1081" y="286"/>
                    <a:pt x="1044" y="223"/>
                    <a:pt x="981" y="173"/>
                  </a:cubicBezTo>
                  <a:cubicBezTo>
                    <a:pt x="956" y="148"/>
                    <a:pt x="931" y="123"/>
                    <a:pt x="905" y="97"/>
                  </a:cubicBezTo>
                  <a:cubicBezTo>
                    <a:pt x="868" y="72"/>
                    <a:pt x="830" y="60"/>
                    <a:pt x="805" y="47"/>
                  </a:cubicBezTo>
                  <a:cubicBezTo>
                    <a:pt x="767" y="35"/>
                    <a:pt x="730" y="22"/>
                    <a:pt x="692" y="10"/>
                  </a:cubicBezTo>
                  <a:cubicBezTo>
                    <a:pt x="654" y="3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413919" y="429700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74"/>
                    <a:pt x="265" y="99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114" y="225"/>
                    <a:pt x="76" y="288"/>
                    <a:pt x="51" y="363"/>
                  </a:cubicBezTo>
                  <a:cubicBezTo>
                    <a:pt x="13" y="426"/>
                    <a:pt x="1" y="502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092"/>
                    <a:pt x="353" y="1117"/>
                  </a:cubicBezTo>
                  <a:cubicBezTo>
                    <a:pt x="390" y="1130"/>
                    <a:pt x="428" y="1130"/>
                    <a:pt x="466" y="1142"/>
                  </a:cubicBezTo>
                  <a:cubicBezTo>
                    <a:pt x="504" y="1155"/>
                    <a:pt x="541" y="1155"/>
                    <a:pt x="579" y="1155"/>
                  </a:cubicBezTo>
                  <a:cubicBezTo>
                    <a:pt x="654" y="1155"/>
                    <a:pt x="730" y="1142"/>
                    <a:pt x="793" y="1105"/>
                  </a:cubicBezTo>
                  <a:cubicBezTo>
                    <a:pt x="868" y="1080"/>
                    <a:pt x="931" y="1029"/>
                    <a:pt x="981" y="979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502"/>
                    <a:pt x="1132" y="426"/>
                    <a:pt x="1107" y="351"/>
                  </a:cubicBezTo>
                  <a:cubicBezTo>
                    <a:pt x="1082" y="288"/>
                    <a:pt x="1044" y="22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413919" y="3948478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6"/>
                    <a:pt x="390" y="39"/>
                    <a:pt x="353" y="39"/>
                  </a:cubicBezTo>
                  <a:cubicBezTo>
                    <a:pt x="328" y="64"/>
                    <a:pt x="290" y="76"/>
                    <a:pt x="265" y="102"/>
                  </a:cubicBezTo>
                  <a:cubicBezTo>
                    <a:pt x="227" y="127"/>
                    <a:pt x="202" y="139"/>
                    <a:pt x="164" y="177"/>
                  </a:cubicBezTo>
                  <a:cubicBezTo>
                    <a:pt x="114" y="227"/>
                    <a:pt x="76" y="290"/>
                    <a:pt x="51" y="353"/>
                  </a:cubicBezTo>
                  <a:cubicBezTo>
                    <a:pt x="13" y="428"/>
                    <a:pt x="1" y="504"/>
                    <a:pt x="1" y="579"/>
                  </a:cubicBezTo>
                  <a:cubicBezTo>
                    <a:pt x="1" y="730"/>
                    <a:pt x="64" y="881"/>
                    <a:pt x="164" y="981"/>
                  </a:cubicBezTo>
                  <a:cubicBezTo>
                    <a:pt x="202" y="1006"/>
                    <a:pt x="227" y="1031"/>
                    <a:pt x="265" y="1057"/>
                  </a:cubicBezTo>
                  <a:cubicBezTo>
                    <a:pt x="290" y="1082"/>
                    <a:pt x="328" y="1094"/>
                    <a:pt x="353" y="1107"/>
                  </a:cubicBezTo>
                  <a:cubicBezTo>
                    <a:pt x="390" y="1119"/>
                    <a:pt x="428" y="1132"/>
                    <a:pt x="466" y="1145"/>
                  </a:cubicBezTo>
                  <a:cubicBezTo>
                    <a:pt x="504" y="1157"/>
                    <a:pt x="541" y="1157"/>
                    <a:pt x="579" y="1157"/>
                  </a:cubicBezTo>
                  <a:cubicBezTo>
                    <a:pt x="654" y="1157"/>
                    <a:pt x="730" y="1145"/>
                    <a:pt x="793" y="1107"/>
                  </a:cubicBezTo>
                  <a:cubicBezTo>
                    <a:pt x="1006" y="1019"/>
                    <a:pt x="1157" y="818"/>
                    <a:pt x="1157" y="579"/>
                  </a:cubicBezTo>
                  <a:cubicBezTo>
                    <a:pt x="1157" y="504"/>
                    <a:pt x="1132" y="428"/>
                    <a:pt x="1107" y="353"/>
                  </a:cubicBezTo>
                  <a:cubicBezTo>
                    <a:pt x="1082" y="290"/>
                    <a:pt x="1044" y="227"/>
                    <a:pt x="981" y="177"/>
                  </a:cubicBezTo>
                  <a:cubicBezTo>
                    <a:pt x="931" y="114"/>
                    <a:pt x="868" y="76"/>
                    <a:pt x="793" y="39"/>
                  </a:cubicBezTo>
                  <a:cubicBezTo>
                    <a:pt x="728" y="14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11085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1"/>
                  </a:moveTo>
                  <a:cubicBezTo>
                    <a:pt x="437" y="1"/>
                    <a:pt x="290" y="54"/>
                    <a:pt x="176" y="161"/>
                  </a:cubicBezTo>
                  <a:cubicBezTo>
                    <a:pt x="63" y="261"/>
                    <a:pt x="1" y="412"/>
                    <a:pt x="1" y="563"/>
                  </a:cubicBezTo>
                  <a:cubicBezTo>
                    <a:pt x="1" y="714"/>
                    <a:pt x="63" y="865"/>
                    <a:pt x="176" y="978"/>
                  </a:cubicBezTo>
                  <a:cubicBezTo>
                    <a:pt x="202" y="1003"/>
                    <a:pt x="227" y="1028"/>
                    <a:pt x="264" y="1040"/>
                  </a:cubicBezTo>
                  <a:cubicBezTo>
                    <a:pt x="290" y="1066"/>
                    <a:pt x="327" y="1078"/>
                    <a:pt x="365" y="1103"/>
                  </a:cubicBezTo>
                  <a:cubicBezTo>
                    <a:pt x="403" y="1116"/>
                    <a:pt x="440" y="1116"/>
                    <a:pt x="466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16"/>
                    <a:pt x="767" y="1116"/>
                    <a:pt x="805" y="1103"/>
                  </a:cubicBezTo>
                  <a:cubicBezTo>
                    <a:pt x="830" y="1078"/>
                    <a:pt x="868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4" y="865"/>
                    <a:pt x="1157" y="714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106" y="312"/>
                    <a:pt x="1081" y="274"/>
                    <a:pt x="1056" y="249"/>
                  </a:cubicBezTo>
                  <a:cubicBezTo>
                    <a:pt x="1044" y="211"/>
                    <a:pt x="1018" y="186"/>
                    <a:pt x="993" y="161"/>
                  </a:cubicBezTo>
                  <a:cubicBezTo>
                    <a:pt x="880" y="54"/>
                    <a:pt x="733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110859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8" y="0"/>
                  </a:moveTo>
                  <a:cubicBezTo>
                    <a:pt x="541" y="0"/>
                    <a:pt x="503" y="4"/>
                    <a:pt x="466" y="11"/>
                  </a:cubicBezTo>
                  <a:cubicBezTo>
                    <a:pt x="440" y="23"/>
                    <a:pt x="403" y="36"/>
                    <a:pt x="365" y="48"/>
                  </a:cubicBezTo>
                  <a:cubicBezTo>
                    <a:pt x="327" y="61"/>
                    <a:pt x="290" y="73"/>
                    <a:pt x="264" y="99"/>
                  </a:cubicBezTo>
                  <a:cubicBezTo>
                    <a:pt x="227" y="111"/>
                    <a:pt x="202" y="136"/>
                    <a:pt x="176" y="174"/>
                  </a:cubicBezTo>
                  <a:cubicBezTo>
                    <a:pt x="126" y="224"/>
                    <a:pt x="76" y="287"/>
                    <a:pt x="51" y="350"/>
                  </a:cubicBezTo>
                  <a:cubicBezTo>
                    <a:pt x="26" y="425"/>
                    <a:pt x="1" y="501"/>
                    <a:pt x="1" y="576"/>
                  </a:cubicBezTo>
                  <a:cubicBezTo>
                    <a:pt x="13" y="890"/>
                    <a:pt x="264" y="1142"/>
                    <a:pt x="579" y="1154"/>
                  </a:cubicBezTo>
                  <a:cubicBezTo>
                    <a:pt x="729" y="1154"/>
                    <a:pt x="880" y="1091"/>
                    <a:pt x="993" y="978"/>
                  </a:cubicBezTo>
                  <a:cubicBezTo>
                    <a:pt x="1094" y="878"/>
                    <a:pt x="1157" y="727"/>
                    <a:pt x="1157" y="576"/>
                  </a:cubicBezTo>
                  <a:cubicBezTo>
                    <a:pt x="1157" y="501"/>
                    <a:pt x="1144" y="425"/>
                    <a:pt x="1119" y="350"/>
                  </a:cubicBezTo>
                  <a:cubicBezTo>
                    <a:pt x="1021" y="133"/>
                    <a:pt x="811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762389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61"/>
                    <a:pt x="1" y="412"/>
                    <a:pt x="13" y="563"/>
                  </a:cubicBezTo>
                  <a:cubicBezTo>
                    <a:pt x="1" y="638"/>
                    <a:pt x="13" y="714"/>
                    <a:pt x="51" y="789"/>
                  </a:cubicBezTo>
                  <a:cubicBezTo>
                    <a:pt x="76" y="852"/>
                    <a:pt x="126" y="915"/>
                    <a:pt x="177" y="978"/>
                  </a:cubicBezTo>
                  <a:cubicBezTo>
                    <a:pt x="202" y="1003"/>
                    <a:pt x="227" y="1028"/>
                    <a:pt x="265" y="1053"/>
                  </a:cubicBezTo>
                  <a:cubicBezTo>
                    <a:pt x="290" y="1065"/>
                    <a:pt x="327" y="1091"/>
                    <a:pt x="353" y="1103"/>
                  </a:cubicBezTo>
                  <a:cubicBezTo>
                    <a:pt x="390" y="1116"/>
                    <a:pt x="428" y="1128"/>
                    <a:pt x="466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30" y="1128"/>
                    <a:pt x="767" y="1116"/>
                    <a:pt x="805" y="1103"/>
                  </a:cubicBezTo>
                  <a:cubicBezTo>
                    <a:pt x="830" y="1091"/>
                    <a:pt x="868" y="1065"/>
                    <a:pt x="905" y="1053"/>
                  </a:cubicBezTo>
                  <a:cubicBezTo>
                    <a:pt x="931" y="1028"/>
                    <a:pt x="968" y="1003"/>
                    <a:pt x="981" y="978"/>
                  </a:cubicBezTo>
                  <a:cubicBezTo>
                    <a:pt x="1044" y="915"/>
                    <a:pt x="1081" y="852"/>
                    <a:pt x="1107" y="789"/>
                  </a:cubicBezTo>
                  <a:cubicBezTo>
                    <a:pt x="1144" y="714"/>
                    <a:pt x="1157" y="638"/>
                    <a:pt x="1157" y="563"/>
                  </a:cubicBezTo>
                  <a:cubicBezTo>
                    <a:pt x="1157" y="412"/>
                    <a:pt x="1094" y="274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1413919" y="4645659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1"/>
                  </a:moveTo>
                  <a:cubicBezTo>
                    <a:pt x="522" y="1"/>
                    <a:pt x="494" y="2"/>
                    <a:pt x="466" y="5"/>
                  </a:cubicBezTo>
                  <a:cubicBezTo>
                    <a:pt x="428" y="18"/>
                    <a:pt x="390" y="30"/>
                    <a:pt x="353" y="43"/>
                  </a:cubicBezTo>
                  <a:cubicBezTo>
                    <a:pt x="328" y="56"/>
                    <a:pt x="290" y="81"/>
                    <a:pt x="265" y="93"/>
                  </a:cubicBezTo>
                  <a:cubicBezTo>
                    <a:pt x="227" y="118"/>
                    <a:pt x="202" y="144"/>
                    <a:pt x="164" y="169"/>
                  </a:cubicBezTo>
                  <a:cubicBezTo>
                    <a:pt x="64" y="282"/>
                    <a:pt x="1" y="420"/>
                    <a:pt x="1" y="571"/>
                  </a:cubicBezTo>
                  <a:cubicBezTo>
                    <a:pt x="1" y="609"/>
                    <a:pt x="13" y="646"/>
                    <a:pt x="13" y="684"/>
                  </a:cubicBezTo>
                  <a:cubicBezTo>
                    <a:pt x="13" y="722"/>
                    <a:pt x="26" y="759"/>
                    <a:pt x="51" y="797"/>
                  </a:cubicBezTo>
                  <a:cubicBezTo>
                    <a:pt x="64" y="835"/>
                    <a:pt x="76" y="860"/>
                    <a:pt x="101" y="898"/>
                  </a:cubicBezTo>
                  <a:cubicBezTo>
                    <a:pt x="127" y="923"/>
                    <a:pt x="139" y="960"/>
                    <a:pt x="164" y="986"/>
                  </a:cubicBezTo>
                  <a:cubicBezTo>
                    <a:pt x="202" y="1011"/>
                    <a:pt x="227" y="1036"/>
                    <a:pt x="265" y="1061"/>
                  </a:cubicBezTo>
                  <a:cubicBezTo>
                    <a:pt x="290" y="1073"/>
                    <a:pt x="328" y="1099"/>
                    <a:pt x="353" y="1111"/>
                  </a:cubicBezTo>
                  <a:cubicBezTo>
                    <a:pt x="390" y="1124"/>
                    <a:pt x="428" y="1136"/>
                    <a:pt x="466" y="1136"/>
                  </a:cubicBezTo>
                  <a:cubicBezTo>
                    <a:pt x="504" y="1149"/>
                    <a:pt x="541" y="1149"/>
                    <a:pt x="579" y="1149"/>
                  </a:cubicBezTo>
                  <a:cubicBezTo>
                    <a:pt x="730" y="1149"/>
                    <a:pt x="881" y="1086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82" y="860"/>
                    <a:pt x="1094" y="835"/>
                    <a:pt x="1107" y="797"/>
                  </a:cubicBezTo>
                  <a:cubicBezTo>
                    <a:pt x="1119" y="759"/>
                    <a:pt x="1132" y="722"/>
                    <a:pt x="1144" y="684"/>
                  </a:cubicBezTo>
                  <a:cubicBezTo>
                    <a:pt x="1144" y="646"/>
                    <a:pt x="1157" y="609"/>
                    <a:pt x="1157" y="571"/>
                  </a:cubicBezTo>
                  <a:cubicBezTo>
                    <a:pt x="1157" y="420"/>
                    <a:pt x="1094" y="282"/>
                    <a:pt x="981" y="169"/>
                  </a:cubicBezTo>
                  <a:cubicBezTo>
                    <a:pt x="931" y="118"/>
                    <a:pt x="868" y="81"/>
                    <a:pt x="793" y="43"/>
                  </a:cubicBezTo>
                  <a:cubicBezTo>
                    <a:pt x="717" y="15"/>
                    <a:pt x="635" y="1"/>
                    <a:pt x="55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2110859" y="4645629"/>
              <a:ext cx="41158" cy="34854"/>
            </a:xfrm>
            <a:custGeom>
              <a:rect b="b" l="l" r="r" t="t"/>
              <a:pathLst>
                <a:path extrusionOk="0" h="1150" w="1358">
                  <a:moveTo>
                    <a:pt x="579" y="0"/>
                  </a:moveTo>
                  <a:cubicBezTo>
                    <a:pt x="541" y="0"/>
                    <a:pt x="503" y="6"/>
                    <a:pt x="466" y="19"/>
                  </a:cubicBezTo>
                  <a:cubicBezTo>
                    <a:pt x="428" y="19"/>
                    <a:pt x="390" y="31"/>
                    <a:pt x="365" y="44"/>
                  </a:cubicBezTo>
                  <a:cubicBezTo>
                    <a:pt x="327" y="57"/>
                    <a:pt x="290" y="82"/>
                    <a:pt x="264" y="94"/>
                  </a:cubicBezTo>
                  <a:cubicBezTo>
                    <a:pt x="227" y="119"/>
                    <a:pt x="202" y="145"/>
                    <a:pt x="176" y="170"/>
                  </a:cubicBezTo>
                  <a:cubicBezTo>
                    <a:pt x="63" y="270"/>
                    <a:pt x="1" y="421"/>
                    <a:pt x="1" y="572"/>
                  </a:cubicBezTo>
                  <a:cubicBezTo>
                    <a:pt x="1" y="735"/>
                    <a:pt x="63" y="873"/>
                    <a:pt x="176" y="987"/>
                  </a:cubicBezTo>
                  <a:cubicBezTo>
                    <a:pt x="202" y="1012"/>
                    <a:pt x="239" y="1037"/>
                    <a:pt x="264" y="1062"/>
                  </a:cubicBezTo>
                  <a:cubicBezTo>
                    <a:pt x="290" y="1074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37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1094" y="1150"/>
                    <a:pt x="1358" y="534"/>
                    <a:pt x="993" y="170"/>
                  </a:cubicBezTo>
                  <a:cubicBezTo>
                    <a:pt x="968" y="145"/>
                    <a:pt x="930" y="119"/>
                    <a:pt x="905" y="94"/>
                  </a:cubicBezTo>
                  <a:cubicBezTo>
                    <a:pt x="868" y="82"/>
                    <a:pt x="842" y="57"/>
                    <a:pt x="805" y="44"/>
                  </a:cubicBezTo>
                  <a:cubicBezTo>
                    <a:pt x="767" y="31"/>
                    <a:pt x="729" y="19"/>
                    <a:pt x="692" y="19"/>
                  </a:cubicBezTo>
                  <a:cubicBezTo>
                    <a:pt x="654" y="6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459330" y="2903100"/>
              <a:ext cx="36581" cy="34702"/>
            </a:xfrm>
            <a:custGeom>
              <a:rect b="b" l="l" r="r" t="t"/>
              <a:pathLst>
                <a:path extrusionOk="0" h="1145" w="1207">
                  <a:moveTo>
                    <a:pt x="577" y="0"/>
                  </a:moveTo>
                  <a:cubicBezTo>
                    <a:pt x="505" y="0"/>
                    <a:pt x="430" y="14"/>
                    <a:pt x="365" y="38"/>
                  </a:cubicBezTo>
                  <a:cubicBezTo>
                    <a:pt x="289" y="63"/>
                    <a:pt x="227" y="114"/>
                    <a:pt x="176" y="164"/>
                  </a:cubicBezTo>
                  <a:cubicBezTo>
                    <a:pt x="126" y="214"/>
                    <a:pt x="76" y="290"/>
                    <a:pt x="51" y="352"/>
                  </a:cubicBezTo>
                  <a:cubicBezTo>
                    <a:pt x="0" y="491"/>
                    <a:pt x="0" y="654"/>
                    <a:pt x="51" y="792"/>
                  </a:cubicBezTo>
                  <a:cubicBezTo>
                    <a:pt x="88" y="855"/>
                    <a:pt x="126" y="918"/>
                    <a:pt x="176" y="981"/>
                  </a:cubicBezTo>
                  <a:cubicBezTo>
                    <a:pt x="289" y="1081"/>
                    <a:pt x="428" y="1144"/>
                    <a:pt x="591" y="1144"/>
                  </a:cubicBezTo>
                  <a:lnTo>
                    <a:pt x="692" y="1144"/>
                  </a:lnTo>
                  <a:cubicBezTo>
                    <a:pt x="729" y="1131"/>
                    <a:pt x="767" y="1119"/>
                    <a:pt x="805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156" y="817"/>
                    <a:pt x="1207" y="566"/>
                    <a:pt x="1119" y="352"/>
                  </a:cubicBezTo>
                  <a:cubicBezTo>
                    <a:pt x="1094" y="277"/>
                    <a:pt x="1043" y="214"/>
                    <a:pt x="993" y="164"/>
                  </a:cubicBezTo>
                  <a:cubicBezTo>
                    <a:pt x="968" y="139"/>
                    <a:pt x="930" y="114"/>
                    <a:pt x="905" y="101"/>
                  </a:cubicBezTo>
                  <a:cubicBezTo>
                    <a:pt x="867" y="76"/>
                    <a:pt x="842" y="51"/>
                    <a:pt x="805" y="38"/>
                  </a:cubicBezTo>
                  <a:cubicBezTo>
                    <a:pt x="767" y="26"/>
                    <a:pt x="729" y="13"/>
                    <a:pt x="692" y="13"/>
                  </a:cubicBezTo>
                  <a:cubicBezTo>
                    <a:pt x="656" y="4"/>
                    <a:pt x="617" y="0"/>
                    <a:pt x="57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11085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8" y="1"/>
                  </a:moveTo>
                  <a:cubicBezTo>
                    <a:pt x="547" y="1"/>
                    <a:pt x="506" y="5"/>
                    <a:pt x="466" y="13"/>
                  </a:cubicBezTo>
                  <a:cubicBezTo>
                    <a:pt x="428" y="13"/>
                    <a:pt x="390" y="26"/>
                    <a:pt x="365" y="38"/>
                  </a:cubicBezTo>
                  <a:cubicBezTo>
                    <a:pt x="327" y="51"/>
                    <a:pt x="290" y="76"/>
                    <a:pt x="264" y="101"/>
                  </a:cubicBezTo>
                  <a:cubicBezTo>
                    <a:pt x="227" y="114"/>
                    <a:pt x="202" y="139"/>
                    <a:pt x="176" y="164"/>
                  </a:cubicBezTo>
                  <a:cubicBezTo>
                    <a:pt x="126" y="214"/>
                    <a:pt x="76" y="277"/>
                    <a:pt x="51" y="352"/>
                  </a:cubicBezTo>
                  <a:cubicBezTo>
                    <a:pt x="26" y="428"/>
                    <a:pt x="1" y="503"/>
                    <a:pt x="1" y="579"/>
                  </a:cubicBezTo>
                  <a:cubicBezTo>
                    <a:pt x="13" y="893"/>
                    <a:pt x="264" y="1144"/>
                    <a:pt x="579" y="1144"/>
                  </a:cubicBezTo>
                  <a:cubicBezTo>
                    <a:pt x="729" y="1144"/>
                    <a:pt x="880" y="1081"/>
                    <a:pt x="993" y="981"/>
                  </a:cubicBezTo>
                  <a:cubicBezTo>
                    <a:pt x="1094" y="868"/>
                    <a:pt x="1157" y="729"/>
                    <a:pt x="1157" y="579"/>
                  </a:cubicBezTo>
                  <a:cubicBezTo>
                    <a:pt x="1157" y="503"/>
                    <a:pt x="1144" y="428"/>
                    <a:pt x="1119" y="352"/>
                  </a:cubicBezTo>
                  <a:cubicBezTo>
                    <a:pt x="1094" y="290"/>
                    <a:pt x="1044" y="214"/>
                    <a:pt x="993" y="164"/>
                  </a:cubicBezTo>
                  <a:cubicBezTo>
                    <a:pt x="885" y="55"/>
                    <a:pt x="737" y="1"/>
                    <a:pt x="58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806648" y="2902918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4"/>
                  </a:cubicBezTo>
                  <a:cubicBezTo>
                    <a:pt x="378" y="57"/>
                    <a:pt x="340" y="82"/>
                    <a:pt x="315" y="94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49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37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7"/>
                  </a:cubicBez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49"/>
                  </a:cubicBezTo>
                  <a:cubicBezTo>
                    <a:pt x="981" y="1037"/>
                    <a:pt x="1006" y="1012"/>
                    <a:pt x="1044" y="987"/>
                  </a:cubicBezTo>
                  <a:cubicBezTo>
                    <a:pt x="1144" y="874"/>
                    <a:pt x="1207" y="735"/>
                    <a:pt x="1207" y="572"/>
                  </a:cubicBezTo>
                  <a:cubicBezTo>
                    <a:pt x="1207" y="509"/>
                    <a:pt x="1194" y="434"/>
                    <a:pt x="1169" y="358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4"/>
                  </a:cubicBezTo>
                  <a:cubicBezTo>
                    <a:pt x="918" y="82"/>
                    <a:pt x="893" y="57"/>
                    <a:pt x="855" y="44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458178" y="3251175"/>
              <a:ext cx="36217" cy="35460"/>
            </a:xfrm>
            <a:custGeom>
              <a:rect b="b" l="l" r="r" t="t"/>
              <a:pathLst>
                <a:path extrusionOk="0" h="1170" w="1195">
                  <a:moveTo>
                    <a:pt x="617" y="1"/>
                  </a:moveTo>
                  <a:cubicBezTo>
                    <a:pt x="542" y="1"/>
                    <a:pt x="470" y="18"/>
                    <a:pt x="403" y="51"/>
                  </a:cubicBezTo>
                  <a:cubicBezTo>
                    <a:pt x="327" y="76"/>
                    <a:pt x="265" y="126"/>
                    <a:pt x="214" y="177"/>
                  </a:cubicBezTo>
                  <a:cubicBezTo>
                    <a:pt x="164" y="227"/>
                    <a:pt x="114" y="290"/>
                    <a:pt x="89" y="365"/>
                  </a:cubicBezTo>
                  <a:cubicBezTo>
                    <a:pt x="1" y="579"/>
                    <a:pt x="51" y="818"/>
                    <a:pt x="214" y="994"/>
                  </a:cubicBezTo>
                  <a:cubicBezTo>
                    <a:pt x="327" y="1094"/>
                    <a:pt x="466" y="1157"/>
                    <a:pt x="629" y="1169"/>
                  </a:cubicBezTo>
                  <a:cubicBezTo>
                    <a:pt x="654" y="1157"/>
                    <a:pt x="692" y="1157"/>
                    <a:pt x="730" y="1157"/>
                  </a:cubicBezTo>
                  <a:cubicBezTo>
                    <a:pt x="767" y="1144"/>
                    <a:pt x="805" y="1132"/>
                    <a:pt x="843" y="1119"/>
                  </a:cubicBezTo>
                  <a:cubicBezTo>
                    <a:pt x="880" y="1107"/>
                    <a:pt x="905" y="1081"/>
                    <a:pt x="943" y="1056"/>
                  </a:cubicBezTo>
                  <a:cubicBezTo>
                    <a:pt x="968" y="1044"/>
                    <a:pt x="1006" y="1019"/>
                    <a:pt x="1031" y="994"/>
                  </a:cubicBezTo>
                  <a:cubicBezTo>
                    <a:pt x="1132" y="880"/>
                    <a:pt x="1194" y="742"/>
                    <a:pt x="1194" y="591"/>
                  </a:cubicBezTo>
                  <a:cubicBezTo>
                    <a:pt x="1194" y="503"/>
                    <a:pt x="1182" y="428"/>
                    <a:pt x="1157" y="365"/>
                  </a:cubicBezTo>
                  <a:cubicBezTo>
                    <a:pt x="1132" y="290"/>
                    <a:pt x="1081" y="227"/>
                    <a:pt x="1031" y="177"/>
                  </a:cubicBezTo>
                  <a:cubicBezTo>
                    <a:pt x="1006" y="152"/>
                    <a:pt x="968" y="126"/>
                    <a:pt x="943" y="101"/>
                  </a:cubicBezTo>
                  <a:cubicBezTo>
                    <a:pt x="918" y="89"/>
                    <a:pt x="880" y="64"/>
                    <a:pt x="843" y="51"/>
                  </a:cubicBezTo>
                  <a:cubicBezTo>
                    <a:pt x="805" y="39"/>
                    <a:pt x="780" y="26"/>
                    <a:pt x="730" y="13"/>
                  </a:cubicBezTo>
                  <a:cubicBezTo>
                    <a:pt x="692" y="5"/>
                    <a:pt x="654" y="1"/>
                    <a:pt x="61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459693" y="3600039"/>
              <a:ext cx="34702" cy="35066"/>
            </a:xfrm>
            <a:custGeom>
              <a:rect b="b" l="l" r="r" t="t"/>
              <a:pathLst>
                <a:path extrusionOk="0" h="1157" w="1145">
                  <a:moveTo>
                    <a:pt x="567" y="0"/>
                  </a:moveTo>
                  <a:cubicBezTo>
                    <a:pt x="492" y="0"/>
                    <a:pt x="420" y="17"/>
                    <a:pt x="353" y="50"/>
                  </a:cubicBezTo>
                  <a:cubicBezTo>
                    <a:pt x="277" y="76"/>
                    <a:pt x="215" y="113"/>
                    <a:pt x="164" y="164"/>
                  </a:cubicBezTo>
                  <a:cubicBezTo>
                    <a:pt x="64" y="277"/>
                    <a:pt x="1" y="427"/>
                    <a:pt x="1" y="578"/>
                  </a:cubicBezTo>
                  <a:cubicBezTo>
                    <a:pt x="1" y="729"/>
                    <a:pt x="64" y="880"/>
                    <a:pt x="164" y="980"/>
                  </a:cubicBezTo>
                  <a:cubicBezTo>
                    <a:pt x="215" y="1043"/>
                    <a:pt x="277" y="1081"/>
                    <a:pt x="353" y="1106"/>
                  </a:cubicBezTo>
                  <a:cubicBezTo>
                    <a:pt x="428" y="1131"/>
                    <a:pt x="504" y="1156"/>
                    <a:pt x="579" y="1156"/>
                  </a:cubicBezTo>
                  <a:cubicBezTo>
                    <a:pt x="604" y="1156"/>
                    <a:pt x="642" y="1144"/>
                    <a:pt x="680" y="1144"/>
                  </a:cubicBezTo>
                  <a:cubicBezTo>
                    <a:pt x="717" y="1131"/>
                    <a:pt x="755" y="1119"/>
                    <a:pt x="793" y="1106"/>
                  </a:cubicBezTo>
                  <a:cubicBezTo>
                    <a:pt x="830" y="1093"/>
                    <a:pt x="855" y="1081"/>
                    <a:pt x="893" y="1056"/>
                  </a:cubicBezTo>
                  <a:cubicBezTo>
                    <a:pt x="918" y="1031"/>
                    <a:pt x="956" y="1006"/>
                    <a:pt x="981" y="980"/>
                  </a:cubicBezTo>
                  <a:cubicBezTo>
                    <a:pt x="1082" y="880"/>
                    <a:pt x="1144" y="729"/>
                    <a:pt x="1144" y="578"/>
                  </a:cubicBezTo>
                  <a:cubicBezTo>
                    <a:pt x="1144" y="541"/>
                    <a:pt x="1144" y="503"/>
                    <a:pt x="1132" y="465"/>
                  </a:cubicBezTo>
                  <a:cubicBezTo>
                    <a:pt x="1132" y="427"/>
                    <a:pt x="1119" y="390"/>
                    <a:pt x="1107" y="352"/>
                  </a:cubicBezTo>
                  <a:cubicBezTo>
                    <a:pt x="1094" y="327"/>
                    <a:pt x="1069" y="289"/>
                    <a:pt x="1057" y="264"/>
                  </a:cubicBezTo>
                  <a:cubicBezTo>
                    <a:pt x="1031" y="226"/>
                    <a:pt x="1006" y="201"/>
                    <a:pt x="981" y="164"/>
                  </a:cubicBezTo>
                  <a:cubicBezTo>
                    <a:pt x="956" y="138"/>
                    <a:pt x="918" y="113"/>
                    <a:pt x="893" y="101"/>
                  </a:cubicBezTo>
                  <a:cubicBezTo>
                    <a:pt x="855" y="76"/>
                    <a:pt x="830" y="50"/>
                    <a:pt x="793" y="50"/>
                  </a:cubicBezTo>
                  <a:cubicBezTo>
                    <a:pt x="755" y="25"/>
                    <a:pt x="717" y="13"/>
                    <a:pt x="680" y="13"/>
                  </a:cubicBezTo>
                  <a:cubicBezTo>
                    <a:pt x="642" y="4"/>
                    <a:pt x="604" y="0"/>
                    <a:pt x="56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110859" y="3600130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47"/>
                    <a:pt x="290" y="73"/>
                    <a:pt x="264" y="98"/>
                  </a:cubicBezTo>
                  <a:cubicBezTo>
                    <a:pt x="239" y="110"/>
                    <a:pt x="202" y="135"/>
                    <a:pt x="176" y="161"/>
                  </a:cubicBezTo>
                  <a:cubicBezTo>
                    <a:pt x="63" y="274"/>
                    <a:pt x="13" y="424"/>
                    <a:pt x="1" y="575"/>
                  </a:cubicBezTo>
                  <a:cubicBezTo>
                    <a:pt x="1" y="726"/>
                    <a:pt x="63" y="877"/>
                    <a:pt x="176" y="977"/>
                  </a:cubicBezTo>
                  <a:cubicBezTo>
                    <a:pt x="227" y="1028"/>
                    <a:pt x="290" y="1078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77"/>
                  </a:cubicBezTo>
                  <a:cubicBezTo>
                    <a:pt x="1207" y="751"/>
                    <a:pt x="1207" y="387"/>
                    <a:pt x="993" y="161"/>
                  </a:cubicBezTo>
                  <a:lnTo>
                    <a:pt x="905" y="98"/>
                  </a:lnTo>
                  <a:cubicBezTo>
                    <a:pt x="868" y="73"/>
                    <a:pt x="842" y="60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10859" y="3251630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6" y="0"/>
                  </a:moveTo>
                  <a:cubicBezTo>
                    <a:pt x="539" y="0"/>
                    <a:pt x="502" y="4"/>
                    <a:pt x="466" y="11"/>
                  </a:cubicBezTo>
                  <a:cubicBezTo>
                    <a:pt x="428" y="24"/>
                    <a:pt x="390" y="24"/>
                    <a:pt x="365" y="49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74"/>
                  </a:cubicBezTo>
                  <a:cubicBezTo>
                    <a:pt x="126" y="225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" y="652"/>
                    <a:pt x="26" y="727"/>
                    <a:pt x="51" y="803"/>
                  </a:cubicBezTo>
                  <a:cubicBezTo>
                    <a:pt x="76" y="865"/>
                    <a:pt x="126" y="928"/>
                    <a:pt x="176" y="979"/>
                  </a:cubicBezTo>
                  <a:cubicBezTo>
                    <a:pt x="202" y="1016"/>
                    <a:pt x="227" y="1041"/>
                    <a:pt x="264" y="1054"/>
                  </a:cubicBezTo>
                  <a:cubicBezTo>
                    <a:pt x="290" y="1079"/>
                    <a:pt x="327" y="1092"/>
                    <a:pt x="365" y="1104"/>
                  </a:cubicBezTo>
                  <a:cubicBezTo>
                    <a:pt x="403" y="1117"/>
                    <a:pt x="440" y="1129"/>
                    <a:pt x="466" y="1142"/>
                  </a:cubicBezTo>
                  <a:cubicBezTo>
                    <a:pt x="503" y="1142"/>
                    <a:pt x="541" y="1154"/>
                    <a:pt x="579" y="1154"/>
                  </a:cubicBezTo>
                  <a:lnTo>
                    <a:pt x="579" y="1142"/>
                  </a:lnTo>
                  <a:cubicBezTo>
                    <a:pt x="817" y="1142"/>
                    <a:pt x="1031" y="1004"/>
                    <a:pt x="1119" y="790"/>
                  </a:cubicBezTo>
                  <a:cubicBezTo>
                    <a:pt x="1144" y="715"/>
                    <a:pt x="1157" y="639"/>
                    <a:pt x="1157" y="564"/>
                  </a:cubicBezTo>
                  <a:cubicBezTo>
                    <a:pt x="1157" y="488"/>
                    <a:pt x="1144" y="413"/>
                    <a:pt x="1119" y="350"/>
                  </a:cubicBezTo>
                  <a:cubicBezTo>
                    <a:pt x="1081" y="275"/>
                    <a:pt x="1044" y="212"/>
                    <a:pt x="993" y="162"/>
                  </a:cubicBezTo>
                  <a:cubicBezTo>
                    <a:pt x="882" y="61"/>
                    <a:pt x="730" y="0"/>
                    <a:pt x="57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806648" y="3600130"/>
              <a:ext cx="37339" cy="34975"/>
            </a:xfrm>
            <a:custGeom>
              <a:rect b="b" l="l" r="r" t="t"/>
              <a:pathLst>
                <a:path extrusionOk="0" h="1154" w="1232">
                  <a:moveTo>
                    <a:pt x="629" y="0"/>
                  </a:moveTo>
                  <a:cubicBezTo>
                    <a:pt x="591" y="0"/>
                    <a:pt x="553" y="4"/>
                    <a:pt x="516" y="10"/>
                  </a:cubicBezTo>
                  <a:cubicBezTo>
                    <a:pt x="478" y="10"/>
                    <a:pt x="440" y="22"/>
                    <a:pt x="415" y="47"/>
                  </a:cubicBezTo>
                  <a:cubicBezTo>
                    <a:pt x="378" y="47"/>
                    <a:pt x="340" y="73"/>
                    <a:pt x="315" y="98"/>
                  </a:cubicBezTo>
                  <a:cubicBezTo>
                    <a:pt x="277" y="110"/>
                    <a:pt x="252" y="135"/>
                    <a:pt x="227" y="161"/>
                  </a:cubicBezTo>
                  <a:cubicBezTo>
                    <a:pt x="1" y="387"/>
                    <a:pt x="1" y="751"/>
                    <a:pt x="227" y="977"/>
                  </a:cubicBezTo>
                  <a:cubicBezTo>
                    <a:pt x="252" y="1003"/>
                    <a:pt x="277" y="1028"/>
                    <a:pt x="315" y="1053"/>
                  </a:cubicBezTo>
                  <a:cubicBezTo>
                    <a:pt x="340" y="1078"/>
                    <a:pt x="378" y="1090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16"/>
                    <a:pt x="855" y="1103"/>
                  </a:cubicBezTo>
                  <a:cubicBezTo>
                    <a:pt x="893" y="1090"/>
                    <a:pt x="918" y="1078"/>
                    <a:pt x="956" y="1053"/>
                  </a:cubicBezTo>
                  <a:cubicBezTo>
                    <a:pt x="981" y="1028"/>
                    <a:pt x="1018" y="1003"/>
                    <a:pt x="1044" y="977"/>
                  </a:cubicBezTo>
                  <a:cubicBezTo>
                    <a:pt x="1094" y="927"/>
                    <a:pt x="1131" y="864"/>
                    <a:pt x="1169" y="789"/>
                  </a:cubicBezTo>
                  <a:cubicBezTo>
                    <a:pt x="1232" y="651"/>
                    <a:pt x="1232" y="487"/>
                    <a:pt x="1169" y="349"/>
                  </a:cubicBezTo>
                  <a:cubicBezTo>
                    <a:pt x="1131" y="286"/>
                    <a:pt x="1094" y="223"/>
                    <a:pt x="1044" y="161"/>
                  </a:cubicBezTo>
                  <a:cubicBezTo>
                    <a:pt x="1018" y="135"/>
                    <a:pt x="981" y="110"/>
                    <a:pt x="956" y="98"/>
                  </a:cubicBezTo>
                  <a:cubicBezTo>
                    <a:pt x="918" y="73"/>
                    <a:pt x="893" y="47"/>
                    <a:pt x="855" y="47"/>
                  </a:cubicBezTo>
                  <a:cubicBezTo>
                    <a:pt x="817" y="22"/>
                    <a:pt x="780" y="10"/>
                    <a:pt x="742" y="10"/>
                  </a:cubicBezTo>
                  <a:cubicBezTo>
                    <a:pt x="704" y="4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808557" y="3251660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1"/>
                  </a:moveTo>
                  <a:cubicBezTo>
                    <a:pt x="528" y="1"/>
                    <a:pt x="490" y="4"/>
                    <a:pt x="453" y="10"/>
                  </a:cubicBezTo>
                  <a:lnTo>
                    <a:pt x="352" y="48"/>
                  </a:lnTo>
                  <a:cubicBezTo>
                    <a:pt x="315" y="60"/>
                    <a:pt x="277" y="85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86"/>
                    <a:pt x="0" y="425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65"/>
                  </a:cubicBezTo>
                  <a:cubicBezTo>
                    <a:pt x="277" y="1078"/>
                    <a:pt x="315" y="1103"/>
                    <a:pt x="352" y="1116"/>
                  </a:cubicBezTo>
                  <a:cubicBezTo>
                    <a:pt x="377" y="1128"/>
                    <a:pt x="428" y="1141"/>
                    <a:pt x="453" y="1153"/>
                  </a:cubicBezTo>
                  <a:lnTo>
                    <a:pt x="679" y="1153"/>
                  </a:lnTo>
                  <a:cubicBezTo>
                    <a:pt x="717" y="1141"/>
                    <a:pt x="754" y="1128"/>
                    <a:pt x="792" y="1116"/>
                  </a:cubicBezTo>
                  <a:cubicBezTo>
                    <a:pt x="830" y="1091"/>
                    <a:pt x="855" y="1078"/>
                    <a:pt x="893" y="1065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500"/>
                    <a:pt x="1131" y="425"/>
                    <a:pt x="1106" y="362"/>
                  </a:cubicBezTo>
                  <a:cubicBezTo>
                    <a:pt x="1068" y="286"/>
                    <a:pt x="1031" y="224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85"/>
                    <a:pt x="830" y="60"/>
                    <a:pt x="792" y="48"/>
                  </a:cubicBezTo>
                  <a:lnTo>
                    <a:pt x="679" y="10"/>
                  </a:ln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7814" y="3948508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34" y="0"/>
                  </a:moveTo>
                  <a:cubicBezTo>
                    <a:pt x="560" y="0"/>
                    <a:pt x="482" y="17"/>
                    <a:pt x="415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0" y="402"/>
                    <a:pt x="0" y="754"/>
                    <a:pt x="226" y="980"/>
                  </a:cubicBezTo>
                  <a:cubicBezTo>
                    <a:pt x="277" y="1043"/>
                    <a:pt x="339" y="1081"/>
                    <a:pt x="415" y="1106"/>
                  </a:cubicBezTo>
                  <a:cubicBezTo>
                    <a:pt x="490" y="1144"/>
                    <a:pt x="566" y="1156"/>
                    <a:pt x="641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55" y="1106"/>
                  </a:cubicBezTo>
                  <a:cubicBezTo>
                    <a:pt x="892" y="1093"/>
                    <a:pt x="930" y="1081"/>
                    <a:pt x="955" y="1056"/>
                  </a:cubicBezTo>
                  <a:cubicBezTo>
                    <a:pt x="980" y="1043"/>
                    <a:pt x="1018" y="1018"/>
                    <a:pt x="1043" y="980"/>
                  </a:cubicBezTo>
                  <a:cubicBezTo>
                    <a:pt x="1068" y="955"/>
                    <a:pt x="1093" y="930"/>
                    <a:pt x="1119" y="892"/>
                  </a:cubicBezTo>
                  <a:cubicBezTo>
                    <a:pt x="1131" y="867"/>
                    <a:pt x="1156" y="829"/>
                    <a:pt x="1169" y="804"/>
                  </a:cubicBezTo>
                  <a:cubicBezTo>
                    <a:pt x="1181" y="767"/>
                    <a:pt x="1194" y="729"/>
                    <a:pt x="1194" y="691"/>
                  </a:cubicBezTo>
                  <a:cubicBezTo>
                    <a:pt x="1206" y="654"/>
                    <a:pt x="1206" y="616"/>
                    <a:pt x="1206" y="578"/>
                  </a:cubicBezTo>
                  <a:cubicBezTo>
                    <a:pt x="1206" y="427"/>
                    <a:pt x="1144" y="277"/>
                    <a:pt x="1043" y="176"/>
                  </a:cubicBezTo>
                  <a:cubicBezTo>
                    <a:pt x="1018" y="138"/>
                    <a:pt x="980" y="113"/>
                    <a:pt x="955" y="101"/>
                  </a:cubicBezTo>
                  <a:cubicBezTo>
                    <a:pt x="930" y="75"/>
                    <a:pt x="892" y="63"/>
                    <a:pt x="855" y="50"/>
                  </a:cubicBezTo>
                  <a:cubicBezTo>
                    <a:pt x="817" y="38"/>
                    <a:pt x="779" y="25"/>
                    <a:pt x="742" y="13"/>
                  </a:cubicBezTo>
                  <a:cubicBezTo>
                    <a:pt x="708" y="4"/>
                    <a:pt x="672" y="0"/>
                    <a:pt x="63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2459693" y="4297341"/>
              <a:ext cx="34702" cy="34672"/>
            </a:xfrm>
            <a:custGeom>
              <a:rect b="b" l="l" r="r" t="t"/>
              <a:pathLst>
                <a:path extrusionOk="0" h="1144" w="1145">
                  <a:moveTo>
                    <a:pt x="559" y="1"/>
                  </a:moveTo>
                  <a:cubicBezTo>
                    <a:pt x="413" y="1"/>
                    <a:pt x="273" y="55"/>
                    <a:pt x="164" y="164"/>
                  </a:cubicBezTo>
                  <a:cubicBezTo>
                    <a:pt x="114" y="214"/>
                    <a:pt x="64" y="277"/>
                    <a:pt x="39" y="352"/>
                  </a:cubicBezTo>
                  <a:cubicBezTo>
                    <a:pt x="14" y="415"/>
                    <a:pt x="1" y="491"/>
                    <a:pt x="1" y="566"/>
                  </a:cubicBezTo>
                  <a:cubicBezTo>
                    <a:pt x="1" y="717"/>
                    <a:pt x="64" y="868"/>
                    <a:pt x="164" y="981"/>
                  </a:cubicBezTo>
                  <a:cubicBezTo>
                    <a:pt x="215" y="1031"/>
                    <a:pt x="277" y="1069"/>
                    <a:pt x="353" y="1106"/>
                  </a:cubicBezTo>
                  <a:cubicBezTo>
                    <a:pt x="428" y="1131"/>
                    <a:pt x="504" y="1144"/>
                    <a:pt x="579" y="1144"/>
                  </a:cubicBezTo>
                  <a:cubicBezTo>
                    <a:pt x="604" y="1144"/>
                    <a:pt x="642" y="1144"/>
                    <a:pt x="680" y="1131"/>
                  </a:cubicBezTo>
                  <a:cubicBezTo>
                    <a:pt x="717" y="1131"/>
                    <a:pt x="755" y="1119"/>
                    <a:pt x="793" y="1106"/>
                  </a:cubicBezTo>
                  <a:cubicBezTo>
                    <a:pt x="830" y="1094"/>
                    <a:pt x="855" y="1069"/>
                    <a:pt x="893" y="1056"/>
                  </a:cubicBezTo>
                  <a:cubicBezTo>
                    <a:pt x="918" y="1031"/>
                    <a:pt x="956" y="1006"/>
                    <a:pt x="981" y="981"/>
                  </a:cubicBezTo>
                  <a:cubicBezTo>
                    <a:pt x="1082" y="868"/>
                    <a:pt x="1144" y="729"/>
                    <a:pt x="1144" y="566"/>
                  </a:cubicBezTo>
                  <a:cubicBezTo>
                    <a:pt x="1144" y="491"/>
                    <a:pt x="1132" y="428"/>
                    <a:pt x="1107" y="352"/>
                  </a:cubicBezTo>
                  <a:cubicBezTo>
                    <a:pt x="1082" y="277"/>
                    <a:pt x="1031" y="214"/>
                    <a:pt x="981" y="164"/>
                  </a:cubicBezTo>
                  <a:cubicBezTo>
                    <a:pt x="956" y="139"/>
                    <a:pt x="918" y="114"/>
                    <a:pt x="893" y="88"/>
                  </a:cubicBezTo>
                  <a:cubicBezTo>
                    <a:pt x="868" y="76"/>
                    <a:pt x="830" y="63"/>
                    <a:pt x="793" y="38"/>
                  </a:cubicBezTo>
                  <a:cubicBezTo>
                    <a:pt x="755" y="26"/>
                    <a:pt x="717" y="13"/>
                    <a:pt x="680" y="13"/>
                  </a:cubicBezTo>
                  <a:cubicBezTo>
                    <a:pt x="639" y="5"/>
                    <a:pt x="599" y="1"/>
                    <a:pt x="55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211085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1"/>
                  </a:moveTo>
                  <a:cubicBezTo>
                    <a:pt x="437" y="1"/>
                    <a:pt x="290" y="54"/>
                    <a:pt x="176" y="161"/>
                  </a:cubicBezTo>
                  <a:cubicBezTo>
                    <a:pt x="63" y="261"/>
                    <a:pt x="1" y="412"/>
                    <a:pt x="1" y="563"/>
                  </a:cubicBezTo>
                  <a:cubicBezTo>
                    <a:pt x="1" y="714"/>
                    <a:pt x="63" y="865"/>
                    <a:pt x="176" y="978"/>
                  </a:cubicBezTo>
                  <a:cubicBezTo>
                    <a:pt x="202" y="1003"/>
                    <a:pt x="227" y="1028"/>
                    <a:pt x="264" y="1040"/>
                  </a:cubicBezTo>
                  <a:cubicBezTo>
                    <a:pt x="290" y="1066"/>
                    <a:pt x="327" y="1078"/>
                    <a:pt x="365" y="1103"/>
                  </a:cubicBezTo>
                  <a:cubicBezTo>
                    <a:pt x="403" y="1116"/>
                    <a:pt x="440" y="1116"/>
                    <a:pt x="466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16"/>
                    <a:pt x="767" y="1116"/>
                    <a:pt x="805" y="1103"/>
                  </a:cubicBezTo>
                  <a:cubicBezTo>
                    <a:pt x="830" y="1078"/>
                    <a:pt x="868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4" y="865"/>
                    <a:pt x="1157" y="714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106" y="312"/>
                    <a:pt x="1081" y="274"/>
                    <a:pt x="1056" y="249"/>
                  </a:cubicBezTo>
                  <a:cubicBezTo>
                    <a:pt x="1044" y="211"/>
                    <a:pt x="1018" y="186"/>
                    <a:pt x="993" y="161"/>
                  </a:cubicBezTo>
                  <a:cubicBezTo>
                    <a:pt x="880" y="54"/>
                    <a:pt x="733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110859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8" y="0"/>
                  </a:moveTo>
                  <a:cubicBezTo>
                    <a:pt x="541" y="0"/>
                    <a:pt x="503" y="4"/>
                    <a:pt x="466" y="11"/>
                  </a:cubicBezTo>
                  <a:cubicBezTo>
                    <a:pt x="440" y="23"/>
                    <a:pt x="403" y="36"/>
                    <a:pt x="365" y="48"/>
                  </a:cubicBezTo>
                  <a:cubicBezTo>
                    <a:pt x="327" y="61"/>
                    <a:pt x="290" y="73"/>
                    <a:pt x="264" y="99"/>
                  </a:cubicBezTo>
                  <a:cubicBezTo>
                    <a:pt x="227" y="111"/>
                    <a:pt x="202" y="136"/>
                    <a:pt x="176" y="174"/>
                  </a:cubicBezTo>
                  <a:cubicBezTo>
                    <a:pt x="126" y="224"/>
                    <a:pt x="76" y="287"/>
                    <a:pt x="51" y="350"/>
                  </a:cubicBezTo>
                  <a:cubicBezTo>
                    <a:pt x="26" y="425"/>
                    <a:pt x="1" y="501"/>
                    <a:pt x="1" y="576"/>
                  </a:cubicBezTo>
                  <a:cubicBezTo>
                    <a:pt x="13" y="890"/>
                    <a:pt x="264" y="1142"/>
                    <a:pt x="579" y="1154"/>
                  </a:cubicBezTo>
                  <a:cubicBezTo>
                    <a:pt x="729" y="1154"/>
                    <a:pt x="880" y="1091"/>
                    <a:pt x="993" y="978"/>
                  </a:cubicBezTo>
                  <a:cubicBezTo>
                    <a:pt x="1094" y="878"/>
                    <a:pt x="1157" y="727"/>
                    <a:pt x="1157" y="576"/>
                  </a:cubicBezTo>
                  <a:cubicBezTo>
                    <a:pt x="1157" y="501"/>
                    <a:pt x="1144" y="425"/>
                    <a:pt x="1119" y="350"/>
                  </a:cubicBezTo>
                  <a:cubicBezTo>
                    <a:pt x="1021" y="133"/>
                    <a:pt x="811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808557" y="4297069"/>
              <a:ext cx="34672" cy="34945"/>
            </a:xfrm>
            <a:custGeom>
              <a:rect b="b" l="l" r="r" t="t"/>
              <a:pathLst>
                <a:path extrusionOk="0" h="1153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28" y="22"/>
                    <a:pt x="377" y="35"/>
                    <a:pt x="352" y="47"/>
                  </a:cubicBezTo>
                  <a:cubicBezTo>
                    <a:pt x="315" y="60"/>
                    <a:pt x="277" y="72"/>
                    <a:pt x="252" y="97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0" y="424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52"/>
                  </a:cubicBezTo>
                  <a:cubicBezTo>
                    <a:pt x="277" y="1078"/>
                    <a:pt x="315" y="1090"/>
                    <a:pt x="352" y="1115"/>
                  </a:cubicBezTo>
                  <a:cubicBezTo>
                    <a:pt x="377" y="1128"/>
                    <a:pt x="415" y="1128"/>
                    <a:pt x="453" y="1140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5" y="148"/>
                    <a:pt x="918" y="123"/>
                    <a:pt x="893" y="97"/>
                  </a:cubicBezTo>
                  <a:cubicBezTo>
                    <a:pt x="855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2808557" y="3948599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15" y="22"/>
                    <a:pt x="377" y="35"/>
                    <a:pt x="352" y="35"/>
                  </a:cubicBezTo>
                  <a:cubicBezTo>
                    <a:pt x="315" y="60"/>
                    <a:pt x="277" y="72"/>
                    <a:pt x="252" y="98"/>
                  </a:cubicBezTo>
                  <a:cubicBezTo>
                    <a:pt x="214" y="123"/>
                    <a:pt x="189" y="135"/>
                    <a:pt x="164" y="173"/>
                  </a:cubicBezTo>
                  <a:cubicBezTo>
                    <a:pt x="113" y="223"/>
                    <a:pt x="63" y="286"/>
                    <a:pt x="38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613"/>
                    <a:pt x="0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cubicBezTo>
                    <a:pt x="51" y="826"/>
                    <a:pt x="76" y="864"/>
                    <a:pt x="88" y="889"/>
                  </a:cubicBezTo>
                  <a:cubicBezTo>
                    <a:pt x="113" y="927"/>
                    <a:pt x="139" y="952"/>
                    <a:pt x="164" y="977"/>
                  </a:cubicBezTo>
                  <a:cubicBezTo>
                    <a:pt x="189" y="1002"/>
                    <a:pt x="214" y="1027"/>
                    <a:pt x="252" y="1053"/>
                  </a:cubicBezTo>
                  <a:cubicBezTo>
                    <a:pt x="277" y="1078"/>
                    <a:pt x="315" y="1090"/>
                    <a:pt x="352" y="1103"/>
                  </a:cubicBezTo>
                  <a:cubicBezTo>
                    <a:pt x="377" y="1128"/>
                    <a:pt x="415" y="1141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41"/>
                    <a:pt x="754" y="1128"/>
                    <a:pt x="792" y="1103"/>
                  </a:cubicBezTo>
                  <a:cubicBezTo>
                    <a:pt x="830" y="1090"/>
                    <a:pt x="855" y="1065"/>
                    <a:pt x="893" y="1053"/>
                  </a:cubicBezTo>
                  <a:cubicBezTo>
                    <a:pt x="918" y="1027"/>
                    <a:pt x="955" y="1002"/>
                    <a:pt x="981" y="977"/>
                  </a:cubicBezTo>
                  <a:cubicBezTo>
                    <a:pt x="1006" y="952"/>
                    <a:pt x="1031" y="927"/>
                    <a:pt x="1043" y="889"/>
                  </a:cubicBezTo>
                  <a:cubicBezTo>
                    <a:pt x="1068" y="864"/>
                    <a:pt x="1094" y="826"/>
                    <a:pt x="1106" y="801"/>
                  </a:cubicBezTo>
                  <a:cubicBezTo>
                    <a:pt x="1119" y="764"/>
                    <a:pt x="1119" y="726"/>
                    <a:pt x="1131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500"/>
                    <a:pt x="1131" y="424"/>
                    <a:pt x="1106" y="349"/>
                  </a:cubicBezTo>
                  <a:cubicBezTo>
                    <a:pt x="1068" y="286"/>
                    <a:pt x="1031" y="223"/>
                    <a:pt x="981" y="173"/>
                  </a:cubicBezTo>
                  <a:cubicBezTo>
                    <a:pt x="955" y="135"/>
                    <a:pt x="918" y="123"/>
                    <a:pt x="893" y="98"/>
                  </a:cubicBezTo>
                  <a:cubicBezTo>
                    <a:pt x="855" y="72"/>
                    <a:pt x="830" y="60"/>
                    <a:pt x="792" y="35"/>
                  </a:cubicBezTo>
                  <a:cubicBezTo>
                    <a:pt x="754" y="35"/>
                    <a:pt x="717" y="22"/>
                    <a:pt x="679" y="10"/>
                  </a:cubicBez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459330" y="4645659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607" y="1"/>
                  </a:moveTo>
                  <a:cubicBezTo>
                    <a:pt x="523" y="1"/>
                    <a:pt x="440" y="15"/>
                    <a:pt x="365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126" y="219"/>
                    <a:pt x="76" y="282"/>
                    <a:pt x="51" y="357"/>
                  </a:cubicBezTo>
                  <a:cubicBezTo>
                    <a:pt x="0" y="495"/>
                    <a:pt x="0" y="659"/>
                    <a:pt x="51" y="797"/>
                  </a:cubicBezTo>
                  <a:cubicBezTo>
                    <a:pt x="88" y="860"/>
                    <a:pt x="126" y="923"/>
                    <a:pt x="176" y="986"/>
                  </a:cubicBezTo>
                  <a:cubicBezTo>
                    <a:pt x="227" y="1036"/>
                    <a:pt x="289" y="1073"/>
                    <a:pt x="365" y="1111"/>
                  </a:cubicBezTo>
                  <a:cubicBezTo>
                    <a:pt x="440" y="1136"/>
                    <a:pt x="516" y="1149"/>
                    <a:pt x="591" y="1149"/>
                  </a:cubicBezTo>
                  <a:cubicBezTo>
                    <a:pt x="616" y="1149"/>
                    <a:pt x="654" y="1149"/>
                    <a:pt x="692" y="1136"/>
                  </a:cubicBezTo>
                  <a:cubicBezTo>
                    <a:pt x="729" y="1136"/>
                    <a:pt x="767" y="1124"/>
                    <a:pt x="805" y="1111"/>
                  </a:cubicBezTo>
                  <a:cubicBezTo>
                    <a:pt x="842" y="1099"/>
                    <a:pt x="867" y="1073"/>
                    <a:pt x="905" y="1061"/>
                  </a:cubicBezTo>
                  <a:cubicBezTo>
                    <a:pt x="930" y="1036"/>
                    <a:pt x="968" y="1011"/>
                    <a:pt x="993" y="986"/>
                  </a:cubicBezTo>
                  <a:cubicBezTo>
                    <a:pt x="1043" y="935"/>
                    <a:pt x="1081" y="860"/>
                    <a:pt x="1119" y="797"/>
                  </a:cubicBezTo>
                  <a:cubicBezTo>
                    <a:pt x="1144" y="722"/>
                    <a:pt x="1156" y="646"/>
                    <a:pt x="1156" y="571"/>
                  </a:cubicBezTo>
                  <a:cubicBezTo>
                    <a:pt x="1156" y="495"/>
                    <a:pt x="1144" y="433"/>
                    <a:pt x="1119" y="357"/>
                  </a:cubicBezTo>
                  <a:cubicBezTo>
                    <a:pt x="1094" y="282"/>
                    <a:pt x="1043" y="219"/>
                    <a:pt x="993" y="169"/>
                  </a:cubicBezTo>
                  <a:cubicBezTo>
                    <a:pt x="968" y="144"/>
                    <a:pt x="930" y="118"/>
                    <a:pt x="905" y="93"/>
                  </a:cubicBezTo>
                  <a:cubicBezTo>
                    <a:pt x="867" y="81"/>
                    <a:pt x="842" y="56"/>
                    <a:pt x="805" y="43"/>
                  </a:cubicBezTo>
                  <a:cubicBezTo>
                    <a:pt x="767" y="30"/>
                    <a:pt x="729" y="18"/>
                    <a:pt x="692" y="5"/>
                  </a:cubicBezTo>
                  <a:cubicBezTo>
                    <a:pt x="663" y="2"/>
                    <a:pt x="635" y="1"/>
                    <a:pt x="60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110859" y="4645629"/>
              <a:ext cx="41158" cy="34854"/>
            </a:xfrm>
            <a:custGeom>
              <a:rect b="b" l="l" r="r" t="t"/>
              <a:pathLst>
                <a:path extrusionOk="0" h="1150" w="1358">
                  <a:moveTo>
                    <a:pt x="579" y="0"/>
                  </a:moveTo>
                  <a:cubicBezTo>
                    <a:pt x="541" y="0"/>
                    <a:pt x="503" y="6"/>
                    <a:pt x="466" y="19"/>
                  </a:cubicBezTo>
                  <a:cubicBezTo>
                    <a:pt x="428" y="19"/>
                    <a:pt x="390" y="31"/>
                    <a:pt x="365" y="44"/>
                  </a:cubicBezTo>
                  <a:cubicBezTo>
                    <a:pt x="327" y="57"/>
                    <a:pt x="290" y="82"/>
                    <a:pt x="264" y="94"/>
                  </a:cubicBezTo>
                  <a:cubicBezTo>
                    <a:pt x="227" y="119"/>
                    <a:pt x="202" y="145"/>
                    <a:pt x="176" y="170"/>
                  </a:cubicBezTo>
                  <a:cubicBezTo>
                    <a:pt x="63" y="270"/>
                    <a:pt x="1" y="421"/>
                    <a:pt x="1" y="572"/>
                  </a:cubicBezTo>
                  <a:cubicBezTo>
                    <a:pt x="1" y="735"/>
                    <a:pt x="63" y="873"/>
                    <a:pt x="176" y="987"/>
                  </a:cubicBezTo>
                  <a:cubicBezTo>
                    <a:pt x="202" y="1012"/>
                    <a:pt x="239" y="1037"/>
                    <a:pt x="264" y="1062"/>
                  </a:cubicBezTo>
                  <a:cubicBezTo>
                    <a:pt x="290" y="1074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37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1094" y="1150"/>
                    <a:pt x="1358" y="534"/>
                    <a:pt x="993" y="170"/>
                  </a:cubicBezTo>
                  <a:cubicBezTo>
                    <a:pt x="968" y="145"/>
                    <a:pt x="930" y="119"/>
                    <a:pt x="905" y="94"/>
                  </a:cubicBezTo>
                  <a:cubicBezTo>
                    <a:pt x="868" y="82"/>
                    <a:pt x="842" y="57"/>
                    <a:pt x="805" y="44"/>
                  </a:cubicBezTo>
                  <a:cubicBezTo>
                    <a:pt x="767" y="31"/>
                    <a:pt x="729" y="19"/>
                    <a:pt x="692" y="19"/>
                  </a:cubicBezTo>
                  <a:cubicBezTo>
                    <a:pt x="654" y="6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806648" y="464550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1"/>
                    <a:pt x="340" y="86"/>
                    <a:pt x="315" y="98"/>
                  </a:cubicBezTo>
                  <a:cubicBezTo>
                    <a:pt x="277" y="123"/>
                    <a:pt x="252" y="149"/>
                    <a:pt x="227" y="174"/>
                  </a:cubicBezTo>
                  <a:cubicBezTo>
                    <a:pt x="1" y="400"/>
                    <a:pt x="1" y="764"/>
                    <a:pt x="227" y="991"/>
                  </a:cubicBezTo>
                  <a:cubicBezTo>
                    <a:pt x="252" y="1016"/>
                    <a:pt x="290" y="1041"/>
                    <a:pt x="315" y="1066"/>
                  </a:cubicBezTo>
                  <a:cubicBezTo>
                    <a:pt x="340" y="1078"/>
                    <a:pt x="378" y="1104"/>
                    <a:pt x="415" y="1116"/>
                  </a:cubicBezTo>
                  <a:cubicBezTo>
                    <a:pt x="440" y="1129"/>
                    <a:pt x="478" y="1141"/>
                    <a:pt x="516" y="1141"/>
                  </a:cubicBezTo>
                  <a:cubicBezTo>
                    <a:pt x="553" y="1154"/>
                    <a:pt x="591" y="1154"/>
                    <a:pt x="641" y="1154"/>
                  </a:cubicBezTo>
                  <a:cubicBezTo>
                    <a:pt x="667" y="1154"/>
                    <a:pt x="704" y="1154"/>
                    <a:pt x="742" y="1141"/>
                  </a:cubicBezTo>
                  <a:cubicBezTo>
                    <a:pt x="780" y="1141"/>
                    <a:pt x="817" y="1129"/>
                    <a:pt x="855" y="1104"/>
                  </a:cubicBezTo>
                  <a:cubicBezTo>
                    <a:pt x="893" y="1104"/>
                    <a:pt x="918" y="1078"/>
                    <a:pt x="956" y="1053"/>
                  </a:cubicBezTo>
                  <a:cubicBezTo>
                    <a:pt x="981" y="1041"/>
                    <a:pt x="1018" y="1016"/>
                    <a:pt x="1044" y="991"/>
                  </a:cubicBezTo>
                  <a:cubicBezTo>
                    <a:pt x="1144" y="877"/>
                    <a:pt x="1207" y="739"/>
                    <a:pt x="1207" y="576"/>
                  </a:cubicBezTo>
                  <a:cubicBezTo>
                    <a:pt x="1207" y="425"/>
                    <a:pt x="1144" y="274"/>
                    <a:pt x="1044" y="174"/>
                  </a:cubicBezTo>
                  <a:cubicBezTo>
                    <a:pt x="1018" y="149"/>
                    <a:pt x="981" y="123"/>
                    <a:pt x="956" y="98"/>
                  </a:cubicBezTo>
                  <a:cubicBezTo>
                    <a:pt x="918" y="86"/>
                    <a:pt x="893" y="61"/>
                    <a:pt x="855" y="48"/>
                  </a:cubicBezTo>
                  <a:cubicBezTo>
                    <a:pt x="817" y="35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3155118" y="2902827"/>
              <a:ext cx="38097" cy="34975"/>
            </a:xfrm>
            <a:custGeom>
              <a:rect b="b" l="l" r="r" t="t"/>
              <a:pathLst>
                <a:path extrusionOk="0" h="1154" w="1257">
                  <a:moveTo>
                    <a:pt x="627" y="0"/>
                  </a:moveTo>
                  <a:cubicBezTo>
                    <a:pt x="481" y="0"/>
                    <a:pt x="333" y="53"/>
                    <a:pt x="214" y="160"/>
                  </a:cubicBezTo>
                  <a:cubicBezTo>
                    <a:pt x="164" y="223"/>
                    <a:pt x="126" y="286"/>
                    <a:pt x="101" y="361"/>
                  </a:cubicBezTo>
                  <a:cubicBezTo>
                    <a:pt x="0" y="575"/>
                    <a:pt x="51" y="826"/>
                    <a:pt x="214" y="990"/>
                  </a:cubicBezTo>
                  <a:cubicBezTo>
                    <a:pt x="327" y="1090"/>
                    <a:pt x="478" y="1153"/>
                    <a:pt x="629" y="1153"/>
                  </a:cubicBezTo>
                  <a:cubicBezTo>
                    <a:pt x="779" y="1153"/>
                    <a:pt x="930" y="1090"/>
                    <a:pt x="1031" y="990"/>
                  </a:cubicBezTo>
                  <a:cubicBezTo>
                    <a:pt x="1207" y="826"/>
                    <a:pt x="1257" y="575"/>
                    <a:pt x="1156" y="361"/>
                  </a:cubicBezTo>
                  <a:cubicBezTo>
                    <a:pt x="1131" y="286"/>
                    <a:pt x="1094" y="223"/>
                    <a:pt x="1031" y="160"/>
                  </a:cubicBezTo>
                  <a:cubicBezTo>
                    <a:pt x="918" y="53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806648" y="2902918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4"/>
                  </a:cubicBezTo>
                  <a:cubicBezTo>
                    <a:pt x="378" y="57"/>
                    <a:pt x="340" y="82"/>
                    <a:pt x="315" y="94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49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37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7"/>
                  </a:cubicBez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49"/>
                  </a:cubicBezTo>
                  <a:cubicBezTo>
                    <a:pt x="981" y="1037"/>
                    <a:pt x="1006" y="1012"/>
                    <a:pt x="1044" y="987"/>
                  </a:cubicBezTo>
                  <a:cubicBezTo>
                    <a:pt x="1144" y="874"/>
                    <a:pt x="1207" y="735"/>
                    <a:pt x="1207" y="572"/>
                  </a:cubicBezTo>
                  <a:cubicBezTo>
                    <a:pt x="1207" y="509"/>
                    <a:pt x="1194" y="434"/>
                    <a:pt x="1169" y="358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4"/>
                  </a:cubicBezTo>
                  <a:cubicBezTo>
                    <a:pt x="918" y="82"/>
                    <a:pt x="893" y="57"/>
                    <a:pt x="855" y="44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3505104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49"/>
                  </a:cubicBezTo>
                  <a:cubicBezTo>
                    <a:pt x="38" y="387"/>
                    <a:pt x="26" y="425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8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0"/>
                  </a:lnTo>
                  <a:cubicBezTo>
                    <a:pt x="289" y="1066"/>
                    <a:pt x="327" y="1091"/>
                    <a:pt x="365" y="1103"/>
                  </a:cubicBezTo>
                  <a:cubicBezTo>
                    <a:pt x="390" y="1116"/>
                    <a:pt x="428" y="1128"/>
                    <a:pt x="465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28"/>
                    <a:pt x="767" y="1116"/>
                    <a:pt x="805" y="1103"/>
                  </a:cubicBezTo>
                  <a:cubicBezTo>
                    <a:pt x="830" y="1091"/>
                    <a:pt x="868" y="1066"/>
                    <a:pt x="893" y="1040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27"/>
                    <a:pt x="1081" y="865"/>
                    <a:pt x="1106" y="789"/>
                  </a:cubicBezTo>
                  <a:cubicBezTo>
                    <a:pt x="1144" y="714"/>
                    <a:pt x="1157" y="638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87"/>
                    <a:pt x="1106" y="349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3505104" y="2554448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78" y="0"/>
                  </a:moveTo>
                  <a:cubicBezTo>
                    <a:pt x="437" y="0"/>
                    <a:pt x="294" y="53"/>
                    <a:pt x="176" y="170"/>
                  </a:cubicBezTo>
                  <a:cubicBezTo>
                    <a:pt x="139" y="195"/>
                    <a:pt x="126" y="220"/>
                    <a:pt x="101" y="258"/>
                  </a:cubicBezTo>
                  <a:cubicBezTo>
                    <a:pt x="76" y="283"/>
                    <a:pt x="63" y="321"/>
                    <a:pt x="51" y="359"/>
                  </a:cubicBezTo>
                  <a:cubicBezTo>
                    <a:pt x="38" y="396"/>
                    <a:pt x="26" y="434"/>
                    <a:pt x="13" y="472"/>
                  </a:cubicBezTo>
                  <a:cubicBezTo>
                    <a:pt x="13" y="497"/>
                    <a:pt x="0" y="534"/>
                    <a:pt x="0" y="572"/>
                  </a:cubicBezTo>
                  <a:cubicBezTo>
                    <a:pt x="0" y="648"/>
                    <a:pt x="13" y="723"/>
                    <a:pt x="51" y="798"/>
                  </a:cubicBezTo>
                  <a:cubicBezTo>
                    <a:pt x="76" y="861"/>
                    <a:pt x="114" y="924"/>
                    <a:pt x="176" y="987"/>
                  </a:cubicBezTo>
                  <a:cubicBezTo>
                    <a:pt x="277" y="1087"/>
                    <a:pt x="428" y="1150"/>
                    <a:pt x="579" y="1150"/>
                  </a:cubicBezTo>
                  <a:cubicBezTo>
                    <a:pt x="616" y="1150"/>
                    <a:pt x="654" y="1150"/>
                    <a:pt x="692" y="1138"/>
                  </a:cubicBezTo>
                  <a:cubicBezTo>
                    <a:pt x="729" y="1138"/>
                    <a:pt x="767" y="1125"/>
                    <a:pt x="805" y="1100"/>
                  </a:cubicBezTo>
                  <a:cubicBezTo>
                    <a:pt x="830" y="1087"/>
                    <a:pt x="868" y="1075"/>
                    <a:pt x="893" y="1050"/>
                  </a:cubicBezTo>
                  <a:cubicBezTo>
                    <a:pt x="930" y="1037"/>
                    <a:pt x="955" y="1012"/>
                    <a:pt x="981" y="987"/>
                  </a:cubicBezTo>
                  <a:cubicBezTo>
                    <a:pt x="1043" y="937"/>
                    <a:pt x="1081" y="861"/>
                    <a:pt x="1106" y="798"/>
                  </a:cubicBezTo>
                  <a:cubicBezTo>
                    <a:pt x="1144" y="723"/>
                    <a:pt x="1157" y="648"/>
                    <a:pt x="1157" y="572"/>
                  </a:cubicBezTo>
                  <a:cubicBezTo>
                    <a:pt x="1157" y="231"/>
                    <a:pt x="874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3150936" y="3251751"/>
              <a:ext cx="40764" cy="34884"/>
            </a:xfrm>
            <a:custGeom>
              <a:rect b="b" l="l" r="r" t="t"/>
              <a:pathLst>
                <a:path extrusionOk="0" h="1151" w="1345">
                  <a:moveTo>
                    <a:pt x="760" y="1"/>
                  </a:moveTo>
                  <a:cubicBezTo>
                    <a:pt x="613" y="1"/>
                    <a:pt x="465" y="57"/>
                    <a:pt x="352" y="170"/>
                  </a:cubicBezTo>
                  <a:cubicBezTo>
                    <a:pt x="0" y="535"/>
                    <a:pt x="251" y="1138"/>
                    <a:pt x="767" y="1150"/>
                  </a:cubicBezTo>
                  <a:cubicBezTo>
                    <a:pt x="1081" y="1150"/>
                    <a:pt x="1345" y="887"/>
                    <a:pt x="1345" y="572"/>
                  </a:cubicBezTo>
                  <a:cubicBezTo>
                    <a:pt x="1345" y="497"/>
                    <a:pt x="1320" y="422"/>
                    <a:pt x="1294" y="346"/>
                  </a:cubicBezTo>
                  <a:cubicBezTo>
                    <a:pt x="1269" y="283"/>
                    <a:pt x="1219" y="221"/>
                    <a:pt x="1169" y="170"/>
                  </a:cubicBezTo>
                  <a:cubicBezTo>
                    <a:pt x="1056" y="57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3156634" y="3600130"/>
              <a:ext cx="36217" cy="34975"/>
            </a:xfrm>
            <a:custGeom>
              <a:rect b="b" l="l" r="r" t="t"/>
              <a:pathLst>
                <a:path extrusionOk="0" h="1154" w="1195">
                  <a:moveTo>
                    <a:pt x="577" y="0"/>
                  </a:moveTo>
                  <a:cubicBezTo>
                    <a:pt x="431" y="0"/>
                    <a:pt x="283" y="54"/>
                    <a:pt x="164" y="161"/>
                  </a:cubicBezTo>
                  <a:cubicBezTo>
                    <a:pt x="114" y="223"/>
                    <a:pt x="76" y="286"/>
                    <a:pt x="51" y="349"/>
                  </a:cubicBezTo>
                  <a:cubicBezTo>
                    <a:pt x="13" y="424"/>
                    <a:pt x="1" y="500"/>
                    <a:pt x="1" y="575"/>
                  </a:cubicBezTo>
                  <a:cubicBezTo>
                    <a:pt x="1" y="726"/>
                    <a:pt x="63" y="877"/>
                    <a:pt x="164" y="977"/>
                  </a:cubicBezTo>
                  <a:cubicBezTo>
                    <a:pt x="277" y="1090"/>
                    <a:pt x="428" y="1141"/>
                    <a:pt x="579" y="1153"/>
                  </a:cubicBezTo>
                  <a:cubicBezTo>
                    <a:pt x="729" y="1141"/>
                    <a:pt x="868" y="1090"/>
                    <a:pt x="981" y="977"/>
                  </a:cubicBezTo>
                  <a:cubicBezTo>
                    <a:pt x="1144" y="814"/>
                    <a:pt x="1194" y="563"/>
                    <a:pt x="1106" y="349"/>
                  </a:cubicBezTo>
                  <a:cubicBezTo>
                    <a:pt x="1081" y="286"/>
                    <a:pt x="1031" y="223"/>
                    <a:pt x="981" y="161"/>
                  </a:cubicBezTo>
                  <a:cubicBezTo>
                    <a:pt x="868" y="54"/>
                    <a:pt x="723" y="0"/>
                    <a:pt x="57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806648" y="3600130"/>
              <a:ext cx="37339" cy="34975"/>
            </a:xfrm>
            <a:custGeom>
              <a:rect b="b" l="l" r="r" t="t"/>
              <a:pathLst>
                <a:path extrusionOk="0" h="1154" w="1232">
                  <a:moveTo>
                    <a:pt x="629" y="0"/>
                  </a:moveTo>
                  <a:cubicBezTo>
                    <a:pt x="591" y="0"/>
                    <a:pt x="553" y="4"/>
                    <a:pt x="516" y="10"/>
                  </a:cubicBezTo>
                  <a:cubicBezTo>
                    <a:pt x="478" y="10"/>
                    <a:pt x="440" y="22"/>
                    <a:pt x="415" y="47"/>
                  </a:cubicBezTo>
                  <a:cubicBezTo>
                    <a:pt x="378" y="47"/>
                    <a:pt x="340" y="73"/>
                    <a:pt x="315" y="98"/>
                  </a:cubicBezTo>
                  <a:cubicBezTo>
                    <a:pt x="277" y="110"/>
                    <a:pt x="252" y="135"/>
                    <a:pt x="227" y="161"/>
                  </a:cubicBezTo>
                  <a:cubicBezTo>
                    <a:pt x="1" y="387"/>
                    <a:pt x="1" y="751"/>
                    <a:pt x="227" y="977"/>
                  </a:cubicBezTo>
                  <a:cubicBezTo>
                    <a:pt x="252" y="1003"/>
                    <a:pt x="277" y="1028"/>
                    <a:pt x="315" y="1053"/>
                  </a:cubicBezTo>
                  <a:cubicBezTo>
                    <a:pt x="340" y="1078"/>
                    <a:pt x="378" y="1090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16"/>
                    <a:pt x="855" y="1103"/>
                  </a:cubicBezTo>
                  <a:cubicBezTo>
                    <a:pt x="893" y="1090"/>
                    <a:pt x="918" y="1078"/>
                    <a:pt x="956" y="1053"/>
                  </a:cubicBezTo>
                  <a:cubicBezTo>
                    <a:pt x="981" y="1028"/>
                    <a:pt x="1018" y="1003"/>
                    <a:pt x="1044" y="977"/>
                  </a:cubicBezTo>
                  <a:cubicBezTo>
                    <a:pt x="1094" y="927"/>
                    <a:pt x="1131" y="864"/>
                    <a:pt x="1169" y="789"/>
                  </a:cubicBezTo>
                  <a:cubicBezTo>
                    <a:pt x="1232" y="651"/>
                    <a:pt x="1232" y="487"/>
                    <a:pt x="1169" y="349"/>
                  </a:cubicBezTo>
                  <a:cubicBezTo>
                    <a:pt x="1131" y="286"/>
                    <a:pt x="1094" y="223"/>
                    <a:pt x="1044" y="161"/>
                  </a:cubicBezTo>
                  <a:cubicBezTo>
                    <a:pt x="1018" y="135"/>
                    <a:pt x="981" y="110"/>
                    <a:pt x="956" y="98"/>
                  </a:cubicBezTo>
                  <a:cubicBezTo>
                    <a:pt x="918" y="73"/>
                    <a:pt x="893" y="47"/>
                    <a:pt x="855" y="47"/>
                  </a:cubicBezTo>
                  <a:cubicBezTo>
                    <a:pt x="817" y="22"/>
                    <a:pt x="780" y="10"/>
                    <a:pt x="742" y="10"/>
                  </a:cubicBezTo>
                  <a:cubicBezTo>
                    <a:pt x="704" y="4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808557" y="3251660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1"/>
                  </a:moveTo>
                  <a:cubicBezTo>
                    <a:pt x="528" y="1"/>
                    <a:pt x="490" y="4"/>
                    <a:pt x="453" y="10"/>
                  </a:cubicBezTo>
                  <a:lnTo>
                    <a:pt x="352" y="48"/>
                  </a:lnTo>
                  <a:cubicBezTo>
                    <a:pt x="315" y="60"/>
                    <a:pt x="277" y="85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86"/>
                    <a:pt x="0" y="425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65"/>
                  </a:cubicBezTo>
                  <a:cubicBezTo>
                    <a:pt x="277" y="1078"/>
                    <a:pt x="315" y="1103"/>
                    <a:pt x="352" y="1116"/>
                  </a:cubicBezTo>
                  <a:cubicBezTo>
                    <a:pt x="377" y="1128"/>
                    <a:pt x="428" y="1141"/>
                    <a:pt x="453" y="1153"/>
                  </a:cubicBezTo>
                  <a:lnTo>
                    <a:pt x="679" y="1153"/>
                  </a:lnTo>
                  <a:cubicBezTo>
                    <a:pt x="717" y="1141"/>
                    <a:pt x="754" y="1128"/>
                    <a:pt x="792" y="1116"/>
                  </a:cubicBezTo>
                  <a:cubicBezTo>
                    <a:pt x="830" y="1091"/>
                    <a:pt x="855" y="1078"/>
                    <a:pt x="893" y="1065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500"/>
                    <a:pt x="1131" y="425"/>
                    <a:pt x="1106" y="362"/>
                  </a:cubicBezTo>
                  <a:cubicBezTo>
                    <a:pt x="1068" y="286"/>
                    <a:pt x="1031" y="224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85"/>
                    <a:pt x="830" y="60"/>
                    <a:pt x="792" y="48"/>
                  </a:cubicBezTo>
                  <a:lnTo>
                    <a:pt x="679" y="10"/>
                  </a:ln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3505104" y="3600130"/>
              <a:ext cx="35460" cy="34975"/>
            </a:xfrm>
            <a:custGeom>
              <a:rect b="b" l="l" r="r" t="t"/>
              <a:pathLst>
                <a:path extrusionOk="0" h="1154" w="1170">
                  <a:moveTo>
                    <a:pt x="579" y="0"/>
                  </a:moveTo>
                  <a:cubicBezTo>
                    <a:pt x="541" y="0"/>
                    <a:pt x="503" y="4"/>
                    <a:pt x="465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60"/>
                    <a:pt x="289" y="73"/>
                    <a:pt x="264" y="98"/>
                  </a:cubicBezTo>
                  <a:lnTo>
                    <a:pt x="176" y="161"/>
                  </a:lnTo>
                  <a:cubicBezTo>
                    <a:pt x="126" y="223"/>
                    <a:pt x="76" y="286"/>
                    <a:pt x="51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77" y="1090"/>
                    <a:pt x="428" y="1153"/>
                    <a:pt x="579" y="1153"/>
                  </a:cubicBezTo>
                  <a:cubicBezTo>
                    <a:pt x="729" y="1153"/>
                    <a:pt x="880" y="1090"/>
                    <a:pt x="981" y="977"/>
                  </a:cubicBezTo>
                  <a:cubicBezTo>
                    <a:pt x="1043" y="927"/>
                    <a:pt x="1081" y="864"/>
                    <a:pt x="1106" y="789"/>
                  </a:cubicBezTo>
                  <a:cubicBezTo>
                    <a:pt x="1169" y="651"/>
                    <a:pt x="1169" y="487"/>
                    <a:pt x="1106" y="349"/>
                  </a:cubicBezTo>
                  <a:cubicBezTo>
                    <a:pt x="1081" y="286"/>
                    <a:pt x="1043" y="223"/>
                    <a:pt x="981" y="161"/>
                  </a:cubicBezTo>
                  <a:cubicBezTo>
                    <a:pt x="955" y="135"/>
                    <a:pt x="930" y="110"/>
                    <a:pt x="893" y="98"/>
                  </a:cubicBezTo>
                  <a:cubicBezTo>
                    <a:pt x="868" y="73"/>
                    <a:pt x="830" y="47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3505104" y="3251569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14" y="214"/>
                    <a:pt x="76" y="277"/>
                    <a:pt x="51" y="352"/>
                  </a:cubicBezTo>
                  <a:cubicBezTo>
                    <a:pt x="13" y="415"/>
                    <a:pt x="0" y="490"/>
                    <a:pt x="0" y="566"/>
                  </a:cubicBezTo>
                  <a:cubicBezTo>
                    <a:pt x="0" y="604"/>
                    <a:pt x="13" y="641"/>
                    <a:pt x="13" y="679"/>
                  </a:cubicBezTo>
                  <a:cubicBezTo>
                    <a:pt x="26" y="717"/>
                    <a:pt x="38" y="754"/>
                    <a:pt x="51" y="792"/>
                  </a:cubicBezTo>
                  <a:cubicBezTo>
                    <a:pt x="63" y="830"/>
                    <a:pt x="76" y="855"/>
                    <a:pt x="101" y="893"/>
                  </a:cubicBezTo>
                  <a:cubicBezTo>
                    <a:pt x="126" y="918"/>
                    <a:pt x="139" y="955"/>
                    <a:pt x="176" y="981"/>
                  </a:cubicBezTo>
                  <a:cubicBezTo>
                    <a:pt x="277" y="1081"/>
                    <a:pt x="428" y="1144"/>
                    <a:pt x="579" y="1156"/>
                  </a:cubicBezTo>
                  <a:cubicBezTo>
                    <a:pt x="616" y="1156"/>
                    <a:pt x="654" y="1144"/>
                    <a:pt x="692" y="1144"/>
                  </a:cubicBezTo>
                  <a:cubicBezTo>
                    <a:pt x="729" y="1131"/>
                    <a:pt x="767" y="1131"/>
                    <a:pt x="805" y="1106"/>
                  </a:cubicBezTo>
                  <a:cubicBezTo>
                    <a:pt x="830" y="1094"/>
                    <a:pt x="868" y="1068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44" y="428"/>
                    <a:pt x="1106" y="352"/>
                  </a:cubicBezTo>
                  <a:cubicBezTo>
                    <a:pt x="1081" y="289"/>
                    <a:pt x="1043" y="227"/>
                    <a:pt x="981" y="176"/>
                  </a:cubicBezTo>
                  <a:cubicBezTo>
                    <a:pt x="955" y="139"/>
                    <a:pt x="930" y="113"/>
                    <a:pt x="893" y="101"/>
                  </a:cubicBezTo>
                  <a:cubicBezTo>
                    <a:pt x="868" y="76"/>
                    <a:pt x="830" y="51"/>
                    <a:pt x="805" y="38"/>
                  </a:cubicBezTo>
                  <a:cubicBezTo>
                    <a:pt x="767" y="38"/>
                    <a:pt x="729" y="26"/>
                    <a:pt x="692" y="13"/>
                  </a:cubicBez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3156634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63" y="262"/>
                    <a:pt x="1" y="412"/>
                    <a:pt x="1" y="563"/>
                  </a:cubicBezTo>
                  <a:cubicBezTo>
                    <a:pt x="1" y="714"/>
                    <a:pt x="63" y="865"/>
                    <a:pt x="164" y="965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729" y="1141"/>
                    <a:pt x="880" y="1078"/>
                    <a:pt x="981" y="965"/>
                  </a:cubicBezTo>
                  <a:cubicBezTo>
                    <a:pt x="1094" y="865"/>
                    <a:pt x="1157" y="714"/>
                    <a:pt x="1157" y="563"/>
                  </a:cubicBezTo>
                  <a:cubicBezTo>
                    <a:pt x="1157" y="488"/>
                    <a:pt x="1132" y="412"/>
                    <a:pt x="1106" y="337"/>
                  </a:cubicBezTo>
                  <a:cubicBezTo>
                    <a:pt x="1081" y="274"/>
                    <a:pt x="1031" y="211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3150936" y="4297432"/>
              <a:ext cx="44188" cy="34581"/>
            </a:xfrm>
            <a:custGeom>
              <a:rect b="b" l="l" r="r" t="t"/>
              <a:pathLst>
                <a:path extrusionOk="0" h="1141" w="1458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1" y="1141"/>
                    <a:pt x="767" y="1141"/>
                  </a:cubicBezTo>
                  <a:cubicBezTo>
                    <a:pt x="1169" y="1141"/>
                    <a:pt x="1458" y="726"/>
                    <a:pt x="1294" y="349"/>
                  </a:cubicBezTo>
                  <a:cubicBezTo>
                    <a:pt x="1269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2808557" y="4297069"/>
              <a:ext cx="34672" cy="34945"/>
            </a:xfrm>
            <a:custGeom>
              <a:rect b="b" l="l" r="r" t="t"/>
              <a:pathLst>
                <a:path extrusionOk="0" h="1153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28" y="22"/>
                    <a:pt x="377" y="35"/>
                    <a:pt x="352" y="47"/>
                  </a:cubicBezTo>
                  <a:cubicBezTo>
                    <a:pt x="315" y="60"/>
                    <a:pt x="277" y="72"/>
                    <a:pt x="252" y="97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0" y="424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52"/>
                  </a:cubicBezTo>
                  <a:cubicBezTo>
                    <a:pt x="277" y="1078"/>
                    <a:pt x="315" y="1090"/>
                    <a:pt x="352" y="1115"/>
                  </a:cubicBezTo>
                  <a:cubicBezTo>
                    <a:pt x="377" y="1128"/>
                    <a:pt x="415" y="1128"/>
                    <a:pt x="453" y="1140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5" y="148"/>
                    <a:pt x="918" y="123"/>
                    <a:pt x="893" y="97"/>
                  </a:cubicBezTo>
                  <a:cubicBezTo>
                    <a:pt x="855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2808557" y="3948599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15" y="22"/>
                    <a:pt x="377" y="35"/>
                    <a:pt x="352" y="35"/>
                  </a:cubicBezTo>
                  <a:cubicBezTo>
                    <a:pt x="315" y="60"/>
                    <a:pt x="277" y="72"/>
                    <a:pt x="252" y="98"/>
                  </a:cubicBezTo>
                  <a:cubicBezTo>
                    <a:pt x="214" y="123"/>
                    <a:pt x="189" y="135"/>
                    <a:pt x="164" y="173"/>
                  </a:cubicBezTo>
                  <a:cubicBezTo>
                    <a:pt x="113" y="223"/>
                    <a:pt x="63" y="286"/>
                    <a:pt x="38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613"/>
                    <a:pt x="0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cubicBezTo>
                    <a:pt x="51" y="826"/>
                    <a:pt x="76" y="864"/>
                    <a:pt x="88" y="889"/>
                  </a:cubicBezTo>
                  <a:cubicBezTo>
                    <a:pt x="113" y="927"/>
                    <a:pt x="139" y="952"/>
                    <a:pt x="164" y="977"/>
                  </a:cubicBezTo>
                  <a:cubicBezTo>
                    <a:pt x="189" y="1002"/>
                    <a:pt x="214" y="1027"/>
                    <a:pt x="252" y="1053"/>
                  </a:cubicBezTo>
                  <a:cubicBezTo>
                    <a:pt x="277" y="1078"/>
                    <a:pt x="315" y="1090"/>
                    <a:pt x="352" y="1103"/>
                  </a:cubicBezTo>
                  <a:cubicBezTo>
                    <a:pt x="377" y="1128"/>
                    <a:pt x="415" y="1141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41"/>
                    <a:pt x="754" y="1128"/>
                    <a:pt x="792" y="1103"/>
                  </a:cubicBezTo>
                  <a:cubicBezTo>
                    <a:pt x="830" y="1090"/>
                    <a:pt x="855" y="1065"/>
                    <a:pt x="893" y="1053"/>
                  </a:cubicBezTo>
                  <a:cubicBezTo>
                    <a:pt x="918" y="1027"/>
                    <a:pt x="955" y="1002"/>
                    <a:pt x="981" y="977"/>
                  </a:cubicBezTo>
                  <a:cubicBezTo>
                    <a:pt x="1006" y="952"/>
                    <a:pt x="1031" y="927"/>
                    <a:pt x="1043" y="889"/>
                  </a:cubicBezTo>
                  <a:cubicBezTo>
                    <a:pt x="1068" y="864"/>
                    <a:pt x="1094" y="826"/>
                    <a:pt x="1106" y="801"/>
                  </a:cubicBezTo>
                  <a:cubicBezTo>
                    <a:pt x="1119" y="764"/>
                    <a:pt x="1119" y="726"/>
                    <a:pt x="1131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500"/>
                    <a:pt x="1131" y="424"/>
                    <a:pt x="1106" y="349"/>
                  </a:cubicBezTo>
                  <a:cubicBezTo>
                    <a:pt x="1068" y="286"/>
                    <a:pt x="1031" y="223"/>
                    <a:pt x="981" y="173"/>
                  </a:cubicBezTo>
                  <a:cubicBezTo>
                    <a:pt x="955" y="135"/>
                    <a:pt x="918" y="123"/>
                    <a:pt x="893" y="98"/>
                  </a:cubicBezTo>
                  <a:cubicBezTo>
                    <a:pt x="855" y="72"/>
                    <a:pt x="830" y="60"/>
                    <a:pt x="792" y="35"/>
                  </a:cubicBezTo>
                  <a:cubicBezTo>
                    <a:pt x="754" y="35"/>
                    <a:pt x="717" y="22"/>
                    <a:pt x="679" y="10"/>
                  </a:cubicBez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505104" y="4297341"/>
              <a:ext cx="35066" cy="34672"/>
            </a:xfrm>
            <a:custGeom>
              <a:rect b="b" l="l" r="r" t="t"/>
              <a:pathLst>
                <a:path extrusionOk="0" h="1144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39" y="189"/>
                    <a:pt x="114" y="214"/>
                    <a:pt x="101" y="252"/>
                  </a:cubicBezTo>
                  <a:cubicBezTo>
                    <a:pt x="76" y="277"/>
                    <a:pt x="63" y="315"/>
                    <a:pt x="51" y="352"/>
                  </a:cubicBezTo>
                  <a:cubicBezTo>
                    <a:pt x="38" y="377"/>
                    <a:pt x="26" y="415"/>
                    <a:pt x="13" y="453"/>
                  </a:cubicBezTo>
                  <a:cubicBezTo>
                    <a:pt x="13" y="491"/>
                    <a:pt x="0" y="528"/>
                    <a:pt x="0" y="566"/>
                  </a:cubicBezTo>
                  <a:cubicBezTo>
                    <a:pt x="0" y="641"/>
                    <a:pt x="13" y="717"/>
                    <a:pt x="51" y="792"/>
                  </a:cubicBezTo>
                  <a:cubicBezTo>
                    <a:pt x="76" y="855"/>
                    <a:pt x="114" y="918"/>
                    <a:pt x="176" y="981"/>
                  </a:cubicBezTo>
                  <a:cubicBezTo>
                    <a:pt x="277" y="1081"/>
                    <a:pt x="428" y="1144"/>
                    <a:pt x="579" y="1144"/>
                  </a:cubicBezTo>
                  <a:lnTo>
                    <a:pt x="679" y="1144"/>
                  </a:lnTo>
                  <a:cubicBezTo>
                    <a:pt x="717" y="1131"/>
                    <a:pt x="754" y="1119"/>
                    <a:pt x="792" y="1106"/>
                  </a:cubicBezTo>
                  <a:cubicBezTo>
                    <a:pt x="830" y="1094"/>
                    <a:pt x="855" y="1069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31" y="930"/>
                    <a:pt x="1081" y="868"/>
                    <a:pt x="1106" y="792"/>
                  </a:cubicBezTo>
                  <a:cubicBezTo>
                    <a:pt x="1131" y="729"/>
                    <a:pt x="1144" y="654"/>
                    <a:pt x="1157" y="579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55" y="139"/>
                    <a:pt x="930" y="114"/>
                    <a:pt x="893" y="88"/>
                  </a:cubicBezTo>
                  <a:cubicBezTo>
                    <a:pt x="868" y="76"/>
                    <a:pt x="830" y="63"/>
                    <a:pt x="805" y="38"/>
                  </a:cubicBezTo>
                  <a:lnTo>
                    <a:pt x="692" y="13"/>
                  </a:ln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505104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37"/>
                  </a:cubicBezTo>
                  <a:cubicBezTo>
                    <a:pt x="38" y="375"/>
                    <a:pt x="26" y="412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14" y="915"/>
                    <a:pt x="176" y="965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16"/>
                    <a:pt x="767" y="1103"/>
                    <a:pt x="805" y="1091"/>
                  </a:cubicBezTo>
                  <a:cubicBezTo>
                    <a:pt x="830" y="1078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65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412"/>
                    <a:pt x="1094" y="262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153209" y="4645690"/>
              <a:ext cx="38491" cy="34793"/>
            </a:xfrm>
            <a:custGeom>
              <a:rect b="b" l="l" r="r" t="t"/>
              <a:pathLst>
                <a:path extrusionOk="0" h="1148" w="1270">
                  <a:moveTo>
                    <a:pt x="691" y="1"/>
                  </a:moveTo>
                  <a:cubicBezTo>
                    <a:pt x="470" y="1"/>
                    <a:pt x="250" y="128"/>
                    <a:pt x="151" y="356"/>
                  </a:cubicBezTo>
                  <a:cubicBezTo>
                    <a:pt x="1" y="733"/>
                    <a:pt x="277" y="1148"/>
                    <a:pt x="692" y="1148"/>
                  </a:cubicBezTo>
                  <a:cubicBezTo>
                    <a:pt x="1006" y="1148"/>
                    <a:pt x="1270" y="897"/>
                    <a:pt x="1270" y="570"/>
                  </a:cubicBezTo>
                  <a:cubicBezTo>
                    <a:pt x="1270" y="494"/>
                    <a:pt x="1245" y="432"/>
                    <a:pt x="1219" y="356"/>
                  </a:cubicBezTo>
                  <a:cubicBezTo>
                    <a:pt x="1194" y="281"/>
                    <a:pt x="1157" y="218"/>
                    <a:pt x="1094" y="168"/>
                  </a:cubicBezTo>
                  <a:cubicBezTo>
                    <a:pt x="980" y="54"/>
                    <a:pt x="835" y="1"/>
                    <a:pt x="6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2806648" y="464550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1"/>
                    <a:pt x="340" y="86"/>
                    <a:pt x="315" y="98"/>
                  </a:cubicBezTo>
                  <a:cubicBezTo>
                    <a:pt x="277" y="123"/>
                    <a:pt x="252" y="149"/>
                    <a:pt x="227" y="174"/>
                  </a:cubicBezTo>
                  <a:cubicBezTo>
                    <a:pt x="1" y="400"/>
                    <a:pt x="1" y="764"/>
                    <a:pt x="227" y="991"/>
                  </a:cubicBezTo>
                  <a:cubicBezTo>
                    <a:pt x="252" y="1016"/>
                    <a:pt x="290" y="1041"/>
                    <a:pt x="315" y="1066"/>
                  </a:cubicBezTo>
                  <a:cubicBezTo>
                    <a:pt x="340" y="1078"/>
                    <a:pt x="378" y="1104"/>
                    <a:pt x="415" y="1116"/>
                  </a:cubicBezTo>
                  <a:cubicBezTo>
                    <a:pt x="440" y="1129"/>
                    <a:pt x="478" y="1141"/>
                    <a:pt x="516" y="1141"/>
                  </a:cubicBezTo>
                  <a:cubicBezTo>
                    <a:pt x="553" y="1154"/>
                    <a:pt x="591" y="1154"/>
                    <a:pt x="641" y="1154"/>
                  </a:cubicBezTo>
                  <a:cubicBezTo>
                    <a:pt x="667" y="1154"/>
                    <a:pt x="704" y="1154"/>
                    <a:pt x="742" y="1141"/>
                  </a:cubicBezTo>
                  <a:cubicBezTo>
                    <a:pt x="780" y="1141"/>
                    <a:pt x="817" y="1129"/>
                    <a:pt x="855" y="1104"/>
                  </a:cubicBezTo>
                  <a:cubicBezTo>
                    <a:pt x="893" y="1104"/>
                    <a:pt x="918" y="1078"/>
                    <a:pt x="956" y="1053"/>
                  </a:cubicBezTo>
                  <a:cubicBezTo>
                    <a:pt x="981" y="1041"/>
                    <a:pt x="1018" y="1016"/>
                    <a:pt x="1044" y="991"/>
                  </a:cubicBezTo>
                  <a:cubicBezTo>
                    <a:pt x="1144" y="877"/>
                    <a:pt x="1207" y="739"/>
                    <a:pt x="1207" y="576"/>
                  </a:cubicBezTo>
                  <a:cubicBezTo>
                    <a:pt x="1207" y="425"/>
                    <a:pt x="1144" y="274"/>
                    <a:pt x="1044" y="174"/>
                  </a:cubicBezTo>
                  <a:cubicBezTo>
                    <a:pt x="1018" y="149"/>
                    <a:pt x="981" y="123"/>
                    <a:pt x="956" y="98"/>
                  </a:cubicBezTo>
                  <a:cubicBezTo>
                    <a:pt x="918" y="86"/>
                    <a:pt x="893" y="61"/>
                    <a:pt x="855" y="48"/>
                  </a:cubicBezTo>
                  <a:cubicBezTo>
                    <a:pt x="817" y="35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3505104" y="464562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99" y="0"/>
                  </a:moveTo>
                  <a:cubicBezTo>
                    <a:pt x="442" y="0"/>
                    <a:pt x="292" y="54"/>
                    <a:pt x="176" y="170"/>
                  </a:cubicBezTo>
                  <a:cubicBezTo>
                    <a:pt x="114" y="220"/>
                    <a:pt x="76" y="283"/>
                    <a:pt x="51" y="358"/>
                  </a:cubicBezTo>
                  <a:cubicBezTo>
                    <a:pt x="13" y="434"/>
                    <a:pt x="0" y="496"/>
                    <a:pt x="0" y="572"/>
                  </a:cubicBezTo>
                  <a:cubicBezTo>
                    <a:pt x="0" y="610"/>
                    <a:pt x="13" y="660"/>
                    <a:pt x="13" y="697"/>
                  </a:cubicBezTo>
                  <a:cubicBezTo>
                    <a:pt x="26" y="723"/>
                    <a:pt x="38" y="760"/>
                    <a:pt x="51" y="798"/>
                  </a:cubicBezTo>
                  <a:cubicBezTo>
                    <a:pt x="63" y="836"/>
                    <a:pt x="76" y="861"/>
                    <a:pt x="101" y="899"/>
                  </a:cubicBezTo>
                  <a:cubicBezTo>
                    <a:pt x="126" y="924"/>
                    <a:pt x="139" y="961"/>
                    <a:pt x="176" y="987"/>
                  </a:cubicBezTo>
                  <a:cubicBezTo>
                    <a:pt x="277" y="1087"/>
                    <a:pt x="428" y="1150"/>
                    <a:pt x="579" y="1150"/>
                  </a:cubicBezTo>
                  <a:cubicBezTo>
                    <a:pt x="616" y="1150"/>
                    <a:pt x="654" y="1150"/>
                    <a:pt x="692" y="1137"/>
                  </a:cubicBezTo>
                  <a:cubicBezTo>
                    <a:pt x="729" y="1137"/>
                    <a:pt x="767" y="1125"/>
                    <a:pt x="805" y="1100"/>
                  </a:cubicBezTo>
                  <a:cubicBezTo>
                    <a:pt x="830" y="1100"/>
                    <a:pt x="868" y="1074"/>
                    <a:pt x="893" y="1049"/>
                  </a:cubicBezTo>
                  <a:cubicBezTo>
                    <a:pt x="930" y="1037"/>
                    <a:pt x="955" y="1012"/>
                    <a:pt x="981" y="987"/>
                  </a:cubicBezTo>
                  <a:cubicBezTo>
                    <a:pt x="1157" y="823"/>
                    <a:pt x="1207" y="572"/>
                    <a:pt x="1106" y="358"/>
                  </a:cubicBezTo>
                  <a:cubicBezTo>
                    <a:pt x="1081" y="283"/>
                    <a:pt x="1043" y="220"/>
                    <a:pt x="981" y="170"/>
                  </a:cubicBezTo>
                  <a:cubicBezTo>
                    <a:pt x="955" y="145"/>
                    <a:pt x="930" y="119"/>
                    <a:pt x="893" y="94"/>
                  </a:cubicBezTo>
                  <a:cubicBezTo>
                    <a:pt x="868" y="69"/>
                    <a:pt x="830" y="57"/>
                    <a:pt x="805" y="44"/>
                  </a:cubicBezTo>
                  <a:cubicBezTo>
                    <a:pt x="767" y="31"/>
                    <a:pt x="729" y="19"/>
                    <a:pt x="692" y="6"/>
                  </a:cubicBezTo>
                  <a:cubicBezTo>
                    <a:pt x="661" y="2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3850210" y="2903009"/>
              <a:ext cx="41461" cy="34793"/>
            </a:xfrm>
            <a:custGeom>
              <a:rect b="b" l="l" r="r" t="t"/>
              <a:pathLst>
                <a:path extrusionOk="0" h="1148" w="1368">
                  <a:moveTo>
                    <a:pt x="695" y="1"/>
                  </a:moveTo>
                  <a:cubicBezTo>
                    <a:pt x="551" y="1"/>
                    <a:pt x="404" y="55"/>
                    <a:pt x="287" y="167"/>
                  </a:cubicBezTo>
                  <a:cubicBezTo>
                    <a:pt x="224" y="217"/>
                    <a:pt x="187" y="280"/>
                    <a:pt x="162" y="355"/>
                  </a:cubicBezTo>
                  <a:cubicBezTo>
                    <a:pt x="1" y="727"/>
                    <a:pt x="267" y="1147"/>
                    <a:pt x="672" y="1147"/>
                  </a:cubicBezTo>
                  <a:cubicBezTo>
                    <a:pt x="677" y="1147"/>
                    <a:pt x="683" y="1147"/>
                    <a:pt x="689" y="1147"/>
                  </a:cubicBezTo>
                  <a:cubicBezTo>
                    <a:pt x="765" y="1147"/>
                    <a:pt x="840" y="1134"/>
                    <a:pt x="916" y="1109"/>
                  </a:cubicBezTo>
                  <a:cubicBezTo>
                    <a:pt x="1242" y="971"/>
                    <a:pt x="1368" y="556"/>
                    <a:pt x="1167" y="255"/>
                  </a:cubicBezTo>
                  <a:cubicBezTo>
                    <a:pt x="1055" y="87"/>
                    <a:pt x="877" y="1"/>
                    <a:pt x="69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3505104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49"/>
                  </a:cubicBezTo>
                  <a:cubicBezTo>
                    <a:pt x="38" y="387"/>
                    <a:pt x="26" y="425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8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0"/>
                  </a:lnTo>
                  <a:cubicBezTo>
                    <a:pt x="289" y="1066"/>
                    <a:pt x="327" y="1091"/>
                    <a:pt x="365" y="1103"/>
                  </a:cubicBezTo>
                  <a:cubicBezTo>
                    <a:pt x="390" y="1116"/>
                    <a:pt x="428" y="1128"/>
                    <a:pt x="465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28"/>
                    <a:pt x="767" y="1116"/>
                    <a:pt x="805" y="1103"/>
                  </a:cubicBezTo>
                  <a:cubicBezTo>
                    <a:pt x="830" y="1091"/>
                    <a:pt x="868" y="1066"/>
                    <a:pt x="893" y="1040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27"/>
                    <a:pt x="1081" y="865"/>
                    <a:pt x="1106" y="789"/>
                  </a:cubicBezTo>
                  <a:cubicBezTo>
                    <a:pt x="1144" y="714"/>
                    <a:pt x="1157" y="638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87"/>
                    <a:pt x="1106" y="349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201650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853574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60"/>
                    <a:pt x="176" y="169"/>
                  </a:cubicBezTo>
                  <a:cubicBezTo>
                    <a:pt x="126" y="220"/>
                    <a:pt x="76" y="282"/>
                    <a:pt x="51" y="345"/>
                  </a:cubicBezTo>
                  <a:cubicBezTo>
                    <a:pt x="25" y="421"/>
                    <a:pt x="0" y="496"/>
                    <a:pt x="0" y="571"/>
                  </a:cubicBezTo>
                  <a:cubicBezTo>
                    <a:pt x="13" y="886"/>
                    <a:pt x="264" y="1137"/>
                    <a:pt x="578" y="1149"/>
                  </a:cubicBezTo>
                  <a:cubicBezTo>
                    <a:pt x="654" y="1149"/>
                    <a:pt x="729" y="1124"/>
                    <a:pt x="805" y="1099"/>
                  </a:cubicBezTo>
                  <a:cubicBezTo>
                    <a:pt x="867" y="1074"/>
                    <a:pt x="930" y="1024"/>
                    <a:pt x="993" y="974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1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853574" y="360013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85" y="0"/>
                  </a:moveTo>
                  <a:cubicBezTo>
                    <a:pt x="437" y="0"/>
                    <a:pt x="289" y="54"/>
                    <a:pt x="176" y="161"/>
                  </a:cubicBezTo>
                  <a:cubicBezTo>
                    <a:pt x="151" y="198"/>
                    <a:pt x="126" y="223"/>
                    <a:pt x="101" y="261"/>
                  </a:cubicBezTo>
                  <a:cubicBezTo>
                    <a:pt x="88" y="286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654" y="1153"/>
                    <a:pt x="729" y="1128"/>
                    <a:pt x="805" y="1103"/>
                  </a:cubicBezTo>
                  <a:cubicBezTo>
                    <a:pt x="867" y="1078"/>
                    <a:pt x="930" y="1028"/>
                    <a:pt x="993" y="977"/>
                  </a:cubicBezTo>
                  <a:cubicBezTo>
                    <a:pt x="1094" y="877"/>
                    <a:pt x="1156" y="726"/>
                    <a:pt x="1156" y="575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4"/>
                    <a:pt x="1131" y="387"/>
                    <a:pt x="1119" y="349"/>
                  </a:cubicBezTo>
                  <a:cubicBezTo>
                    <a:pt x="1094" y="324"/>
                    <a:pt x="1081" y="286"/>
                    <a:pt x="1068" y="261"/>
                  </a:cubicBezTo>
                  <a:cubicBezTo>
                    <a:pt x="1043" y="223"/>
                    <a:pt x="1018" y="186"/>
                    <a:pt x="993" y="161"/>
                  </a:cubicBezTo>
                  <a:cubicBezTo>
                    <a:pt x="880" y="54"/>
                    <a:pt x="732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505104" y="3600130"/>
              <a:ext cx="35460" cy="34975"/>
            </a:xfrm>
            <a:custGeom>
              <a:rect b="b" l="l" r="r" t="t"/>
              <a:pathLst>
                <a:path extrusionOk="0" h="1154" w="1170">
                  <a:moveTo>
                    <a:pt x="579" y="0"/>
                  </a:moveTo>
                  <a:cubicBezTo>
                    <a:pt x="541" y="0"/>
                    <a:pt x="503" y="4"/>
                    <a:pt x="465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60"/>
                    <a:pt x="289" y="73"/>
                    <a:pt x="264" y="98"/>
                  </a:cubicBezTo>
                  <a:lnTo>
                    <a:pt x="176" y="161"/>
                  </a:lnTo>
                  <a:cubicBezTo>
                    <a:pt x="126" y="223"/>
                    <a:pt x="76" y="286"/>
                    <a:pt x="51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77" y="1090"/>
                    <a:pt x="428" y="1153"/>
                    <a:pt x="579" y="1153"/>
                  </a:cubicBezTo>
                  <a:cubicBezTo>
                    <a:pt x="729" y="1153"/>
                    <a:pt x="880" y="1090"/>
                    <a:pt x="981" y="977"/>
                  </a:cubicBezTo>
                  <a:cubicBezTo>
                    <a:pt x="1043" y="927"/>
                    <a:pt x="1081" y="864"/>
                    <a:pt x="1106" y="789"/>
                  </a:cubicBezTo>
                  <a:cubicBezTo>
                    <a:pt x="1169" y="651"/>
                    <a:pt x="1169" y="487"/>
                    <a:pt x="1106" y="349"/>
                  </a:cubicBezTo>
                  <a:cubicBezTo>
                    <a:pt x="1081" y="286"/>
                    <a:pt x="1043" y="223"/>
                    <a:pt x="981" y="161"/>
                  </a:cubicBezTo>
                  <a:cubicBezTo>
                    <a:pt x="955" y="135"/>
                    <a:pt x="930" y="110"/>
                    <a:pt x="893" y="98"/>
                  </a:cubicBezTo>
                  <a:cubicBezTo>
                    <a:pt x="868" y="73"/>
                    <a:pt x="830" y="47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505104" y="3251569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14" y="214"/>
                    <a:pt x="76" y="277"/>
                    <a:pt x="51" y="352"/>
                  </a:cubicBezTo>
                  <a:cubicBezTo>
                    <a:pt x="13" y="415"/>
                    <a:pt x="0" y="490"/>
                    <a:pt x="0" y="566"/>
                  </a:cubicBezTo>
                  <a:cubicBezTo>
                    <a:pt x="0" y="604"/>
                    <a:pt x="13" y="641"/>
                    <a:pt x="13" y="679"/>
                  </a:cubicBezTo>
                  <a:cubicBezTo>
                    <a:pt x="26" y="717"/>
                    <a:pt x="38" y="754"/>
                    <a:pt x="51" y="792"/>
                  </a:cubicBezTo>
                  <a:cubicBezTo>
                    <a:pt x="63" y="830"/>
                    <a:pt x="76" y="855"/>
                    <a:pt x="101" y="893"/>
                  </a:cubicBezTo>
                  <a:cubicBezTo>
                    <a:pt x="126" y="918"/>
                    <a:pt x="139" y="955"/>
                    <a:pt x="176" y="981"/>
                  </a:cubicBezTo>
                  <a:cubicBezTo>
                    <a:pt x="277" y="1081"/>
                    <a:pt x="428" y="1144"/>
                    <a:pt x="579" y="1156"/>
                  </a:cubicBezTo>
                  <a:cubicBezTo>
                    <a:pt x="616" y="1156"/>
                    <a:pt x="654" y="1144"/>
                    <a:pt x="692" y="1144"/>
                  </a:cubicBezTo>
                  <a:cubicBezTo>
                    <a:pt x="729" y="1131"/>
                    <a:pt x="767" y="1131"/>
                    <a:pt x="805" y="1106"/>
                  </a:cubicBezTo>
                  <a:cubicBezTo>
                    <a:pt x="830" y="1094"/>
                    <a:pt x="868" y="1068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44" y="428"/>
                    <a:pt x="1106" y="352"/>
                  </a:cubicBezTo>
                  <a:cubicBezTo>
                    <a:pt x="1081" y="289"/>
                    <a:pt x="1043" y="227"/>
                    <a:pt x="981" y="176"/>
                  </a:cubicBezTo>
                  <a:cubicBezTo>
                    <a:pt x="955" y="139"/>
                    <a:pt x="930" y="113"/>
                    <a:pt x="893" y="101"/>
                  </a:cubicBezTo>
                  <a:cubicBezTo>
                    <a:pt x="868" y="76"/>
                    <a:pt x="830" y="51"/>
                    <a:pt x="805" y="38"/>
                  </a:cubicBezTo>
                  <a:cubicBezTo>
                    <a:pt x="767" y="38"/>
                    <a:pt x="729" y="26"/>
                    <a:pt x="692" y="13"/>
                  </a:cubicBez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20240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202044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853574" y="3948326"/>
              <a:ext cx="35066" cy="35248"/>
            </a:xfrm>
            <a:custGeom>
              <a:rect b="b" l="l" r="r" t="t"/>
              <a:pathLst>
                <a:path extrusionOk="0" h="1163" w="1157">
                  <a:moveTo>
                    <a:pt x="589" y="1"/>
                  </a:moveTo>
                  <a:cubicBezTo>
                    <a:pt x="441" y="1"/>
                    <a:pt x="294" y="60"/>
                    <a:pt x="176" y="169"/>
                  </a:cubicBezTo>
                  <a:cubicBezTo>
                    <a:pt x="151" y="195"/>
                    <a:pt x="126" y="220"/>
                    <a:pt x="101" y="257"/>
                  </a:cubicBezTo>
                  <a:cubicBezTo>
                    <a:pt x="88" y="295"/>
                    <a:pt x="63" y="320"/>
                    <a:pt x="51" y="358"/>
                  </a:cubicBezTo>
                  <a:cubicBezTo>
                    <a:pt x="38" y="396"/>
                    <a:pt x="38" y="433"/>
                    <a:pt x="25" y="471"/>
                  </a:cubicBezTo>
                  <a:cubicBezTo>
                    <a:pt x="13" y="509"/>
                    <a:pt x="0" y="546"/>
                    <a:pt x="0" y="584"/>
                  </a:cubicBezTo>
                  <a:cubicBezTo>
                    <a:pt x="0" y="735"/>
                    <a:pt x="63" y="886"/>
                    <a:pt x="176" y="986"/>
                  </a:cubicBezTo>
                  <a:cubicBezTo>
                    <a:pt x="226" y="1049"/>
                    <a:pt x="289" y="1087"/>
                    <a:pt x="365" y="1112"/>
                  </a:cubicBezTo>
                  <a:cubicBezTo>
                    <a:pt x="428" y="1150"/>
                    <a:pt x="503" y="1162"/>
                    <a:pt x="578" y="1162"/>
                  </a:cubicBezTo>
                  <a:cubicBezTo>
                    <a:pt x="654" y="1162"/>
                    <a:pt x="742" y="1137"/>
                    <a:pt x="805" y="1112"/>
                  </a:cubicBezTo>
                  <a:cubicBezTo>
                    <a:pt x="880" y="1087"/>
                    <a:pt x="943" y="1036"/>
                    <a:pt x="993" y="986"/>
                  </a:cubicBezTo>
                  <a:cubicBezTo>
                    <a:pt x="1106" y="873"/>
                    <a:pt x="1156" y="735"/>
                    <a:pt x="1156" y="584"/>
                  </a:cubicBezTo>
                  <a:cubicBezTo>
                    <a:pt x="1156" y="546"/>
                    <a:pt x="1156" y="496"/>
                    <a:pt x="1144" y="471"/>
                  </a:cubicBezTo>
                  <a:cubicBezTo>
                    <a:pt x="1144" y="433"/>
                    <a:pt x="1131" y="396"/>
                    <a:pt x="1119" y="358"/>
                  </a:cubicBezTo>
                  <a:cubicBezTo>
                    <a:pt x="1106" y="320"/>
                    <a:pt x="1081" y="295"/>
                    <a:pt x="1068" y="257"/>
                  </a:cubicBezTo>
                  <a:cubicBezTo>
                    <a:pt x="1043" y="232"/>
                    <a:pt x="1018" y="195"/>
                    <a:pt x="993" y="169"/>
                  </a:cubicBezTo>
                  <a:cubicBezTo>
                    <a:pt x="943" y="119"/>
                    <a:pt x="880" y="69"/>
                    <a:pt x="805" y="44"/>
                  </a:cubicBezTo>
                  <a:cubicBezTo>
                    <a:pt x="734" y="15"/>
                    <a:pt x="662" y="1"/>
                    <a:pt x="58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853574" y="4297190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7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6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69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505104" y="4297341"/>
              <a:ext cx="35066" cy="34672"/>
            </a:xfrm>
            <a:custGeom>
              <a:rect b="b" l="l" r="r" t="t"/>
              <a:pathLst>
                <a:path extrusionOk="0" h="1144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39" y="189"/>
                    <a:pt x="114" y="214"/>
                    <a:pt x="101" y="252"/>
                  </a:cubicBezTo>
                  <a:cubicBezTo>
                    <a:pt x="76" y="277"/>
                    <a:pt x="63" y="315"/>
                    <a:pt x="51" y="352"/>
                  </a:cubicBezTo>
                  <a:cubicBezTo>
                    <a:pt x="38" y="377"/>
                    <a:pt x="26" y="415"/>
                    <a:pt x="13" y="453"/>
                  </a:cubicBezTo>
                  <a:cubicBezTo>
                    <a:pt x="13" y="491"/>
                    <a:pt x="0" y="528"/>
                    <a:pt x="0" y="566"/>
                  </a:cubicBezTo>
                  <a:cubicBezTo>
                    <a:pt x="0" y="641"/>
                    <a:pt x="13" y="717"/>
                    <a:pt x="51" y="792"/>
                  </a:cubicBezTo>
                  <a:cubicBezTo>
                    <a:pt x="76" y="855"/>
                    <a:pt x="114" y="918"/>
                    <a:pt x="176" y="981"/>
                  </a:cubicBezTo>
                  <a:cubicBezTo>
                    <a:pt x="277" y="1081"/>
                    <a:pt x="428" y="1144"/>
                    <a:pt x="579" y="1144"/>
                  </a:cubicBezTo>
                  <a:lnTo>
                    <a:pt x="679" y="1144"/>
                  </a:lnTo>
                  <a:cubicBezTo>
                    <a:pt x="717" y="1131"/>
                    <a:pt x="754" y="1119"/>
                    <a:pt x="792" y="1106"/>
                  </a:cubicBezTo>
                  <a:cubicBezTo>
                    <a:pt x="830" y="1094"/>
                    <a:pt x="855" y="1069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31" y="930"/>
                    <a:pt x="1081" y="868"/>
                    <a:pt x="1106" y="792"/>
                  </a:cubicBezTo>
                  <a:cubicBezTo>
                    <a:pt x="1131" y="729"/>
                    <a:pt x="1144" y="654"/>
                    <a:pt x="1157" y="579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55" y="139"/>
                    <a:pt x="930" y="114"/>
                    <a:pt x="893" y="88"/>
                  </a:cubicBezTo>
                  <a:cubicBezTo>
                    <a:pt x="868" y="76"/>
                    <a:pt x="830" y="63"/>
                    <a:pt x="805" y="38"/>
                  </a:cubicBezTo>
                  <a:lnTo>
                    <a:pt x="692" y="13"/>
                  </a:ln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505104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37"/>
                  </a:cubicBezTo>
                  <a:cubicBezTo>
                    <a:pt x="38" y="375"/>
                    <a:pt x="26" y="412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14" y="915"/>
                    <a:pt x="176" y="965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16"/>
                    <a:pt x="767" y="1103"/>
                    <a:pt x="805" y="1091"/>
                  </a:cubicBezTo>
                  <a:cubicBezTo>
                    <a:pt x="830" y="1078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65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412"/>
                    <a:pt x="1094" y="262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4196710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420240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852058" y="4645720"/>
              <a:ext cx="39612" cy="34763"/>
            </a:xfrm>
            <a:custGeom>
              <a:rect b="b" l="l" r="r" t="t"/>
              <a:pathLst>
                <a:path extrusionOk="0" h="1147" w="1307">
                  <a:moveTo>
                    <a:pt x="634" y="1"/>
                  </a:moveTo>
                  <a:cubicBezTo>
                    <a:pt x="490" y="1"/>
                    <a:pt x="343" y="55"/>
                    <a:pt x="226" y="167"/>
                  </a:cubicBezTo>
                  <a:cubicBezTo>
                    <a:pt x="176" y="217"/>
                    <a:pt x="126" y="280"/>
                    <a:pt x="101" y="355"/>
                  </a:cubicBezTo>
                  <a:cubicBezTo>
                    <a:pt x="0" y="569"/>
                    <a:pt x="50" y="820"/>
                    <a:pt x="226" y="984"/>
                  </a:cubicBezTo>
                  <a:cubicBezTo>
                    <a:pt x="327" y="1084"/>
                    <a:pt x="478" y="1147"/>
                    <a:pt x="628" y="1147"/>
                  </a:cubicBezTo>
                  <a:cubicBezTo>
                    <a:pt x="704" y="1147"/>
                    <a:pt x="779" y="1134"/>
                    <a:pt x="855" y="1109"/>
                  </a:cubicBezTo>
                  <a:cubicBezTo>
                    <a:pt x="1181" y="971"/>
                    <a:pt x="1307" y="556"/>
                    <a:pt x="1106" y="255"/>
                  </a:cubicBezTo>
                  <a:cubicBezTo>
                    <a:pt x="994" y="87"/>
                    <a:pt x="816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505104" y="464562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99" y="0"/>
                  </a:moveTo>
                  <a:cubicBezTo>
                    <a:pt x="442" y="0"/>
                    <a:pt x="292" y="54"/>
                    <a:pt x="176" y="170"/>
                  </a:cubicBezTo>
                  <a:cubicBezTo>
                    <a:pt x="114" y="220"/>
                    <a:pt x="76" y="283"/>
                    <a:pt x="51" y="358"/>
                  </a:cubicBezTo>
                  <a:cubicBezTo>
                    <a:pt x="13" y="434"/>
                    <a:pt x="0" y="496"/>
                    <a:pt x="0" y="572"/>
                  </a:cubicBezTo>
                  <a:cubicBezTo>
                    <a:pt x="0" y="610"/>
                    <a:pt x="13" y="660"/>
                    <a:pt x="13" y="697"/>
                  </a:cubicBezTo>
                  <a:cubicBezTo>
                    <a:pt x="26" y="723"/>
                    <a:pt x="38" y="760"/>
                    <a:pt x="51" y="798"/>
                  </a:cubicBezTo>
                  <a:cubicBezTo>
                    <a:pt x="63" y="836"/>
                    <a:pt x="76" y="861"/>
                    <a:pt x="101" y="899"/>
                  </a:cubicBezTo>
                  <a:cubicBezTo>
                    <a:pt x="126" y="924"/>
                    <a:pt x="139" y="961"/>
                    <a:pt x="176" y="987"/>
                  </a:cubicBezTo>
                  <a:cubicBezTo>
                    <a:pt x="277" y="1087"/>
                    <a:pt x="428" y="1150"/>
                    <a:pt x="579" y="1150"/>
                  </a:cubicBezTo>
                  <a:cubicBezTo>
                    <a:pt x="616" y="1150"/>
                    <a:pt x="654" y="1150"/>
                    <a:pt x="692" y="1137"/>
                  </a:cubicBezTo>
                  <a:cubicBezTo>
                    <a:pt x="729" y="1137"/>
                    <a:pt x="767" y="1125"/>
                    <a:pt x="805" y="1100"/>
                  </a:cubicBezTo>
                  <a:cubicBezTo>
                    <a:pt x="830" y="1100"/>
                    <a:pt x="868" y="1074"/>
                    <a:pt x="893" y="1049"/>
                  </a:cubicBezTo>
                  <a:cubicBezTo>
                    <a:pt x="930" y="1037"/>
                    <a:pt x="955" y="1012"/>
                    <a:pt x="981" y="987"/>
                  </a:cubicBezTo>
                  <a:cubicBezTo>
                    <a:pt x="1157" y="823"/>
                    <a:pt x="1207" y="572"/>
                    <a:pt x="1106" y="358"/>
                  </a:cubicBezTo>
                  <a:cubicBezTo>
                    <a:pt x="1081" y="283"/>
                    <a:pt x="1043" y="220"/>
                    <a:pt x="981" y="170"/>
                  </a:cubicBezTo>
                  <a:cubicBezTo>
                    <a:pt x="955" y="145"/>
                    <a:pt x="930" y="119"/>
                    <a:pt x="893" y="94"/>
                  </a:cubicBezTo>
                  <a:cubicBezTo>
                    <a:pt x="868" y="69"/>
                    <a:pt x="830" y="57"/>
                    <a:pt x="805" y="44"/>
                  </a:cubicBezTo>
                  <a:cubicBezTo>
                    <a:pt x="767" y="31"/>
                    <a:pt x="729" y="19"/>
                    <a:pt x="692" y="6"/>
                  </a:cubicBezTo>
                  <a:cubicBezTo>
                    <a:pt x="661" y="2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194831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4550878" y="2903100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58" y="1"/>
                  </a:moveTo>
                  <a:cubicBezTo>
                    <a:pt x="412" y="1"/>
                    <a:pt x="273" y="55"/>
                    <a:pt x="164" y="164"/>
                  </a:cubicBezTo>
                  <a:cubicBezTo>
                    <a:pt x="114" y="214"/>
                    <a:pt x="63" y="277"/>
                    <a:pt x="38" y="352"/>
                  </a:cubicBezTo>
                  <a:cubicBezTo>
                    <a:pt x="13" y="428"/>
                    <a:pt x="1" y="503"/>
                    <a:pt x="1" y="579"/>
                  </a:cubicBezTo>
                  <a:cubicBezTo>
                    <a:pt x="1" y="885"/>
                    <a:pt x="240" y="1144"/>
                    <a:pt x="556" y="1144"/>
                  </a:cubicBezTo>
                  <a:cubicBezTo>
                    <a:pt x="564" y="1144"/>
                    <a:pt x="571" y="1144"/>
                    <a:pt x="579" y="1144"/>
                  </a:cubicBezTo>
                  <a:lnTo>
                    <a:pt x="566" y="1144"/>
                  </a:lnTo>
                  <a:cubicBezTo>
                    <a:pt x="893" y="1144"/>
                    <a:pt x="1144" y="893"/>
                    <a:pt x="1144" y="566"/>
                  </a:cubicBezTo>
                  <a:cubicBezTo>
                    <a:pt x="1144" y="491"/>
                    <a:pt x="1131" y="415"/>
                    <a:pt x="1106" y="352"/>
                  </a:cubicBezTo>
                  <a:cubicBezTo>
                    <a:pt x="1081" y="277"/>
                    <a:pt x="1031" y="214"/>
                    <a:pt x="981" y="164"/>
                  </a:cubicBezTo>
                  <a:cubicBezTo>
                    <a:pt x="956" y="139"/>
                    <a:pt x="918" y="114"/>
                    <a:pt x="893" y="88"/>
                  </a:cubicBezTo>
                  <a:cubicBezTo>
                    <a:pt x="855" y="76"/>
                    <a:pt x="830" y="51"/>
                    <a:pt x="792" y="38"/>
                  </a:cubicBezTo>
                  <a:cubicBezTo>
                    <a:pt x="754" y="26"/>
                    <a:pt x="717" y="13"/>
                    <a:pt x="679" y="13"/>
                  </a:cubicBezTo>
                  <a:cubicBezTo>
                    <a:pt x="639" y="5"/>
                    <a:pt x="598" y="1"/>
                    <a:pt x="55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201650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895984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4550484" y="3252054"/>
              <a:ext cx="35096" cy="34581"/>
            </a:xfrm>
            <a:custGeom>
              <a:rect b="b" l="l" r="r" t="t"/>
              <a:pathLst>
                <a:path extrusionOk="0" h="1141" w="1158">
                  <a:moveTo>
                    <a:pt x="581" y="0"/>
                  </a:moveTo>
                  <a:cubicBezTo>
                    <a:pt x="434" y="0"/>
                    <a:pt x="290" y="53"/>
                    <a:pt x="177" y="160"/>
                  </a:cubicBezTo>
                  <a:cubicBezTo>
                    <a:pt x="127" y="211"/>
                    <a:pt x="76" y="273"/>
                    <a:pt x="51" y="336"/>
                  </a:cubicBezTo>
                  <a:cubicBezTo>
                    <a:pt x="26" y="412"/>
                    <a:pt x="14" y="487"/>
                    <a:pt x="14" y="562"/>
                  </a:cubicBezTo>
                  <a:cubicBezTo>
                    <a:pt x="1" y="877"/>
                    <a:pt x="265" y="1140"/>
                    <a:pt x="592" y="1140"/>
                  </a:cubicBezTo>
                  <a:cubicBezTo>
                    <a:pt x="742" y="1140"/>
                    <a:pt x="881" y="1078"/>
                    <a:pt x="994" y="965"/>
                  </a:cubicBezTo>
                  <a:cubicBezTo>
                    <a:pt x="1019" y="939"/>
                    <a:pt x="1044" y="914"/>
                    <a:pt x="1069" y="877"/>
                  </a:cubicBezTo>
                  <a:cubicBezTo>
                    <a:pt x="1082" y="851"/>
                    <a:pt x="1094" y="814"/>
                    <a:pt x="1119" y="789"/>
                  </a:cubicBezTo>
                  <a:cubicBezTo>
                    <a:pt x="1132" y="751"/>
                    <a:pt x="1144" y="713"/>
                    <a:pt x="1144" y="676"/>
                  </a:cubicBezTo>
                  <a:cubicBezTo>
                    <a:pt x="1157" y="638"/>
                    <a:pt x="1157" y="600"/>
                    <a:pt x="1157" y="562"/>
                  </a:cubicBezTo>
                  <a:cubicBezTo>
                    <a:pt x="1157" y="487"/>
                    <a:pt x="1144" y="412"/>
                    <a:pt x="1119" y="336"/>
                  </a:cubicBezTo>
                  <a:cubicBezTo>
                    <a:pt x="1082" y="273"/>
                    <a:pt x="1044" y="211"/>
                    <a:pt x="994" y="160"/>
                  </a:cubicBezTo>
                  <a:cubicBezTo>
                    <a:pt x="874" y="53"/>
                    <a:pt x="727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4550878" y="3600130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8" y="0"/>
                  </a:moveTo>
                  <a:cubicBezTo>
                    <a:pt x="421" y="0"/>
                    <a:pt x="277" y="54"/>
                    <a:pt x="164" y="161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651"/>
                    <a:pt x="13" y="726"/>
                    <a:pt x="38" y="789"/>
                  </a:cubicBezTo>
                  <a:cubicBezTo>
                    <a:pt x="126" y="1003"/>
                    <a:pt x="340" y="1153"/>
                    <a:pt x="579" y="1153"/>
                  </a:cubicBezTo>
                  <a:cubicBezTo>
                    <a:pt x="604" y="1153"/>
                    <a:pt x="641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7"/>
                  </a:cubicBezTo>
                  <a:cubicBezTo>
                    <a:pt x="1031" y="927"/>
                    <a:pt x="1069" y="864"/>
                    <a:pt x="1106" y="789"/>
                  </a:cubicBezTo>
                  <a:cubicBezTo>
                    <a:pt x="1131" y="726"/>
                    <a:pt x="1144" y="651"/>
                    <a:pt x="1144" y="575"/>
                  </a:cubicBezTo>
                  <a:cubicBezTo>
                    <a:pt x="1144" y="424"/>
                    <a:pt x="1081" y="274"/>
                    <a:pt x="981" y="161"/>
                  </a:cubicBezTo>
                  <a:cubicBezTo>
                    <a:pt x="861" y="54"/>
                    <a:pt x="714" y="0"/>
                    <a:pt x="56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420240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4202044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4899348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4899348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455087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639"/>
                    <a:pt x="13" y="714"/>
                    <a:pt x="38" y="789"/>
                  </a:cubicBezTo>
                  <a:cubicBezTo>
                    <a:pt x="126" y="1003"/>
                    <a:pt x="340" y="1141"/>
                    <a:pt x="579" y="1141"/>
                  </a:cubicBezTo>
                  <a:cubicBezTo>
                    <a:pt x="604" y="1141"/>
                    <a:pt x="641" y="1141"/>
                    <a:pt x="679" y="1129"/>
                  </a:cubicBezTo>
                  <a:cubicBezTo>
                    <a:pt x="717" y="1129"/>
                    <a:pt x="754" y="1116"/>
                    <a:pt x="792" y="1091"/>
                  </a:cubicBezTo>
                  <a:cubicBezTo>
                    <a:pt x="830" y="1078"/>
                    <a:pt x="855" y="1066"/>
                    <a:pt x="893" y="1041"/>
                  </a:cubicBezTo>
                  <a:cubicBezTo>
                    <a:pt x="918" y="1028"/>
                    <a:pt x="956" y="1003"/>
                    <a:pt x="981" y="965"/>
                  </a:cubicBezTo>
                  <a:cubicBezTo>
                    <a:pt x="1031" y="915"/>
                    <a:pt x="1069" y="852"/>
                    <a:pt x="1106" y="789"/>
                  </a:cubicBezTo>
                  <a:cubicBezTo>
                    <a:pt x="1131" y="714"/>
                    <a:pt x="1144" y="639"/>
                    <a:pt x="1144" y="563"/>
                  </a:cubicBezTo>
                  <a:cubicBezTo>
                    <a:pt x="1144" y="525"/>
                    <a:pt x="1144" y="488"/>
                    <a:pt x="1131" y="450"/>
                  </a:cubicBezTo>
                  <a:cubicBezTo>
                    <a:pt x="1131" y="412"/>
                    <a:pt x="1119" y="375"/>
                    <a:pt x="1106" y="337"/>
                  </a:cubicBezTo>
                  <a:cubicBezTo>
                    <a:pt x="1081" y="312"/>
                    <a:pt x="1069" y="274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4550878" y="4297069"/>
              <a:ext cx="34702" cy="34945"/>
            </a:xfrm>
            <a:custGeom>
              <a:rect b="b" l="l" r="r" t="t"/>
              <a:pathLst>
                <a:path extrusionOk="0" h="1153" w="1145">
                  <a:moveTo>
                    <a:pt x="566" y="0"/>
                  </a:moveTo>
                  <a:cubicBezTo>
                    <a:pt x="528" y="0"/>
                    <a:pt x="491" y="3"/>
                    <a:pt x="453" y="10"/>
                  </a:cubicBezTo>
                  <a:cubicBezTo>
                    <a:pt x="428" y="22"/>
                    <a:pt x="378" y="35"/>
                    <a:pt x="352" y="47"/>
                  </a:cubicBezTo>
                  <a:lnTo>
                    <a:pt x="252" y="97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1" y="424"/>
                    <a:pt x="1" y="575"/>
                  </a:cubicBezTo>
                  <a:cubicBezTo>
                    <a:pt x="1" y="613"/>
                    <a:pt x="1" y="650"/>
                    <a:pt x="13" y="688"/>
                  </a:cubicBezTo>
                  <a:cubicBezTo>
                    <a:pt x="13" y="726"/>
                    <a:pt x="26" y="763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39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3"/>
                    <a:pt x="1131" y="726"/>
                    <a:pt x="1144" y="688"/>
                  </a:cubicBezTo>
                  <a:cubicBezTo>
                    <a:pt x="1144" y="650"/>
                    <a:pt x="1144" y="613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6" y="148"/>
                    <a:pt x="918" y="123"/>
                    <a:pt x="893" y="97"/>
                  </a:cubicBezTo>
                  <a:cubicBezTo>
                    <a:pt x="868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4196710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420240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4899348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4899348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544544" y="4645447"/>
              <a:ext cx="42915" cy="35035"/>
            </a:xfrm>
            <a:custGeom>
              <a:rect b="b" l="l" r="r" t="t"/>
              <a:pathLst>
                <a:path extrusionOk="0" h="1156" w="1416">
                  <a:moveTo>
                    <a:pt x="769" y="0"/>
                  </a:moveTo>
                  <a:cubicBezTo>
                    <a:pt x="285" y="0"/>
                    <a:pt x="1" y="620"/>
                    <a:pt x="373" y="993"/>
                  </a:cubicBezTo>
                  <a:cubicBezTo>
                    <a:pt x="398" y="1018"/>
                    <a:pt x="436" y="1043"/>
                    <a:pt x="461" y="1068"/>
                  </a:cubicBezTo>
                  <a:cubicBezTo>
                    <a:pt x="486" y="1080"/>
                    <a:pt x="524" y="1106"/>
                    <a:pt x="561" y="1118"/>
                  </a:cubicBezTo>
                  <a:cubicBezTo>
                    <a:pt x="587" y="1131"/>
                    <a:pt x="624" y="1143"/>
                    <a:pt x="662" y="1143"/>
                  </a:cubicBezTo>
                  <a:cubicBezTo>
                    <a:pt x="700" y="1156"/>
                    <a:pt x="737" y="1156"/>
                    <a:pt x="788" y="1156"/>
                  </a:cubicBezTo>
                  <a:cubicBezTo>
                    <a:pt x="813" y="1156"/>
                    <a:pt x="850" y="1156"/>
                    <a:pt x="888" y="1143"/>
                  </a:cubicBezTo>
                  <a:cubicBezTo>
                    <a:pt x="926" y="1143"/>
                    <a:pt x="963" y="1131"/>
                    <a:pt x="1001" y="1118"/>
                  </a:cubicBezTo>
                  <a:cubicBezTo>
                    <a:pt x="1039" y="1106"/>
                    <a:pt x="1064" y="1080"/>
                    <a:pt x="1102" y="1068"/>
                  </a:cubicBezTo>
                  <a:cubicBezTo>
                    <a:pt x="1127" y="1043"/>
                    <a:pt x="1165" y="1018"/>
                    <a:pt x="1190" y="993"/>
                  </a:cubicBezTo>
                  <a:cubicBezTo>
                    <a:pt x="1416" y="766"/>
                    <a:pt x="1416" y="402"/>
                    <a:pt x="1190" y="176"/>
                  </a:cubicBezTo>
                  <a:cubicBezTo>
                    <a:pt x="1165" y="151"/>
                    <a:pt x="1127" y="125"/>
                    <a:pt x="1102" y="100"/>
                  </a:cubicBezTo>
                  <a:cubicBezTo>
                    <a:pt x="1064" y="75"/>
                    <a:pt x="1039" y="63"/>
                    <a:pt x="1001" y="50"/>
                  </a:cubicBezTo>
                  <a:cubicBezTo>
                    <a:pt x="963" y="37"/>
                    <a:pt x="926" y="25"/>
                    <a:pt x="888" y="12"/>
                  </a:cubicBezTo>
                  <a:cubicBezTo>
                    <a:pt x="847" y="4"/>
                    <a:pt x="807" y="0"/>
                    <a:pt x="76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194831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89783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5247818" y="290294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63" y="282"/>
                    <a:pt x="0" y="420"/>
                    <a:pt x="0" y="584"/>
                  </a:cubicBezTo>
                  <a:cubicBezTo>
                    <a:pt x="0" y="646"/>
                    <a:pt x="13" y="722"/>
                    <a:pt x="50" y="797"/>
                  </a:cubicBezTo>
                  <a:cubicBezTo>
                    <a:pt x="76" y="860"/>
                    <a:pt x="113" y="935"/>
                    <a:pt x="164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7" y="1136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111"/>
                  </a:cubicBezTo>
                  <a:cubicBezTo>
                    <a:pt x="830" y="1099"/>
                    <a:pt x="867" y="1074"/>
                    <a:pt x="892" y="1061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34"/>
                    <a:pt x="1156" y="584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895984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5596288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247818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113" y="220"/>
                    <a:pt x="76" y="282"/>
                    <a:pt x="50" y="345"/>
                  </a:cubicBezTo>
                  <a:cubicBezTo>
                    <a:pt x="13" y="421"/>
                    <a:pt x="0" y="496"/>
                    <a:pt x="0" y="571"/>
                  </a:cubicBezTo>
                  <a:cubicBezTo>
                    <a:pt x="0" y="722"/>
                    <a:pt x="63" y="873"/>
                    <a:pt x="164" y="974"/>
                  </a:cubicBezTo>
                  <a:cubicBezTo>
                    <a:pt x="226" y="1036"/>
                    <a:pt x="289" y="1074"/>
                    <a:pt x="365" y="1099"/>
                  </a:cubicBezTo>
                  <a:cubicBezTo>
                    <a:pt x="427" y="1124"/>
                    <a:pt x="503" y="1149"/>
                    <a:pt x="578" y="1149"/>
                  </a:cubicBezTo>
                  <a:cubicBezTo>
                    <a:pt x="892" y="1149"/>
                    <a:pt x="1156" y="886"/>
                    <a:pt x="1156" y="571"/>
                  </a:cubicBezTo>
                  <a:cubicBezTo>
                    <a:pt x="1156" y="421"/>
                    <a:pt x="1093" y="270"/>
                    <a:pt x="993" y="169"/>
                  </a:cubicBezTo>
                  <a:cubicBezTo>
                    <a:pt x="875" y="60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247818" y="3600160"/>
              <a:ext cx="36581" cy="34945"/>
            </a:xfrm>
            <a:custGeom>
              <a:rect b="b" l="l" r="r" t="t"/>
              <a:pathLst>
                <a:path extrusionOk="0" h="1153" w="1207">
                  <a:moveTo>
                    <a:pt x="594" y="0"/>
                  </a:moveTo>
                  <a:cubicBezTo>
                    <a:pt x="517" y="0"/>
                    <a:pt x="439" y="16"/>
                    <a:pt x="365" y="46"/>
                  </a:cubicBezTo>
                  <a:cubicBezTo>
                    <a:pt x="289" y="72"/>
                    <a:pt x="226" y="109"/>
                    <a:pt x="176" y="160"/>
                  </a:cubicBezTo>
                  <a:cubicBezTo>
                    <a:pt x="113" y="222"/>
                    <a:pt x="76" y="285"/>
                    <a:pt x="50" y="348"/>
                  </a:cubicBezTo>
                  <a:cubicBezTo>
                    <a:pt x="13" y="423"/>
                    <a:pt x="0" y="499"/>
                    <a:pt x="0" y="574"/>
                  </a:cubicBezTo>
                  <a:cubicBezTo>
                    <a:pt x="0" y="725"/>
                    <a:pt x="63" y="863"/>
                    <a:pt x="176" y="976"/>
                  </a:cubicBezTo>
                  <a:cubicBezTo>
                    <a:pt x="277" y="1089"/>
                    <a:pt x="427" y="1140"/>
                    <a:pt x="578" y="1152"/>
                  </a:cubicBezTo>
                  <a:cubicBezTo>
                    <a:pt x="616" y="1152"/>
                    <a:pt x="654" y="1140"/>
                    <a:pt x="691" y="1140"/>
                  </a:cubicBezTo>
                  <a:cubicBezTo>
                    <a:pt x="729" y="1127"/>
                    <a:pt x="767" y="1115"/>
                    <a:pt x="804" y="1102"/>
                  </a:cubicBezTo>
                  <a:cubicBezTo>
                    <a:pt x="830" y="1089"/>
                    <a:pt x="867" y="1077"/>
                    <a:pt x="892" y="1052"/>
                  </a:cubicBezTo>
                  <a:cubicBezTo>
                    <a:pt x="930" y="1027"/>
                    <a:pt x="955" y="1002"/>
                    <a:pt x="993" y="976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3"/>
                    <a:pt x="738" y="0"/>
                    <a:pt x="5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4899348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4899348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596288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596288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247818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91" y="1"/>
                  </a:moveTo>
                  <a:cubicBezTo>
                    <a:pt x="516" y="1"/>
                    <a:pt x="440" y="16"/>
                    <a:pt x="365" y="48"/>
                  </a:cubicBezTo>
                  <a:cubicBezTo>
                    <a:pt x="138" y="136"/>
                    <a:pt x="0" y="337"/>
                    <a:pt x="0" y="576"/>
                  </a:cubicBezTo>
                  <a:cubicBezTo>
                    <a:pt x="0" y="652"/>
                    <a:pt x="13" y="727"/>
                    <a:pt x="50" y="802"/>
                  </a:cubicBezTo>
                  <a:cubicBezTo>
                    <a:pt x="76" y="865"/>
                    <a:pt x="113" y="928"/>
                    <a:pt x="164" y="991"/>
                  </a:cubicBezTo>
                  <a:cubicBezTo>
                    <a:pt x="226" y="1041"/>
                    <a:pt x="289" y="1079"/>
                    <a:pt x="365" y="1104"/>
                  </a:cubicBezTo>
                  <a:cubicBezTo>
                    <a:pt x="427" y="1142"/>
                    <a:pt x="503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lnTo>
                    <a:pt x="804" y="1104"/>
                  </a:lnTo>
                  <a:cubicBezTo>
                    <a:pt x="830" y="1091"/>
                    <a:pt x="867" y="1079"/>
                    <a:pt x="892" y="1054"/>
                  </a:cubicBezTo>
                  <a:cubicBezTo>
                    <a:pt x="930" y="1028"/>
                    <a:pt x="955" y="1016"/>
                    <a:pt x="993" y="991"/>
                  </a:cubicBezTo>
                  <a:cubicBezTo>
                    <a:pt x="1043" y="928"/>
                    <a:pt x="1081" y="865"/>
                    <a:pt x="1106" y="802"/>
                  </a:cubicBezTo>
                  <a:cubicBezTo>
                    <a:pt x="1144" y="727"/>
                    <a:pt x="1156" y="652"/>
                    <a:pt x="1156" y="576"/>
                  </a:cubicBezTo>
                  <a:cubicBezTo>
                    <a:pt x="1156" y="244"/>
                    <a:pt x="890" y="1"/>
                    <a:pt x="5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247818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1"/>
                  </a:moveTo>
                  <a:cubicBezTo>
                    <a:pt x="504" y="1"/>
                    <a:pt x="432" y="18"/>
                    <a:pt x="365" y="51"/>
                  </a:cubicBezTo>
                  <a:cubicBezTo>
                    <a:pt x="289" y="76"/>
                    <a:pt x="226" y="114"/>
                    <a:pt x="176" y="177"/>
                  </a:cubicBezTo>
                  <a:cubicBezTo>
                    <a:pt x="113" y="227"/>
                    <a:pt x="76" y="290"/>
                    <a:pt x="50" y="365"/>
                  </a:cubicBezTo>
                  <a:cubicBezTo>
                    <a:pt x="13" y="428"/>
                    <a:pt x="0" y="504"/>
                    <a:pt x="0" y="579"/>
                  </a:cubicBezTo>
                  <a:cubicBezTo>
                    <a:pt x="0" y="730"/>
                    <a:pt x="63" y="881"/>
                    <a:pt x="176" y="994"/>
                  </a:cubicBezTo>
                  <a:cubicBezTo>
                    <a:pt x="277" y="1094"/>
                    <a:pt x="427" y="1157"/>
                    <a:pt x="578" y="1157"/>
                  </a:cubicBezTo>
                  <a:cubicBezTo>
                    <a:pt x="729" y="1157"/>
                    <a:pt x="880" y="1094"/>
                    <a:pt x="993" y="994"/>
                  </a:cubicBezTo>
                  <a:cubicBezTo>
                    <a:pt x="1093" y="881"/>
                    <a:pt x="1156" y="730"/>
                    <a:pt x="1156" y="579"/>
                  </a:cubicBezTo>
                  <a:cubicBezTo>
                    <a:pt x="1156" y="428"/>
                    <a:pt x="1093" y="290"/>
                    <a:pt x="993" y="177"/>
                  </a:cubicBezTo>
                  <a:cubicBezTo>
                    <a:pt x="955" y="152"/>
                    <a:pt x="930" y="127"/>
                    <a:pt x="892" y="101"/>
                  </a:cubicBezTo>
                  <a:cubicBezTo>
                    <a:pt x="867" y="76"/>
                    <a:pt x="830" y="64"/>
                    <a:pt x="804" y="51"/>
                  </a:cubicBezTo>
                  <a:lnTo>
                    <a:pt x="691" y="14"/>
                  </a:lnTo>
                  <a:cubicBezTo>
                    <a:pt x="654" y="5"/>
                    <a:pt x="616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4899348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4899348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5596288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596288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247818" y="4645659"/>
              <a:ext cx="36581" cy="34823"/>
            </a:xfrm>
            <a:custGeom>
              <a:rect b="b" l="l" r="r" t="t"/>
              <a:pathLst>
                <a:path extrusionOk="0" h="1149" w="120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8"/>
                    <a:pt x="164" y="169"/>
                  </a:cubicBezTo>
                  <a:cubicBezTo>
                    <a:pt x="113" y="219"/>
                    <a:pt x="76" y="282"/>
                    <a:pt x="50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099"/>
                  </a:cubicBezTo>
                  <a:cubicBezTo>
                    <a:pt x="830" y="1099"/>
                    <a:pt x="867" y="1073"/>
                    <a:pt x="892" y="1048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207" y="759"/>
                    <a:pt x="1207" y="395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89783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596288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596288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96288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596288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596288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596288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5596288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5610759" y="476421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89"/>
                  </a:moveTo>
                  <a:lnTo>
                    <a:pt x="22996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5610759" y="1173329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302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5610759" y="1870268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307669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89"/>
                  </a:moveTo>
                  <a:lnTo>
                    <a:pt x="22997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86" y="23297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6307669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302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6307669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7004610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7004610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7004610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944379" y="463177"/>
              <a:ext cx="40400" cy="34975"/>
            </a:xfrm>
            <a:custGeom>
              <a:rect b="b" l="l" r="r" t="t"/>
              <a:pathLst>
                <a:path extrusionOk="0" h="1154" w="1333">
                  <a:moveTo>
                    <a:pt x="635" y="1"/>
                  </a:moveTo>
                  <a:cubicBezTo>
                    <a:pt x="559" y="1"/>
                    <a:pt x="484" y="16"/>
                    <a:pt x="415" y="48"/>
                  </a:cubicBezTo>
                  <a:cubicBezTo>
                    <a:pt x="339" y="73"/>
                    <a:pt x="276" y="110"/>
                    <a:pt x="226" y="161"/>
                  </a:cubicBezTo>
                  <a:cubicBezTo>
                    <a:pt x="50" y="324"/>
                    <a:pt x="0" y="575"/>
                    <a:pt x="101" y="789"/>
                  </a:cubicBezTo>
                  <a:cubicBezTo>
                    <a:pt x="126" y="864"/>
                    <a:pt x="163" y="927"/>
                    <a:pt x="226" y="990"/>
                  </a:cubicBezTo>
                  <a:cubicBezTo>
                    <a:pt x="327" y="1091"/>
                    <a:pt x="478" y="1153"/>
                    <a:pt x="628" y="1153"/>
                  </a:cubicBezTo>
                  <a:cubicBezTo>
                    <a:pt x="704" y="1153"/>
                    <a:pt x="779" y="1141"/>
                    <a:pt x="855" y="1103"/>
                  </a:cubicBezTo>
                  <a:cubicBezTo>
                    <a:pt x="1332" y="915"/>
                    <a:pt x="1332" y="236"/>
                    <a:pt x="855" y="48"/>
                  </a:cubicBezTo>
                  <a:cubicBezTo>
                    <a:pt x="785" y="16"/>
                    <a:pt x="710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945895" y="811767"/>
              <a:ext cx="38885" cy="34854"/>
            </a:xfrm>
            <a:custGeom>
              <a:rect b="b" l="l" r="r" t="t"/>
              <a:pathLst>
                <a:path extrusionOk="0" h="1150" w="1283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13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1194" y="961"/>
                    <a:pt x="1282" y="458"/>
                    <a:pt x="993" y="169"/>
                  </a:cubicBezTo>
                  <a:cubicBezTo>
                    <a:pt x="930" y="119"/>
                    <a:pt x="867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6293971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6293213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945895" y="1160237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13" y="433"/>
                    <a:pt x="0" y="508"/>
                    <a:pt x="0" y="584"/>
                  </a:cubicBezTo>
                  <a:cubicBezTo>
                    <a:pt x="0" y="734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945895" y="150894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5" y="1"/>
                  </a:moveTo>
                  <a:cubicBezTo>
                    <a:pt x="437" y="1"/>
                    <a:pt x="289" y="54"/>
                    <a:pt x="176" y="161"/>
                  </a:cubicBezTo>
                  <a:cubicBezTo>
                    <a:pt x="151" y="186"/>
                    <a:pt x="126" y="224"/>
                    <a:pt x="101" y="249"/>
                  </a:cubicBezTo>
                  <a:cubicBezTo>
                    <a:pt x="88" y="287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6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41"/>
                    <a:pt x="578" y="1141"/>
                  </a:cubicBezTo>
                  <a:cubicBezTo>
                    <a:pt x="654" y="1141"/>
                    <a:pt x="729" y="1128"/>
                    <a:pt x="805" y="1103"/>
                  </a:cubicBezTo>
                  <a:cubicBezTo>
                    <a:pt x="1018" y="1015"/>
                    <a:pt x="1156" y="802"/>
                    <a:pt x="1156" y="576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5"/>
                    <a:pt x="1131" y="387"/>
                    <a:pt x="1119" y="349"/>
                  </a:cubicBezTo>
                  <a:cubicBezTo>
                    <a:pt x="1094" y="324"/>
                    <a:pt x="1081" y="287"/>
                    <a:pt x="1068" y="249"/>
                  </a:cubicBezTo>
                  <a:cubicBezTo>
                    <a:pt x="1043" y="224"/>
                    <a:pt x="1018" y="186"/>
                    <a:pt x="993" y="161"/>
                  </a:cubicBezTo>
                  <a:cubicBezTo>
                    <a:pt x="880" y="54"/>
                    <a:pt x="732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629472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6288637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5945895" y="1857176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51" y="194"/>
                    <a:pt x="113" y="219"/>
                    <a:pt x="101" y="257"/>
                  </a:cubicBezTo>
                  <a:cubicBezTo>
                    <a:pt x="88" y="294"/>
                    <a:pt x="63" y="320"/>
                    <a:pt x="51" y="357"/>
                  </a:cubicBezTo>
                  <a:cubicBezTo>
                    <a:pt x="38" y="382"/>
                    <a:pt x="25" y="433"/>
                    <a:pt x="13" y="458"/>
                  </a:cubicBezTo>
                  <a:cubicBezTo>
                    <a:pt x="13" y="495"/>
                    <a:pt x="0" y="533"/>
                    <a:pt x="0" y="583"/>
                  </a:cubicBezTo>
                  <a:cubicBezTo>
                    <a:pt x="0" y="734"/>
                    <a:pt x="63" y="872"/>
                    <a:pt x="176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8" y="1136"/>
                    <a:pt x="503" y="1161"/>
                    <a:pt x="578" y="1161"/>
                  </a:cubicBezTo>
                  <a:cubicBezTo>
                    <a:pt x="654" y="1161"/>
                    <a:pt x="729" y="1136"/>
                    <a:pt x="805" y="1111"/>
                  </a:cubicBezTo>
                  <a:cubicBezTo>
                    <a:pt x="880" y="1073"/>
                    <a:pt x="943" y="1036"/>
                    <a:pt x="993" y="986"/>
                  </a:cubicBezTo>
                  <a:cubicBezTo>
                    <a:pt x="1094" y="872"/>
                    <a:pt x="1156" y="734"/>
                    <a:pt x="1156" y="583"/>
                  </a:cubicBezTo>
                  <a:cubicBezTo>
                    <a:pt x="1156" y="533"/>
                    <a:pt x="1156" y="495"/>
                    <a:pt x="1144" y="458"/>
                  </a:cubicBezTo>
                  <a:cubicBezTo>
                    <a:pt x="1131" y="420"/>
                    <a:pt x="1131" y="382"/>
                    <a:pt x="1119" y="357"/>
                  </a:cubicBezTo>
                  <a:cubicBezTo>
                    <a:pt x="1094" y="320"/>
                    <a:pt x="1081" y="282"/>
                    <a:pt x="1068" y="257"/>
                  </a:cubicBezTo>
                  <a:cubicBezTo>
                    <a:pt x="1043" y="232"/>
                    <a:pt x="1018" y="194"/>
                    <a:pt x="993" y="169"/>
                  </a:cubicBezTo>
                  <a:cubicBezTo>
                    <a:pt x="930" y="118"/>
                    <a:pt x="867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945895" y="2206009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867" y="1074"/>
                    <a:pt x="930" y="1036"/>
                    <a:pt x="993" y="973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6290940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629472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5942834" y="2554721"/>
              <a:ext cx="41158" cy="34611"/>
            </a:xfrm>
            <a:custGeom>
              <a:rect b="b" l="l" r="r" t="t"/>
              <a:pathLst>
                <a:path extrusionOk="0" h="1142" w="1358">
                  <a:moveTo>
                    <a:pt x="674" y="0"/>
                  </a:moveTo>
                  <a:cubicBezTo>
                    <a:pt x="534" y="0"/>
                    <a:pt x="391" y="52"/>
                    <a:pt x="277" y="161"/>
                  </a:cubicBezTo>
                  <a:cubicBezTo>
                    <a:pt x="227" y="224"/>
                    <a:pt x="177" y="287"/>
                    <a:pt x="152" y="362"/>
                  </a:cubicBezTo>
                  <a:cubicBezTo>
                    <a:pt x="1" y="726"/>
                    <a:pt x="277" y="1141"/>
                    <a:pt x="679" y="1141"/>
                  </a:cubicBezTo>
                  <a:cubicBezTo>
                    <a:pt x="755" y="1141"/>
                    <a:pt x="830" y="1129"/>
                    <a:pt x="906" y="1103"/>
                  </a:cubicBezTo>
                  <a:cubicBezTo>
                    <a:pt x="1232" y="965"/>
                    <a:pt x="1358" y="563"/>
                    <a:pt x="1157" y="262"/>
                  </a:cubicBezTo>
                  <a:cubicBezTo>
                    <a:pt x="1043" y="90"/>
                    <a:pt x="860" y="0"/>
                    <a:pt x="67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6287152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6643198" y="463177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1"/>
                  </a:moveTo>
                  <a:cubicBezTo>
                    <a:pt x="528" y="1"/>
                    <a:pt x="491" y="4"/>
                    <a:pt x="453" y="10"/>
                  </a:cubicBezTo>
                  <a:cubicBezTo>
                    <a:pt x="415" y="23"/>
                    <a:pt x="378" y="35"/>
                    <a:pt x="352" y="48"/>
                  </a:cubicBez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5"/>
                    <a:pt x="1" y="575"/>
                  </a:cubicBezTo>
                  <a:cubicBezTo>
                    <a:pt x="1" y="613"/>
                    <a:pt x="1" y="651"/>
                    <a:pt x="13" y="689"/>
                  </a:cubicBezTo>
                  <a:cubicBezTo>
                    <a:pt x="13" y="726"/>
                    <a:pt x="26" y="764"/>
                    <a:pt x="38" y="789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1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81" y="827"/>
                    <a:pt x="1106" y="789"/>
                  </a:cubicBezTo>
                  <a:lnTo>
                    <a:pt x="1144" y="689"/>
                  </a:lnTo>
                  <a:cubicBezTo>
                    <a:pt x="1144" y="651"/>
                    <a:pt x="1144" y="613"/>
                    <a:pt x="1144" y="575"/>
                  </a:cubicBezTo>
                  <a:cubicBezTo>
                    <a:pt x="1144" y="425"/>
                    <a:pt x="1081" y="274"/>
                    <a:pt x="981" y="173"/>
                  </a:cubicBezTo>
                  <a:cubicBezTo>
                    <a:pt x="956" y="136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8"/>
                  </a:cubicBezTo>
                  <a:cubicBezTo>
                    <a:pt x="754" y="23"/>
                    <a:pt x="717" y="10"/>
                    <a:pt x="679" y="10"/>
                  </a:cubicBez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6642835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3" y="0"/>
                  </a:moveTo>
                  <a:cubicBezTo>
                    <a:pt x="432" y="0"/>
                    <a:pt x="288" y="62"/>
                    <a:pt x="176" y="174"/>
                  </a:cubicBezTo>
                  <a:cubicBezTo>
                    <a:pt x="126" y="224"/>
                    <a:pt x="75" y="287"/>
                    <a:pt x="50" y="363"/>
                  </a:cubicBezTo>
                  <a:cubicBezTo>
                    <a:pt x="25" y="425"/>
                    <a:pt x="13" y="501"/>
                    <a:pt x="13" y="576"/>
                  </a:cubicBezTo>
                  <a:cubicBezTo>
                    <a:pt x="0" y="901"/>
                    <a:pt x="260" y="1151"/>
                    <a:pt x="584" y="1154"/>
                  </a:cubicBezTo>
                  <a:lnTo>
                    <a:pt x="584" y="1154"/>
                  </a:lnTo>
                  <a:cubicBezTo>
                    <a:pt x="908" y="1151"/>
                    <a:pt x="1156" y="888"/>
                    <a:pt x="1156" y="576"/>
                  </a:cubicBezTo>
                  <a:cubicBezTo>
                    <a:pt x="1156" y="501"/>
                    <a:pt x="1143" y="425"/>
                    <a:pt x="1118" y="363"/>
                  </a:cubicBezTo>
                  <a:cubicBezTo>
                    <a:pt x="1093" y="287"/>
                    <a:pt x="1043" y="224"/>
                    <a:pt x="993" y="174"/>
                  </a:cubicBezTo>
                  <a:cubicBezTo>
                    <a:pt x="968" y="149"/>
                    <a:pt x="930" y="124"/>
                    <a:pt x="905" y="99"/>
                  </a:cubicBezTo>
                  <a:cubicBezTo>
                    <a:pt x="867" y="74"/>
                    <a:pt x="842" y="61"/>
                    <a:pt x="804" y="49"/>
                  </a:cubicBezTo>
                  <a:cubicBezTo>
                    <a:pt x="766" y="36"/>
                    <a:pt x="729" y="23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  <a:moveTo>
                    <a:pt x="584" y="1154"/>
                  </a:moveTo>
                  <a:cubicBezTo>
                    <a:pt x="582" y="1154"/>
                    <a:pt x="580" y="1154"/>
                    <a:pt x="578" y="1154"/>
                  </a:cubicBezTo>
                  <a:lnTo>
                    <a:pt x="591" y="1154"/>
                  </a:lnTo>
                  <a:cubicBezTo>
                    <a:pt x="588" y="1154"/>
                    <a:pt x="586" y="1154"/>
                    <a:pt x="584" y="1154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6293971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6293213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6991669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6991669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6643198" y="1160479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114" y="211"/>
                    <a:pt x="63" y="274"/>
                    <a:pt x="38" y="350"/>
                  </a:cubicBezTo>
                  <a:cubicBezTo>
                    <a:pt x="13" y="412"/>
                    <a:pt x="1" y="488"/>
                    <a:pt x="1" y="563"/>
                  </a:cubicBezTo>
                  <a:cubicBezTo>
                    <a:pt x="1" y="714"/>
                    <a:pt x="51" y="865"/>
                    <a:pt x="164" y="978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29" y="1141"/>
                    <a:pt x="868" y="1078"/>
                    <a:pt x="981" y="978"/>
                  </a:cubicBezTo>
                  <a:cubicBezTo>
                    <a:pt x="1006" y="953"/>
                    <a:pt x="1031" y="915"/>
                    <a:pt x="1056" y="890"/>
                  </a:cubicBezTo>
                  <a:cubicBezTo>
                    <a:pt x="1069" y="852"/>
                    <a:pt x="1081" y="827"/>
                    <a:pt x="1106" y="789"/>
                  </a:cubicBezTo>
                  <a:cubicBezTo>
                    <a:pt x="1119" y="752"/>
                    <a:pt x="1131" y="714"/>
                    <a:pt x="1144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88"/>
                    <a:pt x="1131" y="412"/>
                    <a:pt x="1106" y="350"/>
                  </a:cubicBezTo>
                  <a:cubicBezTo>
                    <a:pt x="1069" y="274"/>
                    <a:pt x="1031" y="211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6643198" y="1508949"/>
              <a:ext cx="34702" cy="34763"/>
            </a:xfrm>
            <a:custGeom>
              <a:rect b="b" l="l" r="r" t="t"/>
              <a:pathLst>
                <a:path extrusionOk="0" h="1147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74"/>
                    <a:pt x="1" y="412"/>
                    <a:pt x="1" y="576"/>
                  </a:cubicBezTo>
                  <a:cubicBezTo>
                    <a:pt x="1" y="651"/>
                    <a:pt x="13" y="714"/>
                    <a:pt x="38" y="789"/>
                  </a:cubicBezTo>
                  <a:cubicBezTo>
                    <a:pt x="63" y="865"/>
                    <a:pt x="114" y="927"/>
                    <a:pt x="164" y="978"/>
                  </a:cubicBezTo>
                  <a:cubicBezTo>
                    <a:pt x="277" y="1091"/>
                    <a:pt x="415" y="1141"/>
                    <a:pt x="579" y="1141"/>
                  </a:cubicBezTo>
                  <a:cubicBezTo>
                    <a:pt x="587" y="1145"/>
                    <a:pt x="597" y="1147"/>
                    <a:pt x="607" y="1147"/>
                  </a:cubicBezTo>
                  <a:cubicBezTo>
                    <a:pt x="629" y="1147"/>
                    <a:pt x="654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8"/>
                  </a:cubicBezTo>
                  <a:cubicBezTo>
                    <a:pt x="1031" y="927"/>
                    <a:pt x="1069" y="865"/>
                    <a:pt x="1106" y="789"/>
                  </a:cubicBezTo>
                  <a:cubicBezTo>
                    <a:pt x="1131" y="726"/>
                    <a:pt x="1144" y="651"/>
                    <a:pt x="1144" y="576"/>
                  </a:cubicBezTo>
                  <a:cubicBezTo>
                    <a:pt x="1144" y="412"/>
                    <a:pt x="1081" y="274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629472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6288637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6991669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6991669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664319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68" y="1"/>
                  </a:moveTo>
                  <a:cubicBezTo>
                    <a:pt x="421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642"/>
                    <a:pt x="13" y="717"/>
                    <a:pt x="38" y="780"/>
                  </a:cubicBezTo>
                  <a:cubicBezTo>
                    <a:pt x="126" y="994"/>
                    <a:pt x="340" y="1132"/>
                    <a:pt x="579" y="1144"/>
                  </a:cubicBezTo>
                  <a:cubicBezTo>
                    <a:pt x="604" y="1144"/>
                    <a:pt x="641" y="1132"/>
                    <a:pt x="679" y="1132"/>
                  </a:cubicBezTo>
                  <a:cubicBezTo>
                    <a:pt x="717" y="1119"/>
                    <a:pt x="754" y="1119"/>
                    <a:pt x="792" y="1094"/>
                  </a:cubicBezTo>
                  <a:cubicBezTo>
                    <a:pt x="830" y="1082"/>
                    <a:pt x="855" y="1069"/>
                    <a:pt x="893" y="1044"/>
                  </a:cubicBezTo>
                  <a:cubicBezTo>
                    <a:pt x="918" y="1019"/>
                    <a:pt x="956" y="994"/>
                    <a:pt x="981" y="969"/>
                  </a:cubicBezTo>
                  <a:cubicBezTo>
                    <a:pt x="1031" y="918"/>
                    <a:pt x="1069" y="855"/>
                    <a:pt x="1106" y="780"/>
                  </a:cubicBezTo>
                  <a:cubicBezTo>
                    <a:pt x="1131" y="717"/>
                    <a:pt x="1144" y="642"/>
                    <a:pt x="1144" y="566"/>
                  </a:cubicBezTo>
                  <a:cubicBezTo>
                    <a:pt x="1144" y="529"/>
                    <a:pt x="1144" y="491"/>
                    <a:pt x="1131" y="453"/>
                  </a:cubicBezTo>
                  <a:cubicBezTo>
                    <a:pt x="1131" y="416"/>
                    <a:pt x="1119" y="378"/>
                    <a:pt x="1106" y="340"/>
                  </a:cubicBezTo>
                  <a:cubicBezTo>
                    <a:pt x="1081" y="303"/>
                    <a:pt x="1069" y="277"/>
                    <a:pt x="1056" y="240"/>
                  </a:cubicBezTo>
                  <a:cubicBezTo>
                    <a:pt x="1031" y="215"/>
                    <a:pt x="1006" y="189"/>
                    <a:pt x="981" y="152"/>
                  </a:cubicBezTo>
                  <a:cubicBezTo>
                    <a:pt x="861" y="51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6643198" y="2205888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0"/>
                  </a:moveTo>
                  <a:cubicBezTo>
                    <a:pt x="528" y="0"/>
                    <a:pt x="491" y="4"/>
                    <a:pt x="453" y="10"/>
                  </a:cubicBezTo>
                  <a:lnTo>
                    <a:pt x="352" y="47"/>
                  </a:lnTo>
                  <a:lnTo>
                    <a:pt x="252" y="98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4"/>
                    <a:pt x="1" y="575"/>
                  </a:cubicBezTo>
                  <a:cubicBezTo>
                    <a:pt x="1" y="613"/>
                    <a:pt x="1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77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16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77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4"/>
                    <a:pt x="1131" y="726"/>
                    <a:pt x="1144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424"/>
                    <a:pt x="1081" y="274"/>
                    <a:pt x="981" y="173"/>
                  </a:cubicBezTo>
                  <a:cubicBezTo>
                    <a:pt x="956" y="135"/>
                    <a:pt x="918" y="110"/>
                    <a:pt x="893" y="98"/>
                  </a:cubicBezTo>
                  <a:cubicBezTo>
                    <a:pt x="868" y="73"/>
                    <a:pt x="830" y="60"/>
                    <a:pt x="792" y="47"/>
                  </a:cubicBezTo>
                  <a:cubicBezTo>
                    <a:pt x="754" y="35"/>
                    <a:pt x="729" y="22"/>
                    <a:pt x="679" y="10"/>
                  </a:cubicBez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6290940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629472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699166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6991669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6641289" y="2554297"/>
              <a:ext cx="38491" cy="35035"/>
            </a:xfrm>
            <a:custGeom>
              <a:rect b="b" l="l" r="r" t="t"/>
              <a:pathLst>
                <a:path extrusionOk="0" h="1156" w="1270">
                  <a:moveTo>
                    <a:pt x="634" y="1"/>
                  </a:moveTo>
                  <a:cubicBezTo>
                    <a:pt x="483" y="1"/>
                    <a:pt x="339" y="63"/>
                    <a:pt x="227" y="175"/>
                  </a:cubicBezTo>
                  <a:cubicBezTo>
                    <a:pt x="1" y="401"/>
                    <a:pt x="1" y="766"/>
                    <a:pt x="227" y="992"/>
                  </a:cubicBezTo>
                  <a:cubicBezTo>
                    <a:pt x="252" y="1017"/>
                    <a:pt x="290" y="1030"/>
                    <a:pt x="315" y="1055"/>
                  </a:cubicBezTo>
                  <a:cubicBezTo>
                    <a:pt x="340" y="1080"/>
                    <a:pt x="378" y="1092"/>
                    <a:pt x="415" y="1105"/>
                  </a:cubicBezTo>
                  <a:cubicBezTo>
                    <a:pt x="441" y="1130"/>
                    <a:pt x="478" y="1143"/>
                    <a:pt x="516" y="1143"/>
                  </a:cubicBezTo>
                  <a:cubicBezTo>
                    <a:pt x="554" y="1155"/>
                    <a:pt x="591" y="1155"/>
                    <a:pt x="642" y="1155"/>
                  </a:cubicBezTo>
                  <a:cubicBezTo>
                    <a:pt x="667" y="1155"/>
                    <a:pt x="704" y="1155"/>
                    <a:pt x="742" y="1143"/>
                  </a:cubicBezTo>
                  <a:cubicBezTo>
                    <a:pt x="780" y="1143"/>
                    <a:pt x="817" y="1130"/>
                    <a:pt x="855" y="1105"/>
                  </a:cubicBezTo>
                  <a:cubicBezTo>
                    <a:pt x="893" y="1092"/>
                    <a:pt x="918" y="1080"/>
                    <a:pt x="956" y="1055"/>
                  </a:cubicBezTo>
                  <a:cubicBezTo>
                    <a:pt x="981" y="1042"/>
                    <a:pt x="1019" y="1017"/>
                    <a:pt x="1044" y="992"/>
                  </a:cubicBezTo>
                  <a:cubicBezTo>
                    <a:pt x="1270" y="766"/>
                    <a:pt x="1270" y="389"/>
                    <a:pt x="1044" y="175"/>
                  </a:cubicBezTo>
                  <a:cubicBezTo>
                    <a:pt x="1019" y="150"/>
                    <a:pt x="981" y="125"/>
                    <a:pt x="956" y="100"/>
                  </a:cubicBezTo>
                  <a:cubicBezTo>
                    <a:pt x="918" y="74"/>
                    <a:pt x="893" y="62"/>
                    <a:pt x="855" y="49"/>
                  </a:cubicBezTo>
                  <a:cubicBezTo>
                    <a:pt x="817" y="37"/>
                    <a:pt x="780" y="24"/>
                    <a:pt x="742" y="12"/>
                  </a:cubicBezTo>
                  <a:cubicBezTo>
                    <a:pt x="706" y="4"/>
                    <a:pt x="670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6287152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699015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7340139" y="463146"/>
              <a:ext cx="36581" cy="35005"/>
            </a:xfrm>
            <a:custGeom>
              <a:rect b="b" l="l" r="r" t="t"/>
              <a:pathLst>
                <a:path extrusionOk="0" h="1155" w="1207">
                  <a:moveTo>
                    <a:pt x="583" y="0"/>
                  </a:moveTo>
                  <a:cubicBezTo>
                    <a:pt x="432" y="0"/>
                    <a:pt x="288" y="63"/>
                    <a:pt x="176" y="174"/>
                  </a:cubicBezTo>
                  <a:cubicBezTo>
                    <a:pt x="113" y="225"/>
                    <a:pt x="76" y="287"/>
                    <a:pt x="50" y="363"/>
                  </a:cubicBezTo>
                  <a:cubicBezTo>
                    <a:pt x="13" y="426"/>
                    <a:pt x="0" y="501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7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cubicBezTo>
                    <a:pt x="729" y="1129"/>
                    <a:pt x="767" y="1117"/>
                    <a:pt x="804" y="1117"/>
                  </a:cubicBezTo>
                  <a:cubicBezTo>
                    <a:pt x="830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93" y="979"/>
                  </a:cubicBezTo>
                  <a:cubicBezTo>
                    <a:pt x="1207" y="752"/>
                    <a:pt x="1207" y="388"/>
                    <a:pt x="993" y="162"/>
                  </a:cubicBezTo>
                  <a:cubicBezTo>
                    <a:pt x="955" y="137"/>
                    <a:pt x="930" y="124"/>
                    <a:pt x="892" y="99"/>
                  </a:cubicBezTo>
                  <a:cubicBezTo>
                    <a:pt x="867" y="74"/>
                    <a:pt x="830" y="61"/>
                    <a:pt x="804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7340139" y="811767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47"/>
                    <a:pt x="13" y="722"/>
                    <a:pt x="50" y="797"/>
                  </a:cubicBezTo>
                  <a:cubicBezTo>
                    <a:pt x="76" y="860"/>
                    <a:pt x="113" y="923"/>
                    <a:pt x="164" y="986"/>
                  </a:cubicBezTo>
                  <a:cubicBezTo>
                    <a:pt x="226" y="1036"/>
                    <a:pt x="289" y="1074"/>
                    <a:pt x="365" y="1112"/>
                  </a:cubicBezTo>
                  <a:cubicBezTo>
                    <a:pt x="427" y="1137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112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22"/>
                    <a:pt x="1156" y="571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6991669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6991669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768860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768860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7340139" y="1160237"/>
              <a:ext cx="40764" cy="34854"/>
            </a:xfrm>
            <a:custGeom>
              <a:rect b="b" l="l" r="r" t="t"/>
              <a:pathLst>
                <a:path extrusionOk="0" h="1150" w="1345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1093" y="1149"/>
                    <a:pt x="1345" y="533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7340139" y="1508979"/>
              <a:ext cx="36581" cy="34581"/>
            </a:xfrm>
            <a:custGeom>
              <a:rect b="b" l="l" r="r" t="t"/>
              <a:pathLst>
                <a:path extrusionOk="0" h="1141" w="1207">
                  <a:moveTo>
                    <a:pt x="594" y="1"/>
                  </a:moveTo>
                  <a:cubicBezTo>
                    <a:pt x="517" y="1"/>
                    <a:pt x="439" y="16"/>
                    <a:pt x="365" y="47"/>
                  </a:cubicBezTo>
                  <a:cubicBezTo>
                    <a:pt x="289" y="72"/>
                    <a:pt x="226" y="110"/>
                    <a:pt x="164" y="160"/>
                  </a:cubicBezTo>
                  <a:cubicBezTo>
                    <a:pt x="113" y="223"/>
                    <a:pt x="76" y="286"/>
                    <a:pt x="50" y="348"/>
                  </a:cubicBezTo>
                  <a:cubicBezTo>
                    <a:pt x="13" y="424"/>
                    <a:pt x="0" y="499"/>
                    <a:pt x="0" y="575"/>
                  </a:cubicBezTo>
                  <a:cubicBezTo>
                    <a:pt x="0" y="881"/>
                    <a:pt x="252" y="1140"/>
                    <a:pt x="557" y="1140"/>
                  </a:cubicBezTo>
                  <a:cubicBezTo>
                    <a:pt x="564" y="1140"/>
                    <a:pt x="571" y="1140"/>
                    <a:pt x="578" y="1140"/>
                  </a:cubicBezTo>
                  <a:lnTo>
                    <a:pt x="691" y="1140"/>
                  </a:lnTo>
                  <a:cubicBezTo>
                    <a:pt x="729" y="1127"/>
                    <a:pt x="767" y="1115"/>
                    <a:pt x="804" y="1102"/>
                  </a:cubicBezTo>
                  <a:cubicBezTo>
                    <a:pt x="830" y="1090"/>
                    <a:pt x="867" y="1065"/>
                    <a:pt x="892" y="1052"/>
                  </a:cubicBezTo>
                  <a:cubicBezTo>
                    <a:pt x="930" y="1027"/>
                    <a:pt x="955" y="1002"/>
                    <a:pt x="993" y="977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4"/>
                    <a:pt x="738" y="1"/>
                    <a:pt x="59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6991669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6991669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7688609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7688609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7340139" y="1857206"/>
              <a:ext cx="35066" cy="35187"/>
            </a:xfrm>
            <a:custGeom>
              <a:rect b="b" l="l" r="r" t="t"/>
              <a:pathLst>
                <a:path extrusionOk="0" h="1161" w="1157">
                  <a:moveTo>
                    <a:pt x="579" y="0"/>
                  </a:moveTo>
                  <a:cubicBezTo>
                    <a:pt x="508" y="0"/>
                    <a:pt x="436" y="14"/>
                    <a:pt x="365" y="42"/>
                  </a:cubicBezTo>
                  <a:cubicBezTo>
                    <a:pt x="289" y="80"/>
                    <a:pt x="226" y="117"/>
                    <a:pt x="164" y="168"/>
                  </a:cubicBezTo>
                  <a:cubicBezTo>
                    <a:pt x="63" y="281"/>
                    <a:pt x="0" y="432"/>
                    <a:pt x="0" y="582"/>
                  </a:cubicBezTo>
                  <a:cubicBezTo>
                    <a:pt x="0" y="658"/>
                    <a:pt x="13" y="733"/>
                    <a:pt x="50" y="796"/>
                  </a:cubicBezTo>
                  <a:cubicBezTo>
                    <a:pt x="76" y="871"/>
                    <a:pt x="113" y="934"/>
                    <a:pt x="164" y="997"/>
                  </a:cubicBezTo>
                  <a:cubicBezTo>
                    <a:pt x="226" y="1047"/>
                    <a:pt x="289" y="1085"/>
                    <a:pt x="365" y="1110"/>
                  </a:cubicBezTo>
                  <a:cubicBezTo>
                    <a:pt x="427" y="1135"/>
                    <a:pt x="503" y="1160"/>
                    <a:pt x="578" y="1160"/>
                  </a:cubicBezTo>
                  <a:cubicBezTo>
                    <a:pt x="616" y="1160"/>
                    <a:pt x="654" y="1148"/>
                    <a:pt x="691" y="1148"/>
                  </a:cubicBezTo>
                  <a:lnTo>
                    <a:pt x="804" y="1110"/>
                  </a:lnTo>
                  <a:cubicBezTo>
                    <a:pt x="830" y="1098"/>
                    <a:pt x="867" y="1085"/>
                    <a:pt x="892" y="1060"/>
                  </a:cubicBezTo>
                  <a:cubicBezTo>
                    <a:pt x="930" y="1035"/>
                    <a:pt x="955" y="1010"/>
                    <a:pt x="993" y="997"/>
                  </a:cubicBezTo>
                  <a:cubicBezTo>
                    <a:pt x="1043" y="934"/>
                    <a:pt x="1081" y="871"/>
                    <a:pt x="1106" y="796"/>
                  </a:cubicBezTo>
                  <a:cubicBezTo>
                    <a:pt x="1144" y="733"/>
                    <a:pt x="1156" y="658"/>
                    <a:pt x="1156" y="582"/>
                  </a:cubicBezTo>
                  <a:cubicBezTo>
                    <a:pt x="1156" y="246"/>
                    <a:pt x="88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734013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0"/>
                  </a:moveTo>
                  <a:cubicBezTo>
                    <a:pt x="504" y="0"/>
                    <a:pt x="432" y="17"/>
                    <a:pt x="365" y="50"/>
                  </a:cubicBezTo>
                  <a:cubicBezTo>
                    <a:pt x="289" y="76"/>
                    <a:pt x="226" y="113"/>
                    <a:pt x="164" y="176"/>
                  </a:cubicBezTo>
                  <a:cubicBezTo>
                    <a:pt x="113" y="226"/>
                    <a:pt x="76" y="289"/>
                    <a:pt x="50" y="365"/>
                  </a:cubicBezTo>
                  <a:cubicBezTo>
                    <a:pt x="13" y="427"/>
                    <a:pt x="0" y="503"/>
                    <a:pt x="0" y="578"/>
                  </a:cubicBezTo>
                  <a:cubicBezTo>
                    <a:pt x="0" y="729"/>
                    <a:pt x="63" y="880"/>
                    <a:pt x="164" y="980"/>
                  </a:cubicBezTo>
                  <a:cubicBezTo>
                    <a:pt x="226" y="1043"/>
                    <a:pt x="289" y="1081"/>
                    <a:pt x="365" y="1119"/>
                  </a:cubicBezTo>
                  <a:cubicBezTo>
                    <a:pt x="427" y="1144"/>
                    <a:pt x="503" y="1156"/>
                    <a:pt x="578" y="1156"/>
                  </a:cubicBezTo>
                  <a:cubicBezTo>
                    <a:pt x="729" y="1156"/>
                    <a:pt x="880" y="1093"/>
                    <a:pt x="993" y="980"/>
                  </a:cubicBezTo>
                  <a:cubicBezTo>
                    <a:pt x="1093" y="880"/>
                    <a:pt x="1156" y="729"/>
                    <a:pt x="1156" y="578"/>
                  </a:cubicBezTo>
                  <a:cubicBezTo>
                    <a:pt x="1156" y="427"/>
                    <a:pt x="1093" y="277"/>
                    <a:pt x="993" y="176"/>
                  </a:cubicBezTo>
                  <a:cubicBezTo>
                    <a:pt x="955" y="151"/>
                    <a:pt x="930" y="126"/>
                    <a:pt x="892" y="101"/>
                  </a:cubicBezTo>
                  <a:cubicBezTo>
                    <a:pt x="867" y="76"/>
                    <a:pt x="830" y="63"/>
                    <a:pt x="804" y="50"/>
                  </a:cubicBezTo>
                  <a:lnTo>
                    <a:pt x="691" y="13"/>
                  </a:ln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699166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6991669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7688609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768860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340139" y="255447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099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24"/>
                    <a:pt x="955" y="1011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699015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768860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768860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768860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7688609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7688609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7688609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768860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768860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5610759" y="2567571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5610759" y="3264510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5610759" y="3961813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6307669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6307669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6307669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7004610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7004610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7004610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942530" y="2903009"/>
              <a:ext cx="41461" cy="34793"/>
            </a:xfrm>
            <a:custGeom>
              <a:rect b="b" l="l" r="r" t="t"/>
              <a:pathLst>
                <a:path extrusionOk="0" h="1148" w="1368">
                  <a:moveTo>
                    <a:pt x="695" y="1"/>
                  </a:moveTo>
                  <a:cubicBezTo>
                    <a:pt x="551" y="1"/>
                    <a:pt x="404" y="55"/>
                    <a:pt x="287" y="167"/>
                  </a:cubicBezTo>
                  <a:cubicBezTo>
                    <a:pt x="224" y="217"/>
                    <a:pt x="187" y="280"/>
                    <a:pt x="162" y="355"/>
                  </a:cubicBezTo>
                  <a:cubicBezTo>
                    <a:pt x="1" y="727"/>
                    <a:pt x="267" y="1147"/>
                    <a:pt x="672" y="1147"/>
                  </a:cubicBezTo>
                  <a:cubicBezTo>
                    <a:pt x="677" y="1147"/>
                    <a:pt x="683" y="1147"/>
                    <a:pt x="689" y="1147"/>
                  </a:cubicBezTo>
                  <a:cubicBezTo>
                    <a:pt x="765" y="1147"/>
                    <a:pt x="840" y="1134"/>
                    <a:pt x="916" y="1109"/>
                  </a:cubicBezTo>
                  <a:cubicBezTo>
                    <a:pt x="1242" y="971"/>
                    <a:pt x="1368" y="556"/>
                    <a:pt x="1167" y="255"/>
                  </a:cubicBezTo>
                  <a:cubicBezTo>
                    <a:pt x="1055" y="87"/>
                    <a:pt x="877" y="1"/>
                    <a:pt x="69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6293971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945895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60"/>
                    <a:pt x="176" y="169"/>
                  </a:cubicBezTo>
                  <a:cubicBezTo>
                    <a:pt x="126" y="220"/>
                    <a:pt x="76" y="282"/>
                    <a:pt x="51" y="345"/>
                  </a:cubicBezTo>
                  <a:cubicBezTo>
                    <a:pt x="25" y="421"/>
                    <a:pt x="0" y="496"/>
                    <a:pt x="0" y="571"/>
                  </a:cubicBezTo>
                  <a:cubicBezTo>
                    <a:pt x="13" y="886"/>
                    <a:pt x="264" y="1137"/>
                    <a:pt x="578" y="1149"/>
                  </a:cubicBezTo>
                  <a:cubicBezTo>
                    <a:pt x="654" y="1149"/>
                    <a:pt x="729" y="1124"/>
                    <a:pt x="805" y="1099"/>
                  </a:cubicBezTo>
                  <a:cubicBezTo>
                    <a:pt x="867" y="1074"/>
                    <a:pt x="930" y="1024"/>
                    <a:pt x="993" y="974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1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945895" y="360013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85" y="0"/>
                  </a:moveTo>
                  <a:cubicBezTo>
                    <a:pt x="437" y="0"/>
                    <a:pt x="289" y="54"/>
                    <a:pt x="176" y="161"/>
                  </a:cubicBezTo>
                  <a:cubicBezTo>
                    <a:pt x="151" y="198"/>
                    <a:pt x="126" y="223"/>
                    <a:pt x="101" y="261"/>
                  </a:cubicBezTo>
                  <a:cubicBezTo>
                    <a:pt x="88" y="286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654" y="1153"/>
                    <a:pt x="729" y="1128"/>
                    <a:pt x="805" y="1103"/>
                  </a:cubicBezTo>
                  <a:cubicBezTo>
                    <a:pt x="867" y="1078"/>
                    <a:pt x="930" y="1028"/>
                    <a:pt x="993" y="977"/>
                  </a:cubicBezTo>
                  <a:cubicBezTo>
                    <a:pt x="1094" y="877"/>
                    <a:pt x="1156" y="726"/>
                    <a:pt x="1156" y="575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4"/>
                    <a:pt x="1131" y="387"/>
                    <a:pt x="1119" y="349"/>
                  </a:cubicBezTo>
                  <a:cubicBezTo>
                    <a:pt x="1094" y="324"/>
                    <a:pt x="1081" y="286"/>
                    <a:pt x="1068" y="261"/>
                  </a:cubicBezTo>
                  <a:cubicBezTo>
                    <a:pt x="1043" y="223"/>
                    <a:pt x="1018" y="186"/>
                    <a:pt x="993" y="161"/>
                  </a:cubicBezTo>
                  <a:cubicBezTo>
                    <a:pt x="880" y="54"/>
                    <a:pt x="732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629472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6294365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945895" y="3948326"/>
              <a:ext cx="35066" cy="35248"/>
            </a:xfrm>
            <a:custGeom>
              <a:rect b="b" l="l" r="r" t="t"/>
              <a:pathLst>
                <a:path extrusionOk="0" h="1163" w="1157">
                  <a:moveTo>
                    <a:pt x="589" y="1"/>
                  </a:moveTo>
                  <a:cubicBezTo>
                    <a:pt x="441" y="1"/>
                    <a:pt x="294" y="60"/>
                    <a:pt x="176" y="169"/>
                  </a:cubicBezTo>
                  <a:cubicBezTo>
                    <a:pt x="151" y="195"/>
                    <a:pt x="126" y="220"/>
                    <a:pt x="101" y="257"/>
                  </a:cubicBezTo>
                  <a:cubicBezTo>
                    <a:pt x="88" y="295"/>
                    <a:pt x="63" y="320"/>
                    <a:pt x="51" y="358"/>
                  </a:cubicBezTo>
                  <a:cubicBezTo>
                    <a:pt x="38" y="396"/>
                    <a:pt x="38" y="433"/>
                    <a:pt x="25" y="471"/>
                  </a:cubicBezTo>
                  <a:cubicBezTo>
                    <a:pt x="13" y="509"/>
                    <a:pt x="0" y="546"/>
                    <a:pt x="0" y="584"/>
                  </a:cubicBezTo>
                  <a:cubicBezTo>
                    <a:pt x="0" y="735"/>
                    <a:pt x="63" y="886"/>
                    <a:pt x="176" y="986"/>
                  </a:cubicBezTo>
                  <a:cubicBezTo>
                    <a:pt x="226" y="1049"/>
                    <a:pt x="289" y="1087"/>
                    <a:pt x="365" y="1112"/>
                  </a:cubicBezTo>
                  <a:cubicBezTo>
                    <a:pt x="428" y="1150"/>
                    <a:pt x="503" y="1162"/>
                    <a:pt x="578" y="1162"/>
                  </a:cubicBezTo>
                  <a:cubicBezTo>
                    <a:pt x="654" y="1162"/>
                    <a:pt x="742" y="1137"/>
                    <a:pt x="805" y="1112"/>
                  </a:cubicBezTo>
                  <a:cubicBezTo>
                    <a:pt x="880" y="1087"/>
                    <a:pt x="943" y="1036"/>
                    <a:pt x="993" y="986"/>
                  </a:cubicBezTo>
                  <a:cubicBezTo>
                    <a:pt x="1106" y="873"/>
                    <a:pt x="1156" y="735"/>
                    <a:pt x="1156" y="584"/>
                  </a:cubicBezTo>
                  <a:cubicBezTo>
                    <a:pt x="1156" y="546"/>
                    <a:pt x="1156" y="496"/>
                    <a:pt x="1144" y="471"/>
                  </a:cubicBezTo>
                  <a:cubicBezTo>
                    <a:pt x="1144" y="433"/>
                    <a:pt x="1131" y="396"/>
                    <a:pt x="1119" y="358"/>
                  </a:cubicBezTo>
                  <a:cubicBezTo>
                    <a:pt x="1106" y="320"/>
                    <a:pt x="1081" y="295"/>
                    <a:pt x="1068" y="257"/>
                  </a:cubicBezTo>
                  <a:cubicBezTo>
                    <a:pt x="1043" y="232"/>
                    <a:pt x="1018" y="195"/>
                    <a:pt x="993" y="169"/>
                  </a:cubicBezTo>
                  <a:cubicBezTo>
                    <a:pt x="943" y="119"/>
                    <a:pt x="880" y="69"/>
                    <a:pt x="805" y="44"/>
                  </a:cubicBezTo>
                  <a:cubicBezTo>
                    <a:pt x="734" y="15"/>
                    <a:pt x="662" y="1"/>
                    <a:pt x="58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945895" y="4297190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7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6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69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289031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29472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5944379" y="4645720"/>
              <a:ext cx="39612" cy="34763"/>
            </a:xfrm>
            <a:custGeom>
              <a:rect b="b" l="l" r="r" t="t"/>
              <a:pathLst>
                <a:path extrusionOk="0" h="1147" w="1307">
                  <a:moveTo>
                    <a:pt x="634" y="1"/>
                  </a:moveTo>
                  <a:cubicBezTo>
                    <a:pt x="490" y="1"/>
                    <a:pt x="343" y="55"/>
                    <a:pt x="226" y="167"/>
                  </a:cubicBezTo>
                  <a:cubicBezTo>
                    <a:pt x="176" y="217"/>
                    <a:pt x="126" y="280"/>
                    <a:pt x="101" y="355"/>
                  </a:cubicBezTo>
                  <a:cubicBezTo>
                    <a:pt x="0" y="569"/>
                    <a:pt x="50" y="820"/>
                    <a:pt x="226" y="984"/>
                  </a:cubicBezTo>
                  <a:cubicBezTo>
                    <a:pt x="327" y="1084"/>
                    <a:pt x="478" y="1147"/>
                    <a:pt x="628" y="1147"/>
                  </a:cubicBezTo>
                  <a:cubicBezTo>
                    <a:pt x="704" y="1147"/>
                    <a:pt x="779" y="1134"/>
                    <a:pt x="855" y="1109"/>
                  </a:cubicBezTo>
                  <a:cubicBezTo>
                    <a:pt x="1181" y="971"/>
                    <a:pt x="1307" y="556"/>
                    <a:pt x="1106" y="255"/>
                  </a:cubicBezTo>
                  <a:cubicBezTo>
                    <a:pt x="994" y="87"/>
                    <a:pt x="816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287152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6643198" y="2903100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58" y="1"/>
                  </a:moveTo>
                  <a:cubicBezTo>
                    <a:pt x="412" y="1"/>
                    <a:pt x="273" y="55"/>
                    <a:pt x="164" y="164"/>
                  </a:cubicBezTo>
                  <a:cubicBezTo>
                    <a:pt x="114" y="214"/>
                    <a:pt x="63" y="277"/>
                    <a:pt x="38" y="352"/>
                  </a:cubicBezTo>
                  <a:cubicBezTo>
                    <a:pt x="13" y="428"/>
                    <a:pt x="1" y="503"/>
                    <a:pt x="1" y="579"/>
                  </a:cubicBezTo>
                  <a:cubicBezTo>
                    <a:pt x="1" y="885"/>
                    <a:pt x="240" y="1144"/>
                    <a:pt x="556" y="1144"/>
                  </a:cubicBezTo>
                  <a:cubicBezTo>
                    <a:pt x="564" y="1144"/>
                    <a:pt x="571" y="1144"/>
                    <a:pt x="579" y="1144"/>
                  </a:cubicBezTo>
                  <a:lnTo>
                    <a:pt x="566" y="1144"/>
                  </a:lnTo>
                  <a:cubicBezTo>
                    <a:pt x="893" y="1144"/>
                    <a:pt x="1144" y="893"/>
                    <a:pt x="1144" y="566"/>
                  </a:cubicBezTo>
                  <a:cubicBezTo>
                    <a:pt x="1144" y="491"/>
                    <a:pt x="1131" y="415"/>
                    <a:pt x="1106" y="352"/>
                  </a:cubicBezTo>
                  <a:cubicBezTo>
                    <a:pt x="1081" y="277"/>
                    <a:pt x="1031" y="214"/>
                    <a:pt x="981" y="164"/>
                  </a:cubicBezTo>
                  <a:cubicBezTo>
                    <a:pt x="956" y="139"/>
                    <a:pt x="918" y="114"/>
                    <a:pt x="893" y="88"/>
                  </a:cubicBezTo>
                  <a:cubicBezTo>
                    <a:pt x="855" y="76"/>
                    <a:pt x="830" y="51"/>
                    <a:pt x="792" y="38"/>
                  </a:cubicBezTo>
                  <a:cubicBezTo>
                    <a:pt x="754" y="26"/>
                    <a:pt x="717" y="13"/>
                    <a:pt x="679" y="13"/>
                  </a:cubicBezTo>
                  <a:cubicBezTo>
                    <a:pt x="639" y="5"/>
                    <a:pt x="598" y="1"/>
                    <a:pt x="55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6293971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6988305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6642804" y="3252054"/>
              <a:ext cx="35096" cy="34581"/>
            </a:xfrm>
            <a:custGeom>
              <a:rect b="b" l="l" r="r" t="t"/>
              <a:pathLst>
                <a:path extrusionOk="0" h="1141" w="1158">
                  <a:moveTo>
                    <a:pt x="581" y="0"/>
                  </a:moveTo>
                  <a:cubicBezTo>
                    <a:pt x="434" y="0"/>
                    <a:pt x="290" y="53"/>
                    <a:pt x="177" y="160"/>
                  </a:cubicBezTo>
                  <a:cubicBezTo>
                    <a:pt x="127" y="211"/>
                    <a:pt x="76" y="273"/>
                    <a:pt x="51" y="336"/>
                  </a:cubicBezTo>
                  <a:cubicBezTo>
                    <a:pt x="26" y="412"/>
                    <a:pt x="14" y="487"/>
                    <a:pt x="14" y="562"/>
                  </a:cubicBezTo>
                  <a:cubicBezTo>
                    <a:pt x="1" y="877"/>
                    <a:pt x="265" y="1140"/>
                    <a:pt x="592" y="1140"/>
                  </a:cubicBezTo>
                  <a:cubicBezTo>
                    <a:pt x="742" y="1140"/>
                    <a:pt x="881" y="1078"/>
                    <a:pt x="994" y="965"/>
                  </a:cubicBezTo>
                  <a:cubicBezTo>
                    <a:pt x="1019" y="939"/>
                    <a:pt x="1044" y="914"/>
                    <a:pt x="1069" y="877"/>
                  </a:cubicBezTo>
                  <a:cubicBezTo>
                    <a:pt x="1082" y="851"/>
                    <a:pt x="1094" y="814"/>
                    <a:pt x="1119" y="789"/>
                  </a:cubicBezTo>
                  <a:cubicBezTo>
                    <a:pt x="1132" y="751"/>
                    <a:pt x="1144" y="713"/>
                    <a:pt x="1144" y="676"/>
                  </a:cubicBezTo>
                  <a:cubicBezTo>
                    <a:pt x="1157" y="638"/>
                    <a:pt x="1157" y="600"/>
                    <a:pt x="1157" y="562"/>
                  </a:cubicBezTo>
                  <a:cubicBezTo>
                    <a:pt x="1157" y="487"/>
                    <a:pt x="1144" y="412"/>
                    <a:pt x="1119" y="336"/>
                  </a:cubicBezTo>
                  <a:cubicBezTo>
                    <a:pt x="1082" y="273"/>
                    <a:pt x="1044" y="211"/>
                    <a:pt x="994" y="160"/>
                  </a:cubicBezTo>
                  <a:cubicBezTo>
                    <a:pt x="874" y="53"/>
                    <a:pt x="727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6643198" y="3600130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8" y="0"/>
                  </a:moveTo>
                  <a:cubicBezTo>
                    <a:pt x="421" y="0"/>
                    <a:pt x="277" y="54"/>
                    <a:pt x="164" y="161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651"/>
                    <a:pt x="13" y="726"/>
                    <a:pt x="38" y="789"/>
                  </a:cubicBezTo>
                  <a:cubicBezTo>
                    <a:pt x="126" y="1003"/>
                    <a:pt x="340" y="1153"/>
                    <a:pt x="579" y="1153"/>
                  </a:cubicBezTo>
                  <a:cubicBezTo>
                    <a:pt x="604" y="1153"/>
                    <a:pt x="641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7"/>
                  </a:cubicBezTo>
                  <a:cubicBezTo>
                    <a:pt x="1031" y="927"/>
                    <a:pt x="1069" y="864"/>
                    <a:pt x="1106" y="789"/>
                  </a:cubicBezTo>
                  <a:cubicBezTo>
                    <a:pt x="1131" y="726"/>
                    <a:pt x="1144" y="651"/>
                    <a:pt x="1144" y="575"/>
                  </a:cubicBezTo>
                  <a:cubicBezTo>
                    <a:pt x="1144" y="424"/>
                    <a:pt x="1081" y="274"/>
                    <a:pt x="981" y="161"/>
                  </a:cubicBezTo>
                  <a:cubicBezTo>
                    <a:pt x="861" y="54"/>
                    <a:pt x="714" y="0"/>
                    <a:pt x="56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629472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6294365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6991669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6991669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664319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639"/>
                    <a:pt x="13" y="714"/>
                    <a:pt x="38" y="789"/>
                  </a:cubicBezTo>
                  <a:cubicBezTo>
                    <a:pt x="126" y="1003"/>
                    <a:pt x="340" y="1141"/>
                    <a:pt x="579" y="1141"/>
                  </a:cubicBezTo>
                  <a:cubicBezTo>
                    <a:pt x="604" y="1141"/>
                    <a:pt x="641" y="1141"/>
                    <a:pt x="679" y="1129"/>
                  </a:cubicBezTo>
                  <a:cubicBezTo>
                    <a:pt x="717" y="1129"/>
                    <a:pt x="754" y="1116"/>
                    <a:pt x="792" y="1091"/>
                  </a:cubicBezTo>
                  <a:cubicBezTo>
                    <a:pt x="830" y="1078"/>
                    <a:pt x="855" y="1066"/>
                    <a:pt x="893" y="1041"/>
                  </a:cubicBezTo>
                  <a:cubicBezTo>
                    <a:pt x="918" y="1028"/>
                    <a:pt x="956" y="1003"/>
                    <a:pt x="981" y="965"/>
                  </a:cubicBezTo>
                  <a:cubicBezTo>
                    <a:pt x="1031" y="915"/>
                    <a:pt x="1069" y="852"/>
                    <a:pt x="1106" y="789"/>
                  </a:cubicBezTo>
                  <a:cubicBezTo>
                    <a:pt x="1131" y="714"/>
                    <a:pt x="1144" y="639"/>
                    <a:pt x="1144" y="563"/>
                  </a:cubicBezTo>
                  <a:cubicBezTo>
                    <a:pt x="1144" y="525"/>
                    <a:pt x="1144" y="488"/>
                    <a:pt x="1131" y="450"/>
                  </a:cubicBezTo>
                  <a:cubicBezTo>
                    <a:pt x="1131" y="412"/>
                    <a:pt x="1119" y="375"/>
                    <a:pt x="1106" y="337"/>
                  </a:cubicBezTo>
                  <a:cubicBezTo>
                    <a:pt x="1081" y="312"/>
                    <a:pt x="1069" y="274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6643198" y="4297069"/>
              <a:ext cx="34702" cy="34945"/>
            </a:xfrm>
            <a:custGeom>
              <a:rect b="b" l="l" r="r" t="t"/>
              <a:pathLst>
                <a:path extrusionOk="0" h="1153" w="1145">
                  <a:moveTo>
                    <a:pt x="566" y="0"/>
                  </a:moveTo>
                  <a:cubicBezTo>
                    <a:pt x="528" y="0"/>
                    <a:pt x="491" y="3"/>
                    <a:pt x="453" y="10"/>
                  </a:cubicBezTo>
                  <a:cubicBezTo>
                    <a:pt x="428" y="22"/>
                    <a:pt x="378" y="35"/>
                    <a:pt x="352" y="47"/>
                  </a:cubicBezTo>
                  <a:lnTo>
                    <a:pt x="252" y="97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1" y="424"/>
                    <a:pt x="1" y="575"/>
                  </a:cubicBezTo>
                  <a:cubicBezTo>
                    <a:pt x="1" y="613"/>
                    <a:pt x="1" y="650"/>
                    <a:pt x="13" y="688"/>
                  </a:cubicBezTo>
                  <a:cubicBezTo>
                    <a:pt x="13" y="726"/>
                    <a:pt x="26" y="763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39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3"/>
                    <a:pt x="1131" y="726"/>
                    <a:pt x="1144" y="688"/>
                  </a:cubicBezTo>
                  <a:cubicBezTo>
                    <a:pt x="1144" y="650"/>
                    <a:pt x="1144" y="613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6" y="148"/>
                    <a:pt x="918" y="123"/>
                    <a:pt x="893" y="97"/>
                  </a:cubicBezTo>
                  <a:cubicBezTo>
                    <a:pt x="868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6289031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629472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6991669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6991669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6636864" y="4645447"/>
              <a:ext cx="42915" cy="35035"/>
            </a:xfrm>
            <a:custGeom>
              <a:rect b="b" l="l" r="r" t="t"/>
              <a:pathLst>
                <a:path extrusionOk="0" h="1156" w="1416">
                  <a:moveTo>
                    <a:pt x="769" y="0"/>
                  </a:moveTo>
                  <a:cubicBezTo>
                    <a:pt x="285" y="0"/>
                    <a:pt x="1" y="620"/>
                    <a:pt x="373" y="993"/>
                  </a:cubicBezTo>
                  <a:cubicBezTo>
                    <a:pt x="398" y="1018"/>
                    <a:pt x="436" y="1043"/>
                    <a:pt x="461" y="1068"/>
                  </a:cubicBezTo>
                  <a:cubicBezTo>
                    <a:pt x="486" y="1080"/>
                    <a:pt x="524" y="1106"/>
                    <a:pt x="561" y="1118"/>
                  </a:cubicBezTo>
                  <a:cubicBezTo>
                    <a:pt x="587" y="1131"/>
                    <a:pt x="624" y="1143"/>
                    <a:pt x="662" y="1143"/>
                  </a:cubicBezTo>
                  <a:cubicBezTo>
                    <a:pt x="700" y="1156"/>
                    <a:pt x="737" y="1156"/>
                    <a:pt x="788" y="1156"/>
                  </a:cubicBezTo>
                  <a:cubicBezTo>
                    <a:pt x="813" y="1156"/>
                    <a:pt x="850" y="1156"/>
                    <a:pt x="888" y="1143"/>
                  </a:cubicBezTo>
                  <a:cubicBezTo>
                    <a:pt x="926" y="1143"/>
                    <a:pt x="963" y="1131"/>
                    <a:pt x="1001" y="1118"/>
                  </a:cubicBezTo>
                  <a:cubicBezTo>
                    <a:pt x="1039" y="1106"/>
                    <a:pt x="1064" y="1080"/>
                    <a:pt x="1102" y="1068"/>
                  </a:cubicBezTo>
                  <a:cubicBezTo>
                    <a:pt x="1127" y="1043"/>
                    <a:pt x="1165" y="1018"/>
                    <a:pt x="1190" y="993"/>
                  </a:cubicBezTo>
                  <a:cubicBezTo>
                    <a:pt x="1416" y="766"/>
                    <a:pt x="1416" y="402"/>
                    <a:pt x="1190" y="176"/>
                  </a:cubicBezTo>
                  <a:cubicBezTo>
                    <a:pt x="1165" y="151"/>
                    <a:pt x="1127" y="125"/>
                    <a:pt x="1102" y="100"/>
                  </a:cubicBezTo>
                  <a:cubicBezTo>
                    <a:pt x="1064" y="75"/>
                    <a:pt x="1039" y="63"/>
                    <a:pt x="1001" y="50"/>
                  </a:cubicBezTo>
                  <a:cubicBezTo>
                    <a:pt x="963" y="37"/>
                    <a:pt x="926" y="25"/>
                    <a:pt x="888" y="12"/>
                  </a:cubicBezTo>
                  <a:cubicBezTo>
                    <a:pt x="847" y="4"/>
                    <a:pt x="807" y="0"/>
                    <a:pt x="76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6287152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699015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7340139" y="290294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63" y="282"/>
                    <a:pt x="0" y="420"/>
                    <a:pt x="0" y="584"/>
                  </a:cubicBezTo>
                  <a:cubicBezTo>
                    <a:pt x="0" y="646"/>
                    <a:pt x="13" y="722"/>
                    <a:pt x="50" y="797"/>
                  </a:cubicBezTo>
                  <a:cubicBezTo>
                    <a:pt x="76" y="860"/>
                    <a:pt x="113" y="935"/>
                    <a:pt x="164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7" y="1136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111"/>
                  </a:cubicBezTo>
                  <a:cubicBezTo>
                    <a:pt x="830" y="1099"/>
                    <a:pt x="867" y="1074"/>
                    <a:pt x="892" y="1061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34"/>
                    <a:pt x="1156" y="584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6988305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768860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7340139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113" y="220"/>
                    <a:pt x="76" y="282"/>
                    <a:pt x="50" y="345"/>
                  </a:cubicBezTo>
                  <a:cubicBezTo>
                    <a:pt x="13" y="421"/>
                    <a:pt x="0" y="496"/>
                    <a:pt x="0" y="571"/>
                  </a:cubicBezTo>
                  <a:cubicBezTo>
                    <a:pt x="0" y="722"/>
                    <a:pt x="63" y="873"/>
                    <a:pt x="164" y="974"/>
                  </a:cubicBezTo>
                  <a:cubicBezTo>
                    <a:pt x="226" y="1036"/>
                    <a:pt x="289" y="1074"/>
                    <a:pt x="365" y="1099"/>
                  </a:cubicBezTo>
                  <a:cubicBezTo>
                    <a:pt x="427" y="1124"/>
                    <a:pt x="503" y="1149"/>
                    <a:pt x="578" y="1149"/>
                  </a:cubicBezTo>
                  <a:cubicBezTo>
                    <a:pt x="892" y="1149"/>
                    <a:pt x="1156" y="886"/>
                    <a:pt x="1156" y="571"/>
                  </a:cubicBezTo>
                  <a:cubicBezTo>
                    <a:pt x="1156" y="421"/>
                    <a:pt x="1093" y="270"/>
                    <a:pt x="993" y="169"/>
                  </a:cubicBezTo>
                  <a:cubicBezTo>
                    <a:pt x="875" y="60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7340139" y="3600160"/>
              <a:ext cx="36581" cy="34945"/>
            </a:xfrm>
            <a:custGeom>
              <a:rect b="b" l="l" r="r" t="t"/>
              <a:pathLst>
                <a:path extrusionOk="0" h="1153" w="1207">
                  <a:moveTo>
                    <a:pt x="594" y="0"/>
                  </a:moveTo>
                  <a:cubicBezTo>
                    <a:pt x="517" y="0"/>
                    <a:pt x="439" y="16"/>
                    <a:pt x="365" y="46"/>
                  </a:cubicBezTo>
                  <a:cubicBezTo>
                    <a:pt x="289" y="72"/>
                    <a:pt x="226" y="109"/>
                    <a:pt x="176" y="160"/>
                  </a:cubicBezTo>
                  <a:cubicBezTo>
                    <a:pt x="113" y="222"/>
                    <a:pt x="76" y="285"/>
                    <a:pt x="50" y="348"/>
                  </a:cubicBezTo>
                  <a:cubicBezTo>
                    <a:pt x="13" y="423"/>
                    <a:pt x="0" y="499"/>
                    <a:pt x="0" y="574"/>
                  </a:cubicBezTo>
                  <a:cubicBezTo>
                    <a:pt x="0" y="725"/>
                    <a:pt x="63" y="863"/>
                    <a:pt x="176" y="976"/>
                  </a:cubicBezTo>
                  <a:cubicBezTo>
                    <a:pt x="277" y="1089"/>
                    <a:pt x="427" y="1140"/>
                    <a:pt x="578" y="1152"/>
                  </a:cubicBezTo>
                  <a:cubicBezTo>
                    <a:pt x="616" y="1152"/>
                    <a:pt x="654" y="1140"/>
                    <a:pt x="691" y="1140"/>
                  </a:cubicBezTo>
                  <a:cubicBezTo>
                    <a:pt x="729" y="1127"/>
                    <a:pt x="767" y="1115"/>
                    <a:pt x="804" y="1102"/>
                  </a:cubicBezTo>
                  <a:cubicBezTo>
                    <a:pt x="830" y="1089"/>
                    <a:pt x="867" y="1077"/>
                    <a:pt x="892" y="1052"/>
                  </a:cubicBezTo>
                  <a:cubicBezTo>
                    <a:pt x="930" y="1027"/>
                    <a:pt x="955" y="1002"/>
                    <a:pt x="993" y="976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3"/>
                    <a:pt x="738" y="0"/>
                    <a:pt x="5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6991669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6991669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7688609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688609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340139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91" y="1"/>
                  </a:moveTo>
                  <a:cubicBezTo>
                    <a:pt x="516" y="1"/>
                    <a:pt x="440" y="16"/>
                    <a:pt x="365" y="48"/>
                  </a:cubicBezTo>
                  <a:cubicBezTo>
                    <a:pt x="138" y="136"/>
                    <a:pt x="0" y="337"/>
                    <a:pt x="0" y="576"/>
                  </a:cubicBezTo>
                  <a:cubicBezTo>
                    <a:pt x="0" y="652"/>
                    <a:pt x="13" y="727"/>
                    <a:pt x="50" y="802"/>
                  </a:cubicBezTo>
                  <a:cubicBezTo>
                    <a:pt x="76" y="865"/>
                    <a:pt x="113" y="928"/>
                    <a:pt x="164" y="991"/>
                  </a:cubicBezTo>
                  <a:cubicBezTo>
                    <a:pt x="226" y="1041"/>
                    <a:pt x="289" y="1079"/>
                    <a:pt x="365" y="1104"/>
                  </a:cubicBezTo>
                  <a:cubicBezTo>
                    <a:pt x="427" y="1142"/>
                    <a:pt x="503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lnTo>
                    <a:pt x="804" y="1104"/>
                  </a:lnTo>
                  <a:cubicBezTo>
                    <a:pt x="830" y="1091"/>
                    <a:pt x="867" y="1079"/>
                    <a:pt x="892" y="1054"/>
                  </a:cubicBezTo>
                  <a:cubicBezTo>
                    <a:pt x="930" y="1028"/>
                    <a:pt x="955" y="1016"/>
                    <a:pt x="993" y="991"/>
                  </a:cubicBezTo>
                  <a:cubicBezTo>
                    <a:pt x="1043" y="928"/>
                    <a:pt x="1081" y="865"/>
                    <a:pt x="1106" y="802"/>
                  </a:cubicBezTo>
                  <a:cubicBezTo>
                    <a:pt x="1144" y="727"/>
                    <a:pt x="1156" y="652"/>
                    <a:pt x="1156" y="576"/>
                  </a:cubicBezTo>
                  <a:cubicBezTo>
                    <a:pt x="1156" y="244"/>
                    <a:pt x="890" y="1"/>
                    <a:pt x="5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340139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1"/>
                  </a:moveTo>
                  <a:cubicBezTo>
                    <a:pt x="504" y="1"/>
                    <a:pt x="432" y="18"/>
                    <a:pt x="365" y="51"/>
                  </a:cubicBezTo>
                  <a:cubicBezTo>
                    <a:pt x="289" y="76"/>
                    <a:pt x="226" y="114"/>
                    <a:pt x="176" y="177"/>
                  </a:cubicBezTo>
                  <a:cubicBezTo>
                    <a:pt x="113" y="227"/>
                    <a:pt x="76" y="290"/>
                    <a:pt x="50" y="365"/>
                  </a:cubicBezTo>
                  <a:cubicBezTo>
                    <a:pt x="13" y="428"/>
                    <a:pt x="0" y="504"/>
                    <a:pt x="0" y="579"/>
                  </a:cubicBezTo>
                  <a:cubicBezTo>
                    <a:pt x="0" y="730"/>
                    <a:pt x="63" y="881"/>
                    <a:pt x="176" y="994"/>
                  </a:cubicBezTo>
                  <a:cubicBezTo>
                    <a:pt x="277" y="1094"/>
                    <a:pt x="427" y="1157"/>
                    <a:pt x="578" y="1157"/>
                  </a:cubicBezTo>
                  <a:cubicBezTo>
                    <a:pt x="729" y="1157"/>
                    <a:pt x="880" y="1094"/>
                    <a:pt x="993" y="994"/>
                  </a:cubicBezTo>
                  <a:cubicBezTo>
                    <a:pt x="1093" y="881"/>
                    <a:pt x="1156" y="730"/>
                    <a:pt x="1156" y="579"/>
                  </a:cubicBezTo>
                  <a:cubicBezTo>
                    <a:pt x="1156" y="428"/>
                    <a:pt x="1093" y="290"/>
                    <a:pt x="993" y="177"/>
                  </a:cubicBezTo>
                  <a:cubicBezTo>
                    <a:pt x="955" y="152"/>
                    <a:pt x="930" y="127"/>
                    <a:pt x="892" y="101"/>
                  </a:cubicBezTo>
                  <a:cubicBezTo>
                    <a:pt x="867" y="76"/>
                    <a:pt x="830" y="64"/>
                    <a:pt x="804" y="51"/>
                  </a:cubicBezTo>
                  <a:lnTo>
                    <a:pt x="691" y="14"/>
                  </a:lnTo>
                  <a:cubicBezTo>
                    <a:pt x="654" y="5"/>
                    <a:pt x="616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991669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991669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768860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7688609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7340139" y="4645659"/>
              <a:ext cx="36581" cy="34823"/>
            </a:xfrm>
            <a:custGeom>
              <a:rect b="b" l="l" r="r" t="t"/>
              <a:pathLst>
                <a:path extrusionOk="0" h="1149" w="120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8"/>
                    <a:pt x="164" y="169"/>
                  </a:cubicBezTo>
                  <a:cubicBezTo>
                    <a:pt x="113" y="219"/>
                    <a:pt x="76" y="282"/>
                    <a:pt x="50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099"/>
                  </a:cubicBezTo>
                  <a:cubicBezTo>
                    <a:pt x="830" y="1099"/>
                    <a:pt x="867" y="1073"/>
                    <a:pt x="892" y="1048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207" y="759"/>
                    <a:pt x="1207" y="395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699015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7688609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768860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7688609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7688609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768860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7688609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7688609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704138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7704138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7704138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7691197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691197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7691197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7691197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7691197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7691197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7689681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8039667" y="463146"/>
              <a:ext cx="36581" cy="35005"/>
            </a:xfrm>
            <a:custGeom>
              <a:rect b="b" l="l" r="r" t="t"/>
              <a:pathLst>
                <a:path extrusionOk="0" h="1155" w="1207">
                  <a:moveTo>
                    <a:pt x="583" y="0"/>
                  </a:moveTo>
                  <a:cubicBezTo>
                    <a:pt x="432" y="0"/>
                    <a:pt x="288" y="63"/>
                    <a:pt x="176" y="174"/>
                  </a:cubicBezTo>
                  <a:cubicBezTo>
                    <a:pt x="113" y="225"/>
                    <a:pt x="76" y="287"/>
                    <a:pt x="50" y="363"/>
                  </a:cubicBezTo>
                  <a:cubicBezTo>
                    <a:pt x="13" y="426"/>
                    <a:pt x="0" y="501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7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cubicBezTo>
                    <a:pt x="729" y="1129"/>
                    <a:pt x="767" y="1117"/>
                    <a:pt x="804" y="1117"/>
                  </a:cubicBezTo>
                  <a:cubicBezTo>
                    <a:pt x="830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93" y="979"/>
                  </a:cubicBezTo>
                  <a:cubicBezTo>
                    <a:pt x="1207" y="752"/>
                    <a:pt x="1207" y="388"/>
                    <a:pt x="993" y="162"/>
                  </a:cubicBezTo>
                  <a:cubicBezTo>
                    <a:pt x="955" y="137"/>
                    <a:pt x="930" y="124"/>
                    <a:pt x="892" y="99"/>
                  </a:cubicBezTo>
                  <a:cubicBezTo>
                    <a:pt x="867" y="74"/>
                    <a:pt x="830" y="61"/>
                    <a:pt x="804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8039667" y="811767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47"/>
                    <a:pt x="13" y="722"/>
                    <a:pt x="50" y="797"/>
                  </a:cubicBezTo>
                  <a:cubicBezTo>
                    <a:pt x="76" y="860"/>
                    <a:pt x="113" y="923"/>
                    <a:pt x="164" y="986"/>
                  </a:cubicBezTo>
                  <a:cubicBezTo>
                    <a:pt x="226" y="1036"/>
                    <a:pt x="289" y="1074"/>
                    <a:pt x="365" y="1112"/>
                  </a:cubicBezTo>
                  <a:cubicBezTo>
                    <a:pt x="427" y="1137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112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22"/>
                    <a:pt x="1156" y="571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7691197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7691197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8388137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8388137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8039667" y="1160237"/>
              <a:ext cx="40764" cy="34854"/>
            </a:xfrm>
            <a:custGeom>
              <a:rect b="b" l="l" r="r" t="t"/>
              <a:pathLst>
                <a:path extrusionOk="0" h="1150" w="1345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1093" y="1149"/>
                    <a:pt x="1345" y="533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8039667" y="1508979"/>
              <a:ext cx="36581" cy="34581"/>
            </a:xfrm>
            <a:custGeom>
              <a:rect b="b" l="l" r="r" t="t"/>
              <a:pathLst>
                <a:path extrusionOk="0" h="1141" w="1207">
                  <a:moveTo>
                    <a:pt x="594" y="1"/>
                  </a:moveTo>
                  <a:cubicBezTo>
                    <a:pt x="517" y="1"/>
                    <a:pt x="439" y="16"/>
                    <a:pt x="365" y="47"/>
                  </a:cubicBezTo>
                  <a:cubicBezTo>
                    <a:pt x="289" y="72"/>
                    <a:pt x="226" y="110"/>
                    <a:pt x="164" y="160"/>
                  </a:cubicBezTo>
                  <a:cubicBezTo>
                    <a:pt x="113" y="223"/>
                    <a:pt x="76" y="286"/>
                    <a:pt x="50" y="348"/>
                  </a:cubicBezTo>
                  <a:cubicBezTo>
                    <a:pt x="13" y="424"/>
                    <a:pt x="0" y="499"/>
                    <a:pt x="0" y="575"/>
                  </a:cubicBezTo>
                  <a:cubicBezTo>
                    <a:pt x="0" y="881"/>
                    <a:pt x="252" y="1140"/>
                    <a:pt x="557" y="1140"/>
                  </a:cubicBezTo>
                  <a:cubicBezTo>
                    <a:pt x="564" y="1140"/>
                    <a:pt x="571" y="1140"/>
                    <a:pt x="578" y="1140"/>
                  </a:cubicBezTo>
                  <a:lnTo>
                    <a:pt x="691" y="1140"/>
                  </a:lnTo>
                  <a:cubicBezTo>
                    <a:pt x="729" y="1127"/>
                    <a:pt x="767" y="1115"/>
                    <a:pt x="804" y="1102"/>
                  </a:cubicBezTo>
                  <a:cubicBezTo>
                    <a:pt x="830" y="1090"/>
                    <a:pt x="867" y="1065"/>
                    <a:pt x="892" y="1052"/>
                  </a:cubicBezTo>
                  <a:cubicBezTo>
                    <a:pt x="930" y="1027"/>
                    <a:pt x="955" y="1002"/>
                    <a:pt x="993" y="977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4"/>
                    <a:pt x="738" y="1"/>
                    <a:pt x="59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691197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91197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8388137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8388137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8039667" y="1857206"/>
              <a:ext cx="35066" cy="35187"/>
            </a:xfrm>
            <a:custGeom>
              <a:rect b="b" l="l" r="r" t="t"/>
              <a:pathLst>
                <a:path extrusionOk="0" h="1161" w="1157">
                  <a:moveTo>
                    <a:pt x="579" y="0"/>
                  </a:moveTo>
                  <a:cubicBezTo>
                    <a:pt x="508" y="0"/>
                    <a:pt x="436" y="14"/>
                    <a:pt x="365" y="42"/>
                  </a:cubicBezTo>
                  <a:cubicBezTo>
                    <a:pt x="289" y="80"/>
                    <a:pt x="226" y="117"/>
                    <a:pt x="164" y="168"/>
                  </a:cubicBezTo>
                  <a:cubicBezTo>
                    <a:pt x="63" y="281"/>
                    <a:pt x="0" y="432"/>
                    <a:pt x="0" y="582"/>
                  </a:cubicBezTo>
                  <a:cubicBezTo>
                    <a:pt x="0" y="658"/>
                    <a:pt x="13" y="733"/>
                    <a:pt x="50" y="796"/>
                  </a:cubicBezTo>
                  <a:cubicBezTo>
                    <a:pt x="76" y="871"/>
                    <a:pt x="113" y="934"/>
                    <a:pt x="164" y="997"/>
                  </a:cubicBezTo>
                  <a:cubicBezTo>
                    <a:pt x="226" y="1047"/>
                    <a:pt x="289" y="1085"/>
                    <a:pt x="365" y="1110"/>
                  </a:cubicBezTo>
                  <a:cubicBezTo>
                    <a:pt x="427" y="1135"/>
                    <a:pt x="503" y="1160"/>
                    <a:pt x="578" y="1160"/>
                  </a:cubicBezTo>
                  <a:cubicBezTo>
                    <a:pt x="616" y="1160"/>
                    <a:pt x="654" y="1148"/>
                    <a:pt x="691" y="1148"/>
                  </a:cubicBezTo>
                  <a:lnTo>
                    <a:pt x="804" y="1110"/>
                  </a:lnTo>
                  <a:cubicBezTo>
                    <a:pt x="830" y="1098"/>
                    <a:pt x="867" y="1085"/>
                    <a:pt x="892" y="1060"/>
                  </a:cubicBezTo>
                  <a:cubicBezTo>
                    <a:pt x="930" y="1035"/>
                    <a:pt x="955" y="1010"/>
                    <a:pt x="993" y="997"/>
                  </a:cubicBezTo>
                  <a:cubicBezTo>
                    <a:pt x="1043" y="934"/>
                    <a:pt x="1081" y="871"/>
                    <a:pt x="1106" y="796"/>
                  </a:cubicBezTo>
                  <a:cubicBezTo>
                    <a:pt x="1144" y="733"/>
                    <a:pt x="1156" y="658"/>
                    <a:pt x="1156" y="582"/>
                  </a:cubicBezTo>
                  <a:cubicBezTo>
                    <a:pt x="1156" y="246"/>
                    <a:pt x="88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039667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0"/>
                  </a:moveTo>
                  <a:cubicBezTo>
                    <a:pt x="504" y="0"/>
                    <a:pt x="432" y="17"/>
                    <a:pt x="365" y="50"/>
                  </a:cubicBezTo>
                  <a:cubicBezTo>
                    <a:pt x="289" y="76"/>
                    <a:pt x="226" y="113"/>
                    <a:pt x="164" y="176"/>
                  </a:cubicBezTo>
                  <a:cubicBezTo>
                    <a:pt x="113" y="226"/>
                    <a:pt x="76" y="289"/>
                    <a:pt x="50" y="365"/>
                  </a:cubicBezTo>
                  <a:cubicBezTo>
                    <a:pt x="13" y="427"/>
                    <a:pt x="0" y="503"/>
                    <a:pt x="0" y="578"/>
                  </a:cubicBezTo>
                  <a:cubicBezTo>
                    <a:pt x="0" y="729"/>
                    <a:pt x="63" y="880"/>
                    <a:pt x="164" y="980"/>
                  </a:cubicBezTo>
                  <a:cubicBezTo>
                    <a:pt x="226" y="1043"/>
                    <a:pt x="289" y="1081"/>
                    <a:pt x="365" y="1119"/>
                  </a:cubicBezTo>
                  <a:cubicBezTo>
                    <a:pt x="427" y="1144"/>
                    <a:pt x="503" y="1156"/>
                    <a:pt x="578" y="1156"/>
                  </a:cubicBezTo>
                  <a:cubicBezTo>
                    <a:pt x="729" y="1156"/>
                    <a:pt x="880" y="1093"/>
                    <a:pt x="993" y="980"/>
                  </a:cubicBezTo>
                  <a:cubicBezTo>
                    <a:pt x="1093" y="880"/>
                    <a:pt x="1156" y="729"/>
                    <a:pt x="1156" y="578"/>
                  </a:cubicBezTo>
                  <a:cubicBezTo>
                    <a:pt x="1156" y="427"/>
                    <a:pt x="1093" y="277"/>
                    <a:pt x="993" y="176"/>
                  </a:cubicBezTo>
                  <a:cubicBezTo>
                    <a:pt x="955" y="151"/>
                    <a:pt x="930" y="126"/>
                    <a:pt x="892" y="101"/>
                  </a:cubicBezTo>
                  <a:cubicBezTo>
                    <a:pt x="867" y="76"/>
                    <a:pt x="830" y="63"/>
                    <a:pt x="804" y="50"/>
                  </a:cubicBezTo>
                  <a:lnTo>
                    <a:pt x="691" y="13"/>
                  </a:ln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7691197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7691197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388137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88137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039667" y="255447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099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24"/>
                    <a:pt x="955" y="1011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7689681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388137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388137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8388137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388137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388137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8388137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8388137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388137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7704138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7704138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7704138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7687833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691197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7691197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7691197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7691197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7689681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8039667" y="290294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63" y="282"/>
                    <a:pt x="0" y="420"/>
                    <a:pt x="0" y="584"/>
                  </a:cubicBezTo>
                  <a:cubicBezTo>
                    <a:pt x="0" y="646"/>
                    <a:pt x="13" y="722"/>
                    <a:pt x="50" y="797"/>
                  </a:cubicBezTo>
                  <a:cubicBezTo>
                    <a:pt x="76" y="860"/>
                    <a:pt x="113" y="935"/>
                    <a:pt x="164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7" y="1136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111"/>
                  </a:cubicBezTo>
                  <a:cubicBezTo>
                    <a:pt x="830" y="1099"/>
                    <a:pt x="867" y="1074"/>
                    <a:pt x="892" y="1061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34"/>
                    <a:pt x="1156" y="584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687833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8388137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8039667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113" y="220"/>
                    <a:pt x="76" y="282"/>
                    <a:pt x="50" y="345"/>
                  </a:cubicBezTo>
                  <a:cubicBezTo>
                    <a:pt x="13" y="421"/>
                    <a:pt x="0" y="496"/>
                    <a:pt x="0" y="571"/>
                  </a:cubicBezTo>
                  <a:cubicBezTo>
                    <a:pt x="0" y="722"/>
                    <a:pt x="63" y="873"/>
                    <a:pt x="164" y="974"/>
                  </a:cubicBezTo>
                  <a:cubicBezTo>
                    <a:pt x="226" y="1036"/>
                    <a:pt x="289" y="1074"/>
                    <a:pt x="365" y="1099"/>
                  </a:cubicBezTo>
                  <a:cubicBezTo>
                    <a:pt x="427" y="1124"/>
                    <a:pt x="503" y="1149"/>
                    <a:pt x="578" y="1149"/>
                  </a:cubicBezTo>
                  <a:cubicBezTo>
                    <a:pt x="892" y="1149"/>
                    <a:pt x="1156" y="886"/>
                    <a:pt x="1156" y="571"/>
                  </a:cubicBezTo>
                  <a:cubicBezTo>
                    <a:pt x="1156" y="421"/>
                    <a:pt x="1093" y="270"/>
                    <a:pt x="993" y="169"/>
                  </a:cubicBezTo>
                  <a:cubicBezTo>
                    <a:pt x="875" y="60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8039667" y="3600160"/>
              <a:ext cx="36581" cy="34945"/>
            </a:xfrm>
            <a:custGeom>
              <a:rect b="b" l="l" r="r" t="t"/>
              <a:pathLst>
                <a:path extrusionOk="0" h="1153" w="1207">
                  <a:moveTo>
                    <a:pt x="594" y="0"/>
                  </a:moveTo>
                  <a:cubicBezTo>
                    <a:pt x="517" y="0"/>
                    <a:pt x="439" y="16"/>
                    <a:pt x="365" y="46"/>
                  </a:cubicBezTo>
                  <a:cubicBezTo>
                    <a:pt x="289" y="72"/>
                    <a:pt x="226" y="109"/>
                    <a:pt x="176" y="160"/>
                  </a:cubicBezTo>
                  <a:cubicBezTo>
                    <a:pt x="113" y="222"/>
                    <a:pt x="76" y="285"/>
                    <a:pt x="50" y="348"/>
                  </a:cubicBezTo>
                  <a:cubicBezTo>
                    <a:pt x="13" y="423"/>
                    <a:pt x="0" y="499"/>
                    <a:pt x="0" y="574"/>
                  </a:cubicBezTo>
                  <a:cubicBezTo>
                    <a:pt x="0" y="725"/>
                    <a:pt x="63" y="863"/>
                    <a:pt x="176" y="976"/>
                  </a:cubicBezTo>
                  <a:cubicBezTo>
                    <a:pt x="277" y="1089"/>
                    <a:pt x="427" y="1140"/>
                    <a:pt x="578" y="1152"/>
                  </a:cubicBezTo>
                  <a:cubicBezTo>
                    <a:pt x="616" y="1152"/>
                    <a:pt x="654" y="1140"/>
                    <a:pt x="691" y="1140"/>
                  </a:cubicBezTo>
                  <a:cubicBezTo>
                    <a:pt x="729" y="1127"/>
                    <a:pt x="767" y="1115"/>
                    <a:pt x="804" y="1102"/>
                  </a:cubicBezTo>
                  <a:cubicBezTo>
                    <a:pt x="830" y="1089"/>
                    <a:pt x="867" y="1077"/>
                    <a:pt x="892" y="1052"/>
                  </a:cubicBezTo>
                  <a:cubicBezTo>
                    <a:pt x="930" y="1027"/>
                    <a:pt x="955" y="1002"/>
                    <a:pt x="993" y="976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3"/>
                    <a:pt x="738" y="0"/>
                    <a:pt x="5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7691197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691197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388137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8388137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8039667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91" y="1"/>
                  </a:moveTo>
                  <a:cubicBezTo>
                    <a:pt x="516" y="1"/>
                    <a:pt x="440" y="16"/>
                    <a:pt x="365" y="48"/>
                  </a:cubicBezTo>
                  <a:cubicBezTo>
                    <a:pt x="138" y="136"/>
                    <a:pt x="0" y="337"/>
                    <a:pt x="0" y="576"/>
                  </a:cubicBezTo>
                  <a:cubicBezTo>
                    <a:pt x="0" y="652"/>
                    <a:pt x="13" y="727"/>
                    <a:pt x="50" y="802"/>
                  </a:cubicBezTo>
                  <a:cubicBezTo>
                    <a:pt x="76" y="865"/>
                    <a:pt x="113" y="928"/>
                    <a:pt x="164" y="991"/>
                  </a:cubicBezTo>
                  <a:cubicBezTo>
                    <a:pt x="226" y="1041"/>
                    <a:pt x="289" y="1079"/>
                    <a:pt x="365" y="1104"/>
                  </a:cubicBezTo>
                  <a:cubicBezTo>
                    <a:pt x="427" y="1142"/>
                    <a:pt x="503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lnTo>
                    <a:pt x="804" y="1104"/>
                  </a:lnTo>
                  <a:cubicBezTo>
                    <a:pt x="830" y="1091"/>
                    <a:pt x="867" y="1079"/>
                    <a:pt x="892" y="1054"/>
                  </a:cubicBezTo>
                  <a:cubicBezTo>
                    <a:pt x="930" y="1028"/>
                    <a:pt x="955" y="1016"/>
                    <a:pt x="993" y="991"/>
                  </a:cubicBezTo>
                  <a:cubicBezTo>
                    <a:pt x="1043" y="928"/>
                    <a:pt x="1081" y="865"/>
                    <a:pt x="1106" y="802"/>
                  </a:cubicBezTo>
                  <a:cubicBezTo>
                    <a:pt x="1144" y="727"/>
                    <a:pt x="1156" y="652"/>
                    <a:pt x="1156" y="576"/>
                  </a:cubicBezTo>
                  <a:cubicBezTo>
                    <a:pt x="1156" y="244"/>
                    <a:pt x="890" y="1"/>
                    <a:pt x="5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8039667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1"/>
                  </a:moveTo>
                  <a:cubicBezTo>
                    <a:pt x="504" y="1"/>
                    <a:pt x="432" y="18"/>
                    <a:pt x="365" y="51"/>
                  </a:cubicBezTo>
                  <a:cubicBezTo>
                    <a:pt x="289" y="76"/>
                    <a:pt x="226" y="114"/>
                    <a:pt x="176" y="177"/>
                  </a:cubicBezTo>
                  <a:cubicBezTo>
                    <a:pt x="113" y="227"/>
                    <a:pt x="76" y="290"/>
                    <a:pt x="50" y="365"/>
                  </a:cubicBezTo>
                  <a:cubicBezTo>
                    <a:pt x="13" y="428"/>
                    <a:pt x="0" y="504"/>
                    <a:pt x="0" y="579"/>
                  </a:cubicBezTo>
                  <a:cubicBezTo>
                    <a:pt x="0" y="730"/>
                    <a:pt x="63" y="881"/>
                    <a:pt x="176" y="994"/>
                  </a:cubicBezTo>
                  <a:cubicBezTo>
                    <a:pt x="277" y="1094"/>
                    <a:pt x="427" y="1157"/>
                    <a:pt x="578" y="1157"/>
                  </a:cubicBezTo>
                  <a:cubicBezTo>
                    <a:pt x="729" y="1157"/>
                    <a:pt x="880" y="1094"/>
                    <a:pt x="993" y="994"/>
                  </a:cubicBezTo>
                  <a:cubicBezTo>
                    <a:pt x="1093" y="881"/>
                    <a:pt x="1156" y="730"/>
                    <a:pt x="1156" y="579"/>
                  </a:cubicBezTo>
                  <a:cubicBezTo>
                    <a:pt x="1156" y="428"/>
                    <a:pt x="1093" y="290"/>
                    <a:pt x="993" y="177"/>
                  </a:cubicBezTo>
                  <a:cubicBezTo>
                    <a:pt x="955" y="152"/>
                    <a:pt x="930" y="127"/>
                    <a:pt x="892" y="101"/>
                  </a:cubicBezTo>
                  <a:cubicBezTo>
                    <a:pt x="867" y="76"/>
                    <a:pt x="830" y="64"/>
                    <a:pt x="804" y="51"/>
                  </a:cubicBezTo>
                  <a:lnTo>
                    <a:pt x="691" y="14"/>
                  </a:lnTo>
                  <a:cubicBezTo>
                    <a:pt x="654" y="5"/>
                    <a:pt x="616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691197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7691197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8388137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8388137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8039667" y="4645659"/>
              <a:ext cx="36581" cy="34823"/>
            </a:xfrm>
            <a:custGeom>
              <a:rect b="b" l="l" r="r" t="t"/>
              <a:pathLst>
                <a:path extrusionOk="0" h="1149" w="120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8"/>
                    <a:pt x="164" y="169"/>
                  </a:cubicBezTo>
                  <a:cubicBezTo>
                    <a:pt x="113" y="219"/>
                    <a:pt x="76" y="282"/>
                    <a:pt x="50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099"/>
                  </a:cubicBezTo>
                  <a:cubicBezTo>
                    <a:pt x="830" y="1099"/>
                    <a:pt x="867" y="1073"/>
                    <a:pt x="892" y="1048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207" y="759"/>
                    <a:pt x="1207" y="395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689681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8388137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8388137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8388137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388137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388137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8388137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8388137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13"/>
          <p:cNvSpPr txBox="1"/>
          <p:nvPr>
            <p:ph hasCustomPrompt="1" type="title"/>
          </p:nvPr>
        </p:nvSpPr>
        <p:spPr>
          <a:xfrm>
            <a:off x="720325" y="1169725"/>
            <a:ext cx="64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1" name="Google Shape;811;p13"/>
          <p:cNvSpPr txBox="1"/>
          <p:nvPr>
            <p:ph idx="1" type="subTitle"/>
          </p:nvPr>
        </p:nvSpPr>
        <p:spPr>
          <a:xfrm>
            <a:off x="720324" y="2208110"/>
            <a:ext cx="2490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2" name="Google Shape;812;p13"/>
          <p:cNvSpPr txBox="1"/>
          <p:nvPr>
            <p:ph hasCustomPrompt="1" idx="2" type="title"/>
          </p:nvPr>
        </p:nvSpPr>
        <p:spPr>
          <a:xfrm>
            <a:off x="3329269" y="1169725"/>
            <a:ext cx="64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3" name="Google Shape;813;p13"/>
          <p:cNvSpPr txBox="1"/>
          <p:nvPr>
            <p:ph idx="3" type="subTitle"/>
          </p:nvPr>
        </p:nvSpPr>
        <p:spPr>
          <a:xfrm>
            <a:off x="3329263" y="2208110"/>
            <a:ext cx="2490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4" name="Google Shape;814;p13"/>
          <p:cNvSpPr txBox="1"/>
          <p:nvPr>
            <p:ph hasCustomPrompt="1" idx="4" type="title"/>
          </p:nvPr>
        </p:nvSpPr>
        <p:spPr>
          <a:xfrm>
            <a:off x="5932975" y="1169725"/>
            <a:ext cx="64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5" name="Google Shape;815;p13"/>
          <p:cNvSpPr txBox="1"/>
          <p:nvPr>
            <p:ph idx="5" type="subTitle"/>
          </p:nvPr>
        </p:nvSpPr>
        <p:spPr>
          <a:xfrm>
            <a:off x="5932975" y="2208110"/>
            <a:ext cx="2485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6" name="Google Shape;816;p13"/>
          <p:cNvSpPr txBox="1"/>
          <p:nvPr>
            <p:ph hasCustomPrompt="1" idx="6" type="title"/>
          </p:nvPr>
        </p:nvSpPr>
        <p:spPr>
          <a:xfrm>
            <a:off x="720325" y="2899825"/>
            <a:ext cx="64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7" name="Google Shape;817;p13"/>
          <p:cNvSpPr txBox="1"/>
          <p:nvPr>
            <p:ph idx="7" type="subTitle"/>
          </p:nvPr>
        </p:nvSpPr>
        <p:spPr>
          <a:xfrm>
            <a:off x="720324" y="3942625"/>
            <a:ext cx="2490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8" name="Google Shape;818;p13"/>
          <p:cNvSpPr txBox="1"/>
          <p:nvPr>
            <p:ph hasCustomPrompt="1" idx="8" type="title"/>
          </p:nvPr>
        </p:nvSpPr>
        <p:spPr>
          <a:xfrm>
            <a:off x="3329269" y="2899825"/>
            <a:ext cx="64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9" name="Google Shape;819;p13"/>
          <p:cNvSpPr txBox="1"/>
          <p:nvPr>
            <p:ph idx="9" type="subTitle"/>
          </p:nvPr>
        </p:nvSpPr>
        <p:spPr>
          <a:xfrm>
            <a:off x="3329263" y="3942626"/>
            <a:ext cx="2490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0" name="Google Shape;820;p13"/>
          <p:cNvSpPr txBox="1"/>
          <p:nvPr>
            <p:ph hasCustomPrompt="1" idx="13" type="title"/>
          </p:nvPr>
        </p:nvSpPr>
        <p:spPr>
          <a:xfrm>
            <a:off x="5932975" y="2899825"/>
            <a:ext cx="64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1" name="Google Shape;821;p13"/>
          <p:cNvSpPr txBox="1"/>
          <p:nvPr>
            <p:ph idx="14" type="subTitle"/>
          </p:nvPr>
        </p:nvSpPr>
        <p:spPr>
          <a:xfrm>
            <a:off x="5932975" y="3942625"/>
            <a:ext cx="2485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2" name="Google Shape;822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3" name="Google Shape;823;p13"/>
          <p:cNvSpPr txBox="1"/>
          <p:nvPr>
            <p:ph idx="16" type="subTitle"/>
          </p:nvPr>
        </p:nvSpPr>
        <p:spPr>
          <a:xfrm>
            <a:off x="715100" y="1763124"/>
            <a:ext cx="24909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4" name="Google Shape;824;p13"/>
          <p:cNvSpPr txBox="1"/>
          <p:nvPr>
            <p:ph idx="17" type="subTitle"/>
          </p:nvPr>
        </p:nvSpPr>
        <p:spPr>
          <a:xfrm>
            <a:off x="3329263" y="1763125"/>
            <a:ext cx="24909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5" name="Google Shape;825;p13"/>
          <p:cNvSpPr txBox="1"/>
          <p:nvPr>
            <p:ph idx="18" type="subTitle"/>
          </p:nvPr>
        </p:nvSpPr>
        <p:spPr>
          <a:xfrm>
            <a:off x="5938188" y="1763124"/>
            <a:ext cx="2485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6" name="Google Shape;826;p13"/>
          <p:cNvSpPr txBox="1"/>
          <p:nvPr>
            <p:ph idx="19" type="subTitle"/>
          </p:nvPr>
        </p:nvSpPr>
        <p:spPr>
          <a:xfrm>
            <a:off x="715100" y="3493223"/>
            <a:ext cx="24909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7" name="Google Shape;827;p13"/>
          <p:cNvSpPr txBox="1"/>
          <p:nvPr>
            <p:ph idx="20" type="subTitle"/>
          </p:nvPr>
        </p:nvSpPr>
        <p:spPr>
          <a:xfrm>
            <a:off x="3329263" y="3493223"/>
            <a:ext cx="24909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8" name="Google Shape;828;p13"/>
          <p:cNvSpPr txBox="1"/>
          <p:nvPr>
            <p:ph idx="21" type="subTitle"/>
          </p:nvPr>
        </p:nvSpPr>
        <p:spPr>
          <a:xfrm>
            <a:off x="5938188" y="3493223"/>
            <a:ext cx="2485800" cy="52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29" name="Google Shape;829;p13"/>
          <p:cNvGrpSpPr/>
          <p:nvPr/>
        </p:nvGrpSpPr>
        <p:grpSpPr>
          <a:xfrm>
            <a:off x="162089" y="139302"/>
            <a:ext cx="8805809" cy="4885399"/>
            <a:chOff x="189898" y="256985"/>
            <a:chExt cx="8750679" cy="4664756"/>
          </a:xfrm>
        </p:grpSpPr>
        <p:sp>
          <p:nvSpPr>
            <p:cNvPr id="830" name="Google Shape;830;p13"/>
            <p:cNvSpPr/>
            <p:nvPr/>
          </p:nvSpPr>
          <p:spPr>
            <a:xfrm>
              <a:off x="302414" y="426397"/>
              <a:ext cx="8434225" cy="4297093"/>
            </a:xfrm>
            <a:custGeom>
              <a:rect b="b" l="l" r="r" t="t"/>
              <a:pathLst>
                <a:path extrusionOk="0" h="48244" w="101795">
                  <a:moveTo>
                    <a:pt x="0" y="0"/>
                  </a:moveTo>
                  <a:lnTo>
                    <a:pt x="0" y="46922"/>
                  </a:lnTo>
                  <a:lnTo>
                    <a:pt x="19052" y="46922"/>
                  </a:lnTo>
                  <a:lnTo>
                    <a:pt x="20374" y="48244"/>
                  </a:lnTo>
                  <a:lnTo>
                    <a:pt x="101794" y="48244"/>
                  </a:lnTo>
                  <a:lnTo>
                    <a:pt x="101794" y="1848"/>
                  </a:lnTo>
                  <a:lnTo>
                    <a:pt x="74702" y="1848"/>
                  </a:lnTo>
                  <a:lnTo>
                    <a:pt x="7285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236379" y="355408"/>
              <a:ext cx="8566213" cy="4439071"/>
            </a:xfrm>
            <a:custGeom>
              <a:rect b="b" l="l" r="r" t="t"/>
              <a:pathLst>
                <a:path extrusionOk="0" h="49838" w="103388">
                  <a:moveTo>
                    <a:pt x="73869" y="236"/>
                  </a:moveTo>
                  <a:lnTo>
                    <a:pt x="75735" y="2101"/>
                  </a:lnTo>
                  <a:lnTo>
                    <a:pt x="103152" y="2101"/>
                  </a:lnTo>
                  <a:lnTo>
                    <a:pt x="103152" y="49602"/>
                  </a:lnTo>
                  <a:lnTo>
                    <a:pt x="20935" y="49602"/>
                  </a:lnTo>
                  <a:lnTo>
                    <a:pt x="19613" y="48280"/>
                  </a:lnTo>
                  <a:lnTo>
                    <a:pt x="236" y="48280"/>
                  </a:lnTo>
                  <a:lnTo>
                    <a:pt x="236" y="236"/>
                  </a:lnTo>
                  <a:close/>
                  <a:moveTo>
                    <a:pt x="1" y="1"/>
                  </a:moveTo>
                  <a:lnTo>
                    <a:pt x="1" y="48498"/>
                  </a:lnTo>
                  <a:lnTo>
                    <a:pt x="19505" y="48498"/>
                  </a:lnTo>
                  <a:lnTo>
                    <a:pt x="20827" y="49838"/>
                  </a:lnTo>
                  <a:lnTo>
                    <a:pt x="103388" y="49838"/>
                  </a:lnTo>
                  <a:lnTo>
                    <a:pt x="103388" y="1866"/>
                  </a:lnTo>
                  <a:lnTo>
                    <a:pt x="75843" y="1866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852035" y="849031"/>
              <a:ext cx="88542" cy="761136"/>
            </a:xfrm>
            <a:custGeom>
              <a:rect b="b" l="l" r="r" t="t"/>
              <a:pathLst>
                <a:path extrusionOk="0" h="10866" w="1359">
                  <a:moveTo>
                    <a:pt x="0" y="0"/>
                  </a:moveTo>
                  <a:lnTo>
                    <a:pt x="0" y="10866"/>
                  </a:lnTo>
                  <a:lnTo>
                    <a:pt x="1359" y="10866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8852044" y="1707824"/>
              <a:ext cx="88532" cy="78080"/>
            </a:xfrm>
            <a:custGeom>
              <a:rect b="b" l="l" r="r" t="t"/>
              <a:pathLst>
                <a:path extrusionOk="0" h="924" w="1359">
                  <a:moveTo>
                    <a:pt x="0" y="0"/>
                  </a:moveTo>
                  <a:lnTo>
                    <a:pt x="0" y="924"/>
                  </a:lnTo>
                  <a:lnTo>
                    <a:pt x="1359" y="924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8852044" y="1825624"/>
              <a:ext cx="88532" cy="78165"/>
            </a:xfrm>
            <a:custGeom>
              <a:rect b="b" l="l" r="r" t="t"/>
              <a:pathLst>
                <a:path extrusionOk="0" h="925" w="1359">
                  <a:moveTo>
                    <a:pt x="0" y="1"/>
                  </a:moveTo>
                  <a:lnTo>
                    <a:pt x="0" y="924"/>
                  </a:lnTo>
                  <a:lnTo>
                    <a:pt x="1359" y="924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8852044" y="1941903"/>
              <a:ext cx="88532" cy="78165"/>
            </a:xfrm>
            <a:custGeom>
              <a:rect b="b" l="l" r="r" t="t"/>
              <a:pathLst>
                <a:path extrusionOk="0" h="925" w="1359">
                  <a:moveTo>
                    <a:pt x="0" y="1"/>
                  </a:moveTo>
                  <a:lnTo>
                    <a:pt x="0" y="924"/>
                  </a:lnTo>
                  <a:lnTo>
                    <a:pt x="1359" y="924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8852044" y="2059788"/>
              <a:ext cx="88532" cy="78080"/>
            </a:xfrm>
            <a:custGeom>
              <a:rect b="b" l="l" r="r" t="t"/>
              <a:pathLst>
                <a:path extrusionOk="0" h="924" w="1359">
                  <a:moveTo>
                    <a:pt x="0" y="0"/>
                  </a:moveTo>
                  <a:lnTo>
                    <a:pt x="0" y="924"/>
                  </a:lnTo>
                  <a:lnTo>
                    <a:pt x="1359" y="924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189898" y="4757362"/>
              <a:ext cx="1727112" cy="133961"/>
            </a:xfrm>
            <a:custGeom>
              <a:rect b="b" l="l" r="r" t="t"/>
              <a:pathLst>
                <a:path extrusionOk="0" h="1504" w="20845">
                  <a:moveTo>
                    <a:pt x="0" y="0"/>
                  </a:moveTo>
                  <a:lnTo>
                    <a:pt x="0" y="217"/>
                  </a:lnTo>
                  <a:lnTo>
                    <a:pt x="19396" y="217"/>
                  </a:lnTo>
                  <a:lnTo>
                    <a:pt x="20681" y="1503"/>
                  </a:lnTo>
                  <a:lnTo>
                    <a:pt x="20844" y="1340"/>
                  </a:lnTo>
                  <a:lnTo>
                    <a:pt x="194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410794" y="256985"/>
              <a:ext cx="2438340" cy="184019"/>
            </a:xfrm>
            <a:custGeom>
              <a:rect b="b" l="l" r="r" t="t"/>
              <a:pathLst>
                <a:path extrusionOk="0" h="2066" w="29429">
                  <a:moveTo>
                    <a:pt x="163" y="1"/>
                  </a:moveTo>
                  <a:lnTo>
                    <a:pt x="0" y="164"/>
                  </a:lnTo>
                  <a:lnTo>
                    <a:pt x="1902" y="2065"/>
                  </a:lnTo>
                  <a:lnTo>
                    <a:pt x="29428" y="2065"/>
                  </a:lnTo>
                  <a:lnTo>
                    <a:pt x="29428" y="1830"/>
                  </a:lnTo>
                  <a:lnTo>
                    <a:pt x="1992" y="1830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787941" y="4843565"/>
              <a:ext cx="979926" cy="78176"/>
            </a:xfrm>
            <a:custGeom>
              <a:rect b="b" l="l" r="r" t="t"/>
              <a:pathLst>
                <a:path extrusionOk="0" h="1395" w="11827">
                  <a:moveTo>
                    <a:pt x="1" y="0"/>
                  </a:moveTo>
                  <a:lnTo>
                    <a:pt x="1" y="1395"/>
                  </a:lnTo>
                  <a:lnTo>
                    <a:pt x="308" y="1395"/>
                  </a:lnTo>
                  <a:lnTo>
                    <a:pt x="308" y="0"/>
                  </a:lnTo>
                  <a:close/>
                  <a:moveTo>
                    <a:pt x="580" y="0"/>
                  </a:moveTo>
                  <a:lnTo>
                    <a:pt x="580" y="1395"/>
                  </a:lnTo>
                  <a:lnTo>
                    <a:pt x="870" y="1395"/>
                  </a:lnTo>
                  <a:lnTo>
                    <a:pt x="870" y="0"/>
                  </a:lnTo>
                  <a:close/>
                  <a:moveTo>
                    <a:pt x="1160" y="0"/>
                  </a:moveTo>
                  <a:lnTo>
                    <a:pt x="1160" y="1395"/>
                  </a:lnTo>
                  <a:lnTo>
                    <a:pt x="1449" y="1395"/>
                  </a:lnTo>
                  <a:lnTo>
                    <a:pt x="1449" y="0"/>
                  </a:lnTo>
                  <a:close/>
                  <a:moveTo>
                    <a:pt x="1739" y="0"/>
                  </a:moveTo>
                  <a:lnTo>
                    <a:pt x="1739" y="1395"/>
                  </a:lnTo>
                  <a:lnTo>
                    <a:pt x="2029" y="1395"/>
                  </a:lnTo>
                  <a:lnTo>
                    <a:pt x="2029" y="0"/>
                  </a:lnTo>
                  <a:close/>
                  <a:moveTo>
                    <a:pt x="2319" y="0"/>
                  </a:moveTo>
                  <a:lnTo>
                    <a:pt x="2319" y="1395"/>
                  </a:lnTo>
                  <a:lnTo>
                    <a:pt x="2626" y="1395"/>
                  </a:lnTo>
                  <a:lnTo>
                    <a:pt x="2608" y="0"/>
                  </a:lnTo>
                  <a:close/>
                  <a:moveTo>
                    <a:pt x="2880" y="0"/>
                  </a:moveTo>
                  <a:lnTo>
                    <a:pt x="2880" y="1395"/>
                  </a:lnTo>
                  <a:lnTo>
                    <a:pt x="3188" y="1395"/>
                  </a:lnTo>
                  <a:lnTo>
                    <a:pt x="3188" y="0"/>
                  </a:lnTo>
                  <a:close/>
                  <a:moveTo>
                    <a:pt x="3460" y="0"/>
                  </a:moveTo>
                  <a:lnTo>
                    <a:pt x="3460" y="1395"/>
                  </a:lnTo>
                  <a:lnTo>
                    <a:pt x="3749" y="1395"/>
                  </a:lnTo>
                  <a:lnTo>
                    <a:pt x="3767" y="0"/>
                  </a:lnTo>
                  <a:close/>
                  <a:moveTo>
                    <a:pt x="4039" y="0"/>
                  </a:moveTo>
                  <a:lnTo>
                    <a:pt x="4039" y="1395"/>
                  </a:lnTo>
                  <a:lnTo>
                    <a:pt x="4329" y="1395"/>
                  </a:lnTo>
                  <a:lnTo>
                    <a:pt x="4329" y="0"/>
                  </a:lnTo>
                  <a:close/>
                  <a:moveTo>
                    <a:pt x="4619" y="0"/>
                  </a:moveTo>
                  <a:lnTo>
                    <a:pt x="4619" y="1395"/>
                  </a:lnTo>
                  <a:lnTo>
                    <a:pt x="4908" y="1395"/>
                  </a:lnTo>
                  <a:lnTo>
                    <a:pt x="4908" y="0"/>
                  </a:lnTo>
                  <a:close/>
                  <a:moveTo>
                    <a:pt x="5198" y="0"/>
                  </a:moveTo>
                  <a:lnTo>
                    <a:pt x="5198" y="1395"/>
                  </a:lnTo>
                  <a:lnTo>
                    <a:pt x="5488" y="1395"/>
                  </a:lnTo>
                  <a:lnTo>
                    <a:pt x="5488" y="0"/>
                  </a:lnTo>
                  <a:close/>
                  <a:moveTo>
                    <a:pt x="5778" y="0"/>
                  </a:moveTo>
                  <a:lnTo>
                    <a:pt x="5778" y="1395"/>
                  </a:lnTo>
                  <a:lnTo>
                    <a:pt x="6067" y="1395"/>
                  </a:lnTo>
                  <a:lnTo>
                    <a:pt x="6067" y="0"/>
                  </a:lnTo>
                  <a:close/>
                  <a:moveTo>
                    <a:pt x="6339" y="0"/>
                  </a:moveTo>
                  <a:lnTo>
                    <a:pt x="6339" y="1395"/>
                  </a:lnTo>
                  <a:lnTo>
                    <a:pt x="6647" y="1395"/>
                  </a:lnTo>
                  <a:lnTo>
                    <a:pt x="6647" y="0"/>
                  </a:lnTo>
                  <a:close/>
                  <a:moveTo>
                    <a:pt x="6918" y="0"/>
                  </a:moveTo>
                  <a:lnTo>
                    <a:pt x="6918" y="1395"/>
                  </a:lnTo>
                  <a:lnTo>
                    <a:pt x="7208" y="1395"/>
                  </a:lnTo>
                  <a:lnTo>
                    <a:pt x="7226" y="0"/>
                  </a:lnTo>
                  <a:close/>
                  <a:moveTo>
                    <a:pt x="7498" y="0"/>
                  </a:moveTo>
                  <a:lnTo>
                    <a:pt x="7498" y="1395"/>
                  </a:lnTo>
                  <a:lnTo>
                    <a:pt x="7788" y="1395"/>
                  </a:lnTo>
                  <a:lnTo>
                    <a:pt x="7788" y="0"/>
                  </a:lnTo>
                  <a:close/>
                  <a:moveTo>
                    <a:pt x="8077" y="0"/>
                  </a:moveTo>
                  <a:lnTo>
                    <a:pt x="8077" y="1395"/>
                  </a:lnTo>
                  <a:lnTo>
                    <a:pt x="8367" y="1395"/>
                  </a:lnTo>
                  <a:lnTo>
                    <a:pt x="8367" y="0"/>
                  </a:lnTo>
                  <a:close/>
                  <a:moveTo>
                    <a:pt x="8657" y="0"/>
                  </a:moveTo>
                  <a:lnTo>
                    <a:pt x="8657" y="1395"/>
                  </a:lnTo>
                  <a:lnTo>
                    <a:pt x="8965" y="1395"/>
                  </a:lnTo>
                  <a:lnTo>
                    <a:pt x="8947" y="0"/>
                  </a:lnTo>
                  <a:close/>
                  <a:moveTo>
                    <a:pt x="9236" y="0"/>
                  </a:moveTo>
                  <a:lnTo>
                    <a:pt x="9236" y="1395"/>
                  </a:lnTo>
                  <a:lnTo>
                    <a:pt x="9526" y="1395"/>
                  </a:lnTo>
                  <a:lnTo>
                    <a:pt x="9526" y="0"/>
                  </a:lnTo>
                  <a:close/>
                  <a:moveTo>
                    <a:pt x="9798" y="0"/>
                  </a:moveTo>
                  <a:lnTo>
                    <a:pt x="9798" y="1395"/>
                  </a:lnTo>
                  <a:lnTo>
                    <a:pt x="10106" y="1395"/>
                  </a:lnTo>
                  <a:lnTo>
                    <a:pt x="10106" y="0"/>
                  </a:lnTo>
                  <a:close/>
                  <a:moveTo>
                    <a:pt x="10377" y="0"/>
                  </a:moveTo>
                  <a:lnTo>
                    <a:pt x="10377" y="1395"/>
                  </a:lnTo>
                  <a:lnTo>
                    <a:pt x="10685" y="1395"/>
                  </a:lnTo>
                  <a:lnTo>
                    <a:pt x="10685" y="0"/>
                  </a:lnTo>
                  <a:close/>
                  <a:moveTo>
                    <a:pt x="10957" y="0"/>
                  </a:moveTo>
                  <a:lnTo>
                    <a:pt x="10957" y="1395"/>
                  </a:lnTo>
                  <a:lnTo>
                    <a:pt x="11247" y="1395"/>
                  </a:lnTo>
                  <a:lnTo>
                    <a:pt x="11247" y="0"/>
                  </a:lnTo>
                  <a:close/>
                  <a:moveTo>
                    <a:pt x="11536" y="0"/>
                  </a:moveTo>
                  <a:lnTo>
                    <a:pt x="11536" y="1395"/>
                  </a:lnTo>
                  <a:lnTo>
                    <a:pt x="11826" y="1395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14"/>
          <p:cNvGrpSpPr/>
          <p:nvPr/>
        </p:nvGrpSpPr>
        <p:grpSpPr>
          <a:xfrm>
            <a:off x="-2130775" y="-2195914"/>
            <a:ext cx="12986326" cy="9092578"/>
            <a:chOff x="-2130775" y="-2195914"/>
            <a:chExt cx="12986326" cy="9092578"/>
          </a:xfrm>
        </p:grpSpPr>
        <p:grpSp>
          <p:nvGrpSpPr>
            <p:cNvPr id="842" name="Google Shape;842;p14"/>
            <p:cNvGrpSpPr/>
            <p:nvPr/>
          </p:nvGrpSpPr>
          <p:grpSpPr>
            <a:xfrm>
              <a:off x="-2130775" y="-2195914"/>
              <a:ext cx="12986326" cy="9092578"/>
              <a:chOff x="-2130775" y="-2195914"/>
              <a:chExt cx="12986326" cy="9092578"/>
            </a:xfrm>
          </p:grpSpPr>
          <p:pic>
            <p:nvPicPr>
              <p:cNvPr id="843" name="Google Shape;843;p1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130775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4" name="Google Shape;844;p1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45" name="Google Shape;845;p14"/>
            <p:cNvPicPr preferRelativeResize="0"/>
            <p:nvPr/>
          </p:nvPicPr>
          <p:blipFill rotWithShape="1">
            <a:blip r:embed="rId3">
              <a:alphaModFix/>
            </a:blip>
            <a:srcRect b="48662" l="22156" r="45973" t="22665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14"/>
            <p:cNvPicPr preferRelativeResize="0"/>
            <p:nvPr/>
          </p:nvPicPr>
          <p:blipFill rotWithShape="1">
            <a:blip r:embed="rId4">
              <a:alphaModFix/>
            </a:blip>
            <a:srcRect b="0" l="0" r="0" t="32854"/>
            <a:stretch/>
          </p:blipFill>
          <p:spPr>
            <a:xfrm>
              <a:off x="0" y="460400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7" name="Google Shape;84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8" name="Google Shape;848;p14"/>
          <p:cNvSpPr txBox="1"/>
          <p:nvPr>
            <p:ph hasCustomPrompt="1" idx="2" type="title"/>
          </p:nvPr>
        </p:nvSpPr>
        <p:spPr>
          <a:xfrm>
            <a:off x="821850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14"/>
          <p:cNvSpPr txBox="1"/>
          <p:nvPr>
            <p:ph hasCustomPrompt="1" idx="3" type="title"/>
          </p:nvPr>
        </p:nvSpPr>
        <p:spPr>
          <a:xfrm>
            <a:off x="821850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0" name="Google Shape;850;p14"/>
          <p:cNvSpPr txBox="1"/>
          <p:nvPr>
            <p:ph hasCustomPrompt="1" idx="4" type="title"/>
          </p:nvPr>
        </p:nvSpPr>
        <p:spPr>
          <a:xfrm>
            <a:off x="3514164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1" name="Google Shape;851;p14"/>
          <p:cNvSpPr txBox="1"/>
          <p:nvPr>
            <p:ph hasCustomPrompt="1" idx="5" type="title"/>
          </p:nvPr>
        </p:nvSpPr>
        <p:spPr>
          <a:xfrm>
            <a:off x="3514164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2" name="Google Shape;852;p14"/>
          <p:cNvSpPr txBox="1"/>
          <p:nvPr>
            <p:ph hasCustomPrompt="1" idx="6" type="title"/>
          </p:nvPr>
        </p:nvSpPr>
        <p:spPr>
          <a:xfrm>
            <a:off x="6206498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3" name="Google Shape;853;p14"/>
          <p:cNvSpPr txBox="1"/>
          <p:nvPr>
            <p:ph hasCustomPrompt="1" idx="7" type="title"/>
          </p:nvPr>
        </p:nvSpPr>
        <p:spPr>
          <a:xfrm>
            <a:off x="6206498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4" name="Google Shape;854;p14"/>
          <p:cNvSpPr txBox="1"/>
          <p:nvPr>
            <p:ph idx="1" type="subTitle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5" name="Google Shape;855;p14"/>
          <p:cNvSpPr txBox="1"/>
          <p:nvPr>
            <p:ph idx="8" type="subTitle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14"/>
          <p:cNvSpPr txBox="1"/>
          <p:nvPr>
            <p:ph idx="9" type="subTitle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7" name="Google Shape;857;p14"/>
          <p:cNvSpPr txBox="1"/>
          <p:nvPr>
            <p:ph idx="13" type="subTitle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8" name="Google Shape;858;p14"/>
          <p:cNvSpPr txBox="1"/>
          <p:nvPr>
            <p:ph idx="14" type="subTitle"/>
          </p:nvPr>
        </p:nvSpPr>
        <p:spPr>
          <a:xfrm>
            <a:off x="3419250" y="36250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9" name="Google Shape;859;p14"/>
          <p:cNvSpPr txBox="1"/>
          <p:nvPr>
            <p:ph idx="15" type="subTitle"/>
          </p:nvPr>
        </p:nvSpPr>
        <p:spPr>
          <a:xfrm>
            <a:off x="6118524" y="36250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5"/>
          <p:cNvSpPr txBox="1"/>
          <p:nvPr>
            <p:ph type="title"/>
          </p:nvPr>
        </p:nvSpPr>
        <p:spPr>
          <a:xfrm>
            <a:off x="2159900" y="2576938"/>
            <a:ext cx="4824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2" name="Google Shape;862;p15"/>
          <p:cNvSpPr txBox="1"/>
          <p:nvPr>
            <p:ph hasCustomPrompt="1" idx="2" type="title"/>
          </p:nvPr>
        </p:nvSpPr>
        <p:spPr>
          <a:xfrm>
            <a:off x="3771250" y="1350925"/>
            <a:ext cx="160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3" name="Google Shape;863;p15"/>
          <p:cNvSpPr txBox="1"/>
          <p:nvPr>
            <p:ph idx="1" type="subTitle"/>
          </p:nvPr>
        </p:nvSpPr>
        <p:spPr>
          <a:xfrm>
            <a:off x="1875025" y="3613588"/>
            <a:ext cx="539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864" name="Google Shape;864;p15"/>
          <p:cNvGrpSpPr/>
          <p:nvPr/>
        </p:nvGrpSpPr>
        <p:grpSpPr>
          <a:xfrm>
            <a:off x="-131873" y="15"/>
            <a:ext cx="9407751" cy="5143611"/>
            <a:chOff x="715100" y="463025"/>
            <a:chExt cx="7713801" cy="4217458"/>
          </a:xfrm>
        </p:grpSpPr>
        <p:sp>
          <p:nvSpPr>
            <p:cNvPr id="865" name="Google Shape;865;p15"/>
            <p:cNvSpPr/>
            <p:nvPr/>
          </p:nvSpPr>
          <p:spPr>
            <a:xfrm>
              <a:off x="729950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729950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729950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427254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89"/>
                  </a:moveTo>
                  <a:lnTo>
                    <a:pt x="22996" y="22996"/>
                  </a:lnTo>
                  <a:lnTo>
                    <a:pt x="290" y="22996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1427254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302"/>
                  </a:moveTo>
                  <a:lnTo>
                    <a:pt x="22996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1427254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124195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89"/>
                  </a:moveTo>
                  <a:lnTo>
                    <a:pt x="22996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124195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302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124195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821135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8" y="289"/>
                  </a:moveTo>
                  <a:lnTo>
                    <a:pt x="23008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97" y="23297"/>
                  </a:lnTo>
                  <a:lnTo>
                    <a:pt x="23297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821135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8" y="302"/>
                  </a:moveTo>
                  <a:lnTo>
                    <a:pt x="23008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7" y="23286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821135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8" y="290"/>
                  </a:moveTo>
                  <a:lnTo>
                    <a:pt x="23008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7" y="23298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3518439" y="476421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89"/>
                  </a:moveTo>
                  <a:lnTo>
                    <a:pt x="22996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3518439" y="1173329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302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3518439" y="1870268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4215349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89"/>
                  </a:moveTo>
                  <a:lnTo>
                    <a:pt x="22997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86" y="23297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4215349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302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215349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912289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912289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912289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1065479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8" y="0"/>
                    <a:pt x="275" y="63"/>
                    <a:pt x="163" y="174"/>
                  </a:cubicBezTo>
                  <a:cubicBezTo>
                    <a:pt x="138" y="199"/>
                    <a:pt x="113" y="225"/>
                    <a:pt x="88" y="262"/>
                  </a:cubicBezTo>
                  <a:cubicBezTo>
                    <a:pt x="75" y="287"/>
                    <a:pt x="63" y="325"/>
                    <a:pt x="38" y="363"/>
                  </a:cubicBezTo>
                  <a:lnTo>
                    <a:pt x="13" y="463"/>
                  </a:lnTo>
                  <a:cubicBezTo>
                    <a:pt x="0" y="501"/>
                    <a:pt x="0" y="539"/>
                    <a:pt x="0" y="576"/>
                  </a:cubicBezTo>
                  <a:cubicBezTo>
                    <a:pt x="0" y="652"/>
                    <a:pt x="13" y="727"/>
                    <a:pt x="38" y="790"/>
                  </a:cubicBezTo>
                  <a:cubicBezTo>
                    <a:pt x="63" y="865"/>
                    <a:pt x="113" y="928"/>
                    <a:pt x="163" y="991"/>
                  </a:cubicBezTo>
                  <a:cubicBezTo>
                    <a:pt x="277" y="1092"/>
                    <a:pt x="427" y="1154"/>
                    <a:pt x="566" y="1154"/>
                  </a:cubicBezTo>
                  <a:cubicBezTo>
                    <a:pt x="616" y="1154"/>
                    <a:pt x="653" y="1142"/>
                    <a:pt x="691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29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80" y="979"/>
                  </a:cubicBezTo>
                  <a:cubicBezTo>
                    <a:pt x="1043" y="928"/>
                    <a:pt x="1081" y="865"/>
                    <a:pt x="1106" y="790"/>
                  </a:cubicBezTo>
                  <a:cubicBezTo>
                    <a:pt x="1131" y="727"/>
                    <a:pt x="1144" y="652"/>
                    <a:pt x="1144" y="576"/>
                  </a:cubicBezTo>
                  <a:cubicBezTo>
                    <a:pt x="1156" y="539"/>
                    <a:pt x="1144" y="501"/>
                    <a:pt x="1131" y="463"/>
                  </a:cubicBezTo>
                  <a:cubicBezTo>
                    <a:pt x="1131" y="426"/>
                    <a:pt x="1118" y="388"/>
                    <a:pt x="1106" y="350"/>
                  </a:cubicBezTo>
                  <a:cubicBezTo>
                    <a:pt x="1093" y="325"/>
                    <a:pt x="1068" y="287"/>
                    <a:pt x="1056" y="262"/>
                  </a:cubicBezTo>
                  <a:cubicBezTo>
                    <a:pt x="1030" y="225"/>
                    <a:pt x="1005" y="187"/>
                    <a:pt x="980" y="162"/>
                  </a:cubicBezTo>
                  <a:lnTo>
                    <a:pt x="892" y="99"/>
                  </a:lnTo>
                  <a:cubicBezTo>
                    <a:pt x="867" y="74"/>
                    <a:pt x="829" y="61"/>
                    <a:pt x="792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8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106547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62"/>
                    <a:pt x="0" y="412"/>
                    <a:pt x="0" y="563"/>
                  </a:cubicBezTo>
                  <a:cubicBezTo>
                    <a:pt x="0" y="601"/>
                    <a:pt x="0" y="639"/>
                    <a:pt x="13" y="676"/>
                  </a:cubicBezTo>
                  <a:lnTo>
                    <a:pt x="38" y="789"/>
                  </a:lnTo>
                  <a:cubicBezTo>
                    <a:pt x="50" y="815"/>
                    <a:pt x="75" y="852"/>
                    <a:pt x="88" y="890"/>
                  </a:cubicBezTo>
                  <a:cubicBezTo>
                    <a:pt x="113" y="915"/>
                    <a:pt x="138" y="953"/>
                    <a:pt x="163" y="978"/>
                  </a:cubicBezTo>
                  <a:cubicBezTo>
                    <a:pt x="277" y="1078"/>
                    <a:pt x="427" y="1141"/>
                    <a:pt x="566" y="1141"/>
                  </a:cubicBezTo>
                  <a:cubicBezTo>
                    <a:pt x="729" y="1141"/>
                    <a:pt x="867" y="1078"/>
                    <a:pt x="980" y="978"/>
                  </a:cubicBezTo>
                  <a:cubicBezTo>
                    <a:pt x="1005" y="953"/>
                    <a:pt x="1030" y="915"/>
                    <a:pt x="1056" y="890"/>
                  </a:cubicBezTo>
                  <a:cubicBezTo>
                    <a:pt x="1068" y="852"/>
                    <a:pt x="1093" y="815"/>
                    <a:pt x="1106" y="789"/>
                  </a:cubicBezTo>
                  <a:cubicBezTo>
                    <a:pt x="1118" y="752"/>
                    <a:pt x="1131" y="714"/>
                    <a:pt x="1131" y="676"/>
                  </a:cubicBezTo>
                  <a:cubicBezTo>
                    <a:pt x="1144" y="639"/>
                    <a:pt x="1156" y="601"/>
                    <a:pt x="1144" y="563"/>
                  </a:cubicBezTo>
                  <a:cubicBezTo>
                    <a:pt x="1144" y="412"/>
                    <a:pt x="1093" y="274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715464" y="812010"/>
              <a:ext cx="36611" cy="34611"/>
            </a:xfrm>
            <a:custGeom>
              <a:rect b="b" l="l" r="r" t="t"/>
              <a:pathLst>
                <a:path extrusionOk="0" h="1142" w="1208">
                  <a:moveTo>
                    <a:pt x="623" y="1"/>
                  </a:moveTo>
                  <a:cubicBezTo>
                    <a:pt x="475" y="1"/>
                    <a:pt x="328" y="54"/>
                    <a:pt x="215" y="161"/>
                  </a:cubicBezTo>
                  <a:cubicBezTo>
                    <a:pt x="51" y="325"/>
                    <a:pt x="1" y="576"/>
                    <a:pt x="89" y="789"/>
                  </a:cubicBezTo>
                  <a:cubicBezTo>
                    <a:pt x="127" y="852"/>
                    <a:pt x="164" y="915"/>
                    <a:pt x="215" y="978"/>
                  </a:cubicBezTo>
                  <a:cubicBezTo>
                    <a:pt x="328" y="1078"/>
                    <a:pt x="466" y="1141"/>
                    <a:pt x="629" y="1141"/>
                  </a:cubicBezTo>
                  <a:cubicBezTo>
                    <a:pt x="780" y="1141"/>
                    <a:pt x="918" y="1078"/>
                    <a:pt x="1031" y="978"/>
                  </a:cubicBezTo>
                  <a:cubicBezTo>
                    <a:pt x="1082" y="915"/>
                    <a:pt x="1119" y="852"/>
                    <a:pt x="1157" y="789"/>
                  </a:cubicBezTo>
                  <a:cubicBezTo>
                    <a:pt x="1182" y="714"/>
                    <a:pt x="1195" y="639"/>
                    <a:pt x="1207" y="563"/>
                  </a:cubicBezTo>
                  <a:cubicBezTo>
                    <a:pt x="1195" y="412"/>
                    <a:pt x="1132" y="262"/>
                    <a:pt x="1031" y="161"/>
                  </a:cubicBezTo>
                  <a:cubicBezTo>
                    <a:pt x="918" y="54"/>
                    <a:pt x="771" y="1"/>
                    <a:pt x="62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715464" y="463177"/>
              <a:ext cx="36611" cy="34975"/>
            </a:xfrm>
            <a:custGeom>
              <a:rect b="b" l="l" r="r" t="t"/>
              <a:pathLst>
                <a:path extrusionOk="0" h="1154" w="1208">
                  <a:moveTo>
                    <a:pt x="623" y="1"/>
                  </a:moveTo>
                  <a:cubicBezTo>
                    <a:pt x="475" y="1"/>
                    <a:pt x="328" y="54"/>
                    <a:pt x="215" y="161"/>
                  </a:cubicBezTo>
                  <a:cubicBezTo>
                    <a:pt x="51" y="337"/>
                    <a:pt x="1" y="575"/>
                    <a:pt x="89" y="789"/>
                  </a:cubicBezTo>
                  <a:cubicBezTo>
                    <a:pt x="114" y="864"/>
                    <a:pt x="164" y="927"/>
                    <a:pt x="215" y="990"/>
                  </a:cubicBezTo>
                  <a:cubicBezTo>
                    <a:pt x="328" y="1091"/>
                    <a:pt x="466" y="1153"/>
                    <a:pt x="629" y="1153"/>
                  </a:cubicBezTo>
                  <a:cubicBezTo>
                    <a:pt x="780" y="1153"/>
                    <a:pt x="918" y="1091"/>
                    <a:pt x="1031" y="990"/>
                  </a:cubicBezTo>
                  <a:cubicBezTo>
                    <a:pt x="1082" y="927"/>
                    <a:pt x="1119" y="864"/>
                    <a:pt x="1157" y="802"/>
                  </a:cubicBezTo>
                  <a:cubicBezTo>
                    <a:pt x="1182" y="726"/>
                    <a:pt x="1195" y="651"/>
                    <a:pt x="1207" y="575"/>
                  </a:cubicBezTo>
                  <a:cubicBezTo>
                    <a:pt x="1195" y="425"/>
                    <a:pt x="1132" y="274"/>
                    <a:pt x="1031" y="161"/>
                  </a:cubicBezTo>
                  <a:cubicBezTo>
                    <a:pt x="918" y="54"/>
                    <a:pt x="771" y="1"/>
                    <a:pt x="62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141391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0"/>
                  </a:moveTo>
                  <a:cubicBezTo>
                    <a:pt x="522" y="0"/>
                    <a:pt x="494" y="2"/>
                    <a:pt x="466" y="5"/>
                  </a:cubicBezTo>
                  <a:cubicBezTo>
                    <a:pt x="428" y="17"/>
                    <a:pt x="390" y="30"/>
                    <a:pt x="353" y="43"/>
                  </a:cubicBezTo>
                  <a:cubicBezTo>
                    <a:pt x="328" y="55"/>
                    <a:pt x="290" y="80"/>
                    <a:pt x="265" y="93"/>
                  </a:cubicBezTo>
                  <a:cubicBezTo>
                    <a:pt x="227" y="118"/>
                    <a:pt x="202" y="143"/>
                    <a:pt x="164" y="168"/>
                  </a:cubicBezTo>
                  <a:cubicBezTo>
                    <a:pt x="64" y="281"/>
                    <a:pt x="1" y="419"/>
                    <a:pt x="1" y="570"/>
                  </a:cubicBezTo>
                  <a:cubicBezTo>
                    <a:pt x="1" y="721"/>
                    <a:pt x="64" y="872"/>
                    <a:pt x="164" y="972"/>
                  </a:cubicBezTo>
                  <a:cubicBezTo>
                    <a:pt x="202" y="1010"/>
                    <a:pt x="227" y="1035"/>
                    <a:pt x="265" y="1048"/>
                  </a:cubicBezTo>
                  <a:cubicBezTo>
                    <a:pt x="290" y="1073"/>
                    <a:pt x="328" y="1098"/>
                    <a:pt x="353" y="1111"/>
                  </a:cubicBezTo>
                  <a:cubicBezTo>
                    <a:pt x="390" y="1123"/>
                    <a:pt x="428" y="1136"/>
                    <a:pt x="466" y="1136"/>
                  </a:cubicBezTo>
                  <a:cubicBezTo>
                    <a:pt x="504" y="1148"/>
                    <a:pt x="541" y="1148"/>
                    <a:pt x="579" y="1148"/>
                  </a:cubicBezTo>
                  <a:cubicBezTo>
                    <a:pt x="893" y="1148"/>
                    <a:pt x="1144" y="897"/>
                    <a:pt x="1157" y="570"/>
                  </a:cubicBezTo>
                  <a:cubicBezTo>
                    <a:pt x="1157" y="419"/>
                    <a:pt x="1094" y="281"/>
                    <a:pt x="981" y="168"/>
                  </a:cubicBezTo>
                  <a:cubicBezTo>
                    <a:pt x="931" y="118"/>
                    <a:pt x="868" y="68"/>
                    <a:pt x="793" y="43"/>
                  </a:cubicBezTo>
                  <a:cubicBezTo>
                    <a:pt x="717" y="14"/>
                    <a:pt x="635" y="0"/>
                    <a:pt x="55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1413919" y="46308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5"/>
                    <a:pt x="466" y="13"/>
                  </a:cubicBezTo>
                  <a:cubicBezTo>
                    <a:pt x="428" y="26"/>
                    <a:pt x="390" y="38"/>
                    <a:pt x="353" y="51"/>
                  </a:cubicBez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77"/>
                    <a:pt x="1" y="428"/>
                    <a:pt x="1" y="578"/>
                  </a:cubicBezTo>
                  <a:cubicBezTo>
                    <a:pt x="1" y="616"/>
                    <a:pt x="13" y="654"/>
                    <a:pt x="13" y="692"/>
                  </a:cubicBezTo>
                  <a:cubicBezTo>
                    <a:pt x="26" y="729"/>
                    <a:pt x="26" y="767"/>
                    <a:pt x="51" y="792"/>
                  </a:cubicBezTo>
                  <a:cubicBezTo>
                    <a:pt x="64" y="830"/>
                    <a:pt x="76" y="867"/>
                    <a:pt x="101" y="905"/>
                  </a:cubicBezTo>
                  <a:lnTo>
                    <a:pt x="164" y="993"/>
                  </a:ln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4"/>
                    <a:pt x="981" y="993"/>
                  </a:cubicBezTo>
                  <a:lnTo>
                    <a:pt x="1056" y="905"/>
                  </a:lnTo>
                  <a:cubicBezTo>
                    <a:pt x="1082" y="867"/>
                    <a:pt x="1094" y="830"/>
                    <a:pt x="1107" y="792"/>
                  </a:cubicBezTo>
                  <a:cubicBezTo>
                    <a:pt x="1119" y="767"/>
                    <a:pt x="1132" y="729"/>
                    <a:pt x="1144" y="692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8"/>
                    <a:pt x="1094" y="277"/>
                    <a:pt x="981" y="176"/>
                  </a:cubicBezTo>
                  <a:cubicBezTo>
                    <a:pt x="931" y="113"/>
                    <a:pt x="868" y="76"/>
                    <a:pt x="793" y="51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1065479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6" y="119"/>
                    <a:pt x="163" y="169"/>
                  </a:cubicBezTo>
                  <a:cubicBezTo>
                    <a:pt x="113" y="219"/>
                    <a:pt x="75" y="282"/>
                    <a:pt x="38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25" y="722"/>
                    <a:pt x="25" y="760"/>
                    <a:pt x="38" y="797"/>
                  </a:cubicBezTo>
                  <a:cubicBezTo>
                    <a:pt x="50" y="835"/>
                    <a:pt x="75" y="860"/>
                    <a:pt x="88" y="898"/>
                  </a:cubicBezTo>
                  <a:cubicBezTo>
                    <a:pt x="113" y="923"/>
                    <a:pt x="138" y="961"/>
                    <a:pt x="163" y="986"/>
                  </a:cubicBezTo>
                  <a:cubicBezTo>
                    <a:pt x="277" y="1086"/>
                    <a:pt x="415" y="1149"/>
                    <a:pt x="566" y="1162"/>
                  </a:cubicBezTo>
                  <a:cubicBezTo>
                    <a:pt x="616" y="1149"/>
                    <a:pt x="653" y="1149"/>
                    <a:pt x="691" y="1149"/>
                  </a:cubicBezTo>
                  <a:lnTo>
                    <a:pt x="792" y="1111"/>
                  </a:lnTo>
                  <a:lnTo>
                    <a:pt x="892" y="1061"/>
                  </a:lnTo>
                  <a:cubicBezTo>
                    <a:pt x="930" y="1036"/>
                    <a:pt x="955" y="1011"/>
                    <a:pt x="980" y="986"/>
                  </a:cubicBezTo>
                  <a:cubicBezTo>
                    <a:pt x="1005" y="961"/>
                    <a:pt x="1030" y="923"/>
                    <a:pt x="1056" y="898"/>
                  </a:cubicBezTo>
                  <a:cubicBezTo>
                    <a:pt x="1068" y="860"/>
                    <a:pt x="1093" y="835"/>
                    <a:pt x="1106" y="797"/>
                  </a:cubicBezTo>
                  <a:cubicBezTo>
                    <a:pt x="1118" y="760"/>
                    <a:pt x="1131" y="722"/>
                    <a:pt x="1131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56" y="420"/>
                    <a:pt x="1093" y="282"/>
                    <a:pt x="980" y="169"/>
                  </a:cubicBezTo>
                  <a:cubicBezTo>
                    <a:pt x="870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1065479" y="1508858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69" y="1"/>
                  </a:moveTo>
                  <a:cubicBezTo>
                    <a:pt x="419" y="1"/>
                    <a:pt x="272" y="55"/>
                    <a:pt x="163" y="164"/>
                  </a:cubicBezTo>
                  <a:cubicBezTo>
                    <a:pt x="138" y="189"/>
                    <a:pt x="113" y="227"/>
                    <a:pt x="88" y="252"/>
                  </a:cubicBezTo>
                  <a:cubicBezTo>
                    <a:pt x="75" y="290"/>
                    <a:pt x="50" y="315"/>
                    <a:pt x="38" y="352"/>
                  </a:cubicBezTo>
                  <a:lnTo>
                    <a:pt x="13" y="465"/>
                  </a:lnTo>
                  <a:cubicBezTo>
                    <a:pt x="0" y="503"/>
                    <a:pt x="0" y="541"/>
                    <a:pt x="0" y="579"/>
                  </a:cubicBezTo>
                  <a:cubicBezTo>
                    <a:pt x="0" y="654"/>
                    <a:pt x="13" y="717"/>
                    <a:pt x="38" y="792"/>
                  </a:cubicBezTo>
                  <a:cubicBezTo>
                    <a:pt x="75" y="868"/>
                    <a:pt x="113" y="930"/>
                    <a:pt x="163" y="981"/>
                  </a:cubicBezTo>
                  <a:cubicBezTo>
                    <a:pt x="277" y="1094"/>
                    <a:pt x="427" y="1144"/>
                    <a:pt x="566" y="1144"/>
                  </a:cubicBezTo>
                  <a:cubicBezTo>
                    <a:pt x="616" y="1144"/>
                    <a:pt x="653" y="1144"/>
                    <a:pt x="691" y="1131"/>
                  </a:cubicBezTo>
                  <a:cubicBezTo>
                    <a:pt x="729" y="1131"/>
                    <a:pt x="767" y="1119"/>
                    <a:pt x="792" y="1106"/>
                  </a:cubicBezTo>
                  <a:cubicBezTo>
                    <a:pt x="829" y="1094"/>
                    <a:pt x="867" y="1069"/>
                    <a:pt x="892" y="1056"/>
                  </a:cubicBezTo>
                  <a:cubicBezTo>
                    <a:pt x="930" y="1031"/>
                    <a:pt x="955" y="1006"/>
                    <a:pt x="980" y="981"/>
                  </a:cubicBezTo>
                  <a:cubicBezTo>
                    <a:pt x="1030" y="930"/>
                    <a:pt x="1081" y="868"/>
                    <a:pt x="1106" y="792"/>
                  </a:cubicBezTo>
                  <a:cubicBezTo>
                    <a:pt x="1131" y="717"/>
                    <a:pt x="1144" y="641"/>
                    <a:pt x="1144" y="579"/>
                  </a:cubicBezTo>
                  <a:cubicBezTo>
                    <a:pt x="1156" y="541"/>
                    <a:pt x="1144" y="503"/>
                    <a:pt x="1131" y="465"/>
                  </a:cubicBezTo>
                  <a:cubicBezTo>
                    <a:pt x="1131" y="428"/>
                    <a:pt x="1118" y="390"/>
                    <a:pt x="1106" y="352"/>
                  </a:cubicBezTo>
                  <a:cubicBezTo>
                    <a:pt x="1093" y="315"/>
                    <a:pt x="1068" y="290"/>
                    <a:pt x="1056" y="252"/>
                  </a:cubicBezTo>
                  <a:cubicBezTo>
                    <a:pt x="1030" y="227"/>
                    <a:pt x="1005" y="189"/>
                    <a:pt x="980" y="164"/>
                  </a:cubicBezTo>
                  <a:lnTo>
                    <a:pt x="892" y="101"/>
                  </a:lnTo>
                  <a:cubicBezTo>
                    <a:pt x="867" y="76"/>
                    <a:pt x="829" y="51"/>
                    <a:pt x="792" y="38"/>
                  </a:cubicBezTo>
                  <a:cubicBezTo>
                    <a:pt x="767" y="26"/>
                    <a:pt x="729" y="13"/>
                    <a:pt x="691" y="13"/>
                  </a:cubicBezTo>
                  <a:cubicBezTo>
                    <a:pt x="651" y="5"/>
                    <a:pt x="610" y="1"/>
                    <a:pt x="56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715464" y="1508949"/>
              <a:ext cx="36611" cy="34611"/>
            </a:xfrm>
            <a:custGeom>
              <a:rect b="b" l="l" r="r" t="t"/>
              <a:pathLst>
                <a:path extrusionOk="0" h="1142" w="1208">
                  <a:moveTo>
                    <a:pt x="623" y="1"/>
                  </a:moveTo>
                  <a:cubicBezTo>
                    <a:pt x="475" y="1"/>
                    <a:pt x="328" y="54"/>
                    <a:pt x="215" y="161"/>
                  </a:cubicBezTo>
                  <a:cubicBezTo>
                    <a:pt x="164" y="211"/>
                    <a:pt x="114" y="287"/>
                    <a:pt x="89" y="349"/>
                  </a:cubicBezTo>
                  <a:cubicBezTo>
                    <a:pt x="1" y="563"/>
                    <a:pt x="51" y="814"/>
                    <a:pt x="215" y="978"/>
                  </a:cubicBezTo>
                  <a:cubicBezTo>
                    <a:pt x="328" y="1091"/>
                    <a:pt x="466" y="1141"/>
                    <a:pt x="629" y="1141"/>
                  </a:cubicBezTo>
                  <a:cubicBezTo>
                    <a:pt x="780" y="1141"/>
                    <a:pt x="918" y="1078"/>
                    <a:pt x="1031" y="978"/>
                  </a:cubicBezTo>
                  <a:cubicBezTo>
                    <a:pt x="1132" y="865"/>
                    <a:pt x="1195" y="726"/>
                    <a:pt x="1207" y="576"/>
                  </a:cubicBezTo>
                  <a:cubicBezTo>
                    <a:pt x="1195" y="500"/>
                    <a:pt x="1182" y="425"/>
                    <a:pt x="1157" y="349"/>
                  </a:cubicBezTo>
                  <a:cubicBezTo>
                    <a:pt x="1119" y="274"/>
                    <a:pt x="1082" y="211"/>
                    <a:pt x="1031" y="161"/>
                  </a:cubicBezTo>
                  <a:cubicBezTo>
                    <a:pt x="918" y="54"/>
                    <a:pt x="771" y="1"/>
                    <a:pt x="62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715100" y="1160479"/>
              <a:ext cx="36975" cy="34611"/>
            </a:xfrm>
            <a:custGeom>
              <a:rect b="b" l="l" r="r" t="t"/>
              <a:pathLst>
                <a:path extrusionOk="0" h="1142" w="1220">
                  <a:moveTo>
                    <a:pt x="635" y="1"/>
                  </a:moveTo>
                  <a:cubicBezTo>
                    <a:pt x="487" y="1"/>
                    <a:pt x="340" y="54"/>
                    <a:pt x="227" y="161"/>
                  </a:cubicBezTo>
                  <a:cubicBezTo>
                    <a:pt x="0" y="387"/>
                    <a:pt x="0" y="752"/>
                    <a:pt x="227" y="978"/>
                  </a:cubicBezTo>
                  <a:cubicBezTo>
                    <a:pt x="340" y="1078"/>
                    <a:pt x="478" y="1141"/>
                    <a:pt x="641" y="1141"/>
                  </a:cubicBezTo>
                  <a:cubicBezTo>
                    <a:pt x="792" y="1141"/>
                    <a:pt x="930" y="1078"/>
                    <a:pt x="1043" y="978"/>
                  </a:cubicBezTo>
                  <a:cubicBezTo>
                    <a:pt x="1144" y="865"/>
                    <a:pt x="1207" y="714"/>
                    <a:pt x="1219" y="563"/>
                  </a:cubicBezTo>
                  <a:cubicBezTo>
                    <a:pt x="1207" y="412"/>
                    <a:pt x="1144" y="274"/>
                    <a:pt x="1043" y="161"/>
                  </a:cubicBezTo>
                  <a:cubicBezTo>
                    <a:pt x="930" y="54"/>
                    <a:pt x="783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1412404" y="1508858"/>
              <a:ext cx="42885" cy="34702"/>
            </a:xfrm>
            <a:custGeom>
              <a:rect b="b" l="l" r="r" t="t"/>
              <a:pathLst>
                <a:path extrusionOk="0" h="1145" w="1415">
                  <a:moveTo>
                    <a:pt x="637" y="1"/>
                  </a:moveTo>
                  <a:cubicBezTo>
                    <a:pt x="598" y="1"/>
                    <a:pt x="557" y="5"/>
                    <a:pt x="516" y="13"/>
                  </a:cubicBezTo>
                  <a:cubicBezTo>
                    <a:pt x="478" y="13"/>
                    <a:pt x="440" y="26"/>
                    <a:pt x="403" y="51"/>
                  </a:cubicBezTo>
                  <a:cubicBezTo>
                    <a:pt x="378" y="51"/>
                    <a:pt x="340" y="76"/>
                    <a:pt x="315" y="101"/>
                  </a:cubicBezTo>
                  <a:cubicBezTo>
                    <a:pt x="277" y="114"/>
                    <a:pt x="252" y="139"/>
                    <a:pt x="214" y="164"/>
                  </a:cubicBezTo>
                  <a:cubicBezTo>
                    <a:pt x="1" y="390"/>
                    <a:pt x="1" y="754"/>
                    <a:pt x="214" y="981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69"/>
                    <a:pt x="378" y="1094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lnTo>
                    <a:pt x="629" y="1144"/>
                  </a:lnTo>
                  <a:cubicBezTo>
                    <a:pt x="704" y="1144"/>
                    <a:pt x="780" y="1131"/>
                    <a:pt x="843" y="1106"/>
                  </a:cubicBezTo>
                  <a:cubicBezTo>
                    <a:pt x="918" y="1069"/>
                    <a:pt x="981" y="1031"/>
                    <a:pt x="1031" y="981"/>
                  </a:cubicBezTo>
                  <a:cubicBezTo>
                    <a:pt x="1415" y="609"/>
                    <a:pt x="1121" y="1"/>
                    <a:pt x="63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1413919" y="1160055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100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105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8"/>
                  </a:cubicBezTo>
                  <a:cubicBezTo>
                    <a:pt x="730" y="1155"/>
                    <a:pt x="881" y="1092"/>
                    <a:pt x="981" y="992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426"/>
                    <a:pt x="1094" y="276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1065479" y="185738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0"/>
                  </a:moveTo>
                  <a:cubicBezTo>
                    <a:pt x="427" y="0"/>
                    <a:pt x="275" y="61"/>
                    <a:pt x="163" y="162"/>
                  </a:cubicBezTo>
                  <a:cubicBezTo>
                    <a:pt x="138" y="199"/>
                    <a:pt x="113" y="225"/>
                    <a:pt x="88" y="250"/>
                  </a:cubicBezTo>
                  <a:cubicBezTo>
                    <a:pt x="75" y="287"/>
                    <a:pt x="63" y="313"/>
                    <a:pt x="38" y="350"/>
                  </a:cubicBezTo>
                  <a:cubicBezTo>
                    <a:pt x="25" y="388"/>
                    <a:pt x="25" y="426"/>
                    <a:pt x="13" y="463"/>
                  </a:cubicBezTo>
                  <a:cubicBezTo>
                    <a:pt x="0" y="501"/>
                    <a:pt x="0" y="539"/>
                    <a:pt x="0" y="576"/>
                  </a:cubicBezTo>
                  <a:cubicBezTo>
                    <a:pt x="0" y="652"/>
                    <a:pt x="13" y="727"/>
                    <a:pt x="38" y="790"/>
                  </a:cubicBezTo>
                  <a:cubicBezTo>
                    <a:pt x="75" y="865"/>
                    <a:pt x="113" y="928"/>
                    <a:pt x="163" y="979"/>
                  </a:cubicBezTo>
                  <a:cubicBezTo>
                    <a:pt x="277" y="1092"/>
                    <a:pt x="415" y="1154"/>
                    <a:pt x="566" y="1154"/>
                  </a:cubicBezTo>
                  <a:cubicBezTo>
                    <a:pt x="616" y="1154"/>
                    <a:pt x="653" y="1142"/>
                    <a:pt x="691" y="1142"/>
                  </a:cubicBezTo>
                  <a:lnTo>
                    <a:pt x="792" y="1104"/>
                  </a:lnTo>
                  <a:lnTo>
                    <a:pt x="892" y="1054"/>
                  </a:lnTo>
                  <a:cubicBezTo>
                    <a:pt x="930" y="1029"/>
                    <a:pt x="955" y="1004"/>
                    <a:pt x="980" y="979"/>
                  </a:cubicBezTo>
                  <a:cubicBezTo>
                    <a:pt x="1030" y="928"/>
                    <a:pt x="1081" y="865"/>
                    <a:pt x="1106" y="790"/>
                  </a:cubicBezTo>
                  <a:cubicBezTo>
                    <a:pt x="1131" y="727"/>
                    <a:pt x="1144" y="652"/>
                    <a:pt x="1144" y="576"/>
                  </a:cubicBezTo>
                  <a:cubicBezTo>
                    <a:pt x="1156" y="539"/>
                    <a:pt x="1144" y="501"/>
                    <a:pt x="1131" y="463"/>
                  </a:cubicBezTo>
                  <a:cubicBezTo>
                    <a:pt x="1131" y="426"/>
                    <a:pt x="1118" y="388"/>
                    <a:pt x="1106" y="350"/>
                  </a:cubicBezTo>
                  <a:cubicBezTo>
                    <a:pt x="1093" y="313"/>
                    <a:pt x="1068" y="287"/>
                    <a:pt x="1056" y="250"/>
                  </a:cubicBezTo>
                  <a:cubicBezTo>
                    <a:pt x="1030" y="225"/>
                    <a:pt x="1005" y="187"/>
                    <a:pt x="980" y="162"/>
                  </a:cubicBezTo>
                  <a:cubicBezTo>
                    <a:pt x="955" y="137"/>
                    <a:pt x="930" y="111"/>
                    <a:pt x="892" y="99"/>
                  </a:cubicBezTo>
                  <a:cubicBezTo>
                    <a:pt x="867" y="74"/>
                    <a:pt x="829" y="49"/>
                    <a:pt x="792" y="36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7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1065479" y="220625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62"/>
                    <a:pt x="0" y="412"/>
                    <a:pt x="0" y="563"/>
                  </a:cubicBezTo>
                  <a:cubicBezTo>
                    <a:pt x="0" y="601"/>
                    <a:pt x="0" y="639"/>
                    <a:pt x="13" y="676"/>
                  </a:cubicBezTo>
                  <a:cubicBezTo>
                    <a:pt x="25" y="714"/>
                    <a:pt x="25" y="752"/>
                    <a:pt x="38" y="789"/>
                  </a:cubicBezTo>
                  <a:cubicBezTo>
                    <a:pt x="63" y="815"/>
                    <a:pt x="75" y="852"/>
                    <a:pt x="88" y="890"/>
                  </a:cubicBezTo>
                  <a:cubicBezTo>
                    <a:pt x="113" y="915"/>
                    <a:pt x="138" y="940"/>
                    <a:pt x="163" y="965"/>
                  </a:cubicBezTo>
                  <a:cubicBezTo>
                    <a:pt x="277" y="1078"/>
                    <a:pt x="415" y="1141"/>
                    <a:pt x="566" y="1141"/>
                  </a:cubicBezTo>
                  <a:cubicBezTo>
                    <a:pt x="729" y="1141"/>
                    <a:pt x="880" y="1078"/>
                    <a:pt x="980" y="965"/>
                  </a:cubicBezTo>
                  <a:cubicBezTo>
                    <a:pt x="1005" y="940"/>
                    <a:pt x="1030" y="915"/>
                    <a:pt x="1056" y="890"/>
                  </a:cubicBezTo>
                  <a:cubicBezTo>
                    <a:pt x="1068" y="852"/>
                    <a:pt x="1093" y="815"/>
                    <a:pt x="1106" y="789"/>
                  </a:cubicBezTo>
                  <a:cubicBezTo>
                    <a:pt x="1118" y="752"/>
                    <a:pt x="1131" y="714"/>
                    <a:pt x="1131" y="676"/>
                  </a:cubicBezTo>
                  <a:cubicBezTo>
                    <a:pt x="1144" y="639"/>
                    <a:pt x="1156" y="601"/>
                    <a:pt x="1144" y="563"/>
                  </a:cubicBezTo>
                  <a:cubicBezTo>
                    <a:pt x="1144" y="412"/>
                    <a:pt x="1093" y="262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717009" y="2205979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72" y="1"/>
                  </a:moveTo>
                  <a:cubicBezTo>
                    <a:pt x="424" y="1"/>
                    <a:pt x="277" y="57"/>
                    <a:pt x="164" y="170"/>
                  </a:cubicBezTo>
                  <a:cubicBezTo>
                    <a:pt x="63" y="271"/>
                    <a:pt x="0" y="421"/>
                    <a:pt x="0" y="572"/>
                  </a:cubicBezTo>
                  <a:cubicBezTo>
                    <a:pt x="0" y="886"/>
                    <a:pt x="252" y="1150"/>
                    <a:pt x="578" y="1150"/>
                  </a:cubicBezTo>
                  <a:cubicBezTo>
                    <a:pt x="729" y="1150"/>
                    <a:pt x="867" y="1087"/>
                    <a:pt x="980" y="974"/>
                  </a:cubicBezTo>
                  <a:cubicBezTo>
                    <a:pt x="1081" y="874"/>
                    <a:pt x="1144" y="723"/>
                    <a:pt x="1156" y="572"/>
                  </a:cubicBezTo>
                  <a:cubicBezTo>
                    <a:pt x="1144" y="421"/>
                    <a:pt x="1081" y="271"/>
                    <a:pt x="980" y="170"/>
                  </a:cubicBezTo>
                  <a:cubicBezTo>
                    <a:pt x="867" y="57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71700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2" y="1"/>
                  </a:moveTo>
                  <a:cubicBezTo>
                    <a:pt x="424" y="1"/>
                    <a:pt x="277" y="51"/>
                    <a:pt x="164" y="152"/>
                  </a:cubicBezTo>
                  <a:cubicBezTo>
                    <a:pt x="50" y="265"/>
                    <a:pt x="0" y="416"/>
                    <a:pt x="0" y="566"/>
                  </a:cubicBezTo>
                  <a:cubicBezTo>
                    <a:pt x="0" y="717"/>
                    <a:pt x="63" y="868"/>
                    <a:pt x="164" y="969"/>
                  </a:cubicBezTo>
                  <a:cubicBezTo>
                    <a:pt x="277" y="1082"/>
                    <a:pt x="415" y="1144"/>
                    <a:pt x="578" y="1144"/>
                  </a:cubicBezTo>
                  <a:cubicBezTo>
                    <a:pt x="892" y="1132"/>
                    <a:pt x="1144" y="881"/>
                    <a:pt x="1156" y="566"/>
                  </a:cubicBezTo>
                  <a:cubicBezTo>
                    <a:pt x="1144" y="416"/>
                    <a:pt x="1081" y="265"/>
                    <a:pt x="980" y="152"/>
                  </a:cubicBezTo>
                  <a:cubicBezTo>
                    <a:pt x="867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141391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lnTo>
                    <a:pt x="353" y="50"/>
                  </a:ln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114" y="226"/>
                    <a:pt x="76" y="289"/>
                    <a:pt x="51" y="365"/>
                  </a:cubicBezTo>
                  <a:cubicBezTo>
                    <a:pt x="13" y="427"/>
                    <a:pt x="1" y="503"/>
                    <a:pt x="1" y="578"/>
                  </a:cubicBezTo>
                  <a:cubicBezTo>
                    <a:pt x="1" y="729"/>
                    <a:pt x="64" y="880"/>
                    <a:pt x="164" y="980"/>
                  </a:cubicBezTo>
                  <a:cubicBezTo>
                    <a:pt x="202" y="1018"/>
                    <a:pt x="227" y="1043"/>
                    <a:pt x="265" y="1056"/>
                  </a:cubicBezTo>
                  <a:cubicBezTo>
                    <a:pt x="290" y="1081"/>
                    <a:pt x="328" y="1093"/>
                    <a:pt x="353" y="1119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654" y="1156"/>
                    <a:pt x="730" y="1144"/>
                    <a:pt x="793" y="1106"/>
                  </a:cubicBezTo>
                  <a:cubicBezTo>
                    <a:pt x="868" y="1081"/>
                    <a:pt x="931" y="1043"/>
                    <a:pt x="981" y="980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32" y="427"/>
                    <a:pt x="1107" y="352"/>
                  </a:cubicBezTo>
                  <a:cubicBezTo>
                    <a:pt x="1082" y="289"/>
                    <a:pt x="1044" y="226"/>
                    <a:pt x="981" y="176"/>
                  </a:cubicBezTo>
                  <a:cubicBezTo>
                    <a:pt x="931" y="113"/>
                    <a:pt x="868" y="76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1413919" y="1857297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7"/>
                    <a:pt x="390" y="27"/>
                    <a:pt x="353" y="39"/>
                  </a:cubicBezTo>
                  <a:cubicBezTo>
                    <a:pt x="328" y="64"/>
                    <a:pt x="290" y="77"/>
                    <a:pt x="265" y="102"/>
                  </a:cubicBezTo>
                  <a:cubicBezTo>
                    <a:pt x="227" y="114"/>
                    <a:pt x="202" y="140"/>
                    <a:pt x="164" y="165"/>
                  </a:cubicBezTo>
                  <a:cubicBezTo>
                    <a:pt x="114" y="228"/>
                    <a:pt x="76" y="290"/>
                    <a:pt x="51" y="353"/>
                  </a:cubicBezTo>
                  <a:cubicBezTo>
                    <a:pt x="13" y="429"/>
                    <a:pt x="1" y="504"/>
                    <a:pt x="1" y="579"/>
                  </a:cubicBezTo>
                  <a:cubicBezTo>
                    <a:pt x="1" y="730"/>
                    <a:pt x="64" y="868"/>
                    <a:pt x="164" y="982"/>
                  </a:cubicBezTo>
                  <a:cubicBezTo>
                    <a:pt x="202" y="1007"/>
                    <a:pt x="227" y="1032"/>
                    <a:pt x="265" y="1057"/>
                  </a:cubicBezTo>
                  <a:cubicBezTo>
                    <a:pt x="290" y="1082"/>
                    <a:pt x="328" y="1095"/>
                    <a:pt x="353" y="1107"/>
                  </a:cubicBezTo>
                  <a:cubicBezTo>
                    <a:pt x="390" y="1120"/>
                    <a:pt x="428" y="1132"/>
                    <a:pt x="466" y="1145"/>
                  </a:cubicBezTo>
                  <a:cubicBezTo>
                    <a:pt x="504" y="1145"/>
                    <a:pt x="541" y="1157"/>
                    <a:pt x="579" y="1157"/>
                  </a:cubicBezTo>
                  <a:cubicBezTo>
                    <a:pt x="654" y="1157"/>
                    <a:pt x="730" y="1132"/>
                    <a:pt x="793" y="1107"/>
                  </a:cubicBezTo>
                  <a:cubicBezTo>
                    <a:pt x="868" y="1082"/>
                    <a:pt x="931" y="1032"/>
                    <a:pt x="981" y="982"/>
                  </a:cubicBezTo>
                  <a:cubicBezTo>
                    <a:pt x="1094" y="881"/>
                    <a:pt x="1157" y="730"/>
                    <a:pt x="1157" y="579"/>
                  </a:cubicBezTo>
                  <a:cubicBezTo>
                    <a:pt x="1157" y="504"/>
                    <a:pt x="1132" y="429"/>
                    <a:pt x="1107" y="353"/>
                  </a:cubicBezTo>
                  <a:cubicBezTo>
                    <a:pt x="1082" y="290"/>
                    <a:pt x="1044" y="228"/>
                    <a:pt x="981" y="165"/>
                  </a:cubicBezTo>
                  <a:cubicBezTo>
                    <a:pt x="931" y="114"/>
                    <a:pt x="868" y="77"/>
                    <a:pt x="793" y="39"/>
                  </a:cubicBezTo>
                  <a:cubicBezTo>
                    <a:pt x="728" y="15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1062024" y="2554691"/>
              <a:ext cx="38127" cy="34641"/>
            </a:xfrm>
            <a:custGeom>
              <a:rect b="b" l="l" r="r" t="t"/>
              <a:pathLst>
                <a:path extrusionOk="0" h="1143" w="1258">
                  <a:moveTo>
                    <a:pt x="694" y="0"/>
                  </a:moveTo>
                  <a:cubicBezTo>
                    <a:pt x="541" y="0"/>
                    <a:pt x="389" y="61"/>
                    <a:pt x="277" y="162"/>
                  </a:cubicBezTo>
                  <a:cubicBezTo>
                    <a:pt x="227" y="225"/>
                    <a:pt x="189" y="288"/>
                    <a:pt x="152" y="363"/>
                  </a:cubicBezTo>
                  <a:cubicBezTo>
                    <a:pt x="1" y="727"/>
                    <a:pt x="277" y="1142"/>
                    <a:pt x="680" y="1142"/>
                  </a:cubicBezTo>
                  <a:lnTo>
                    <a:pt x="805" y="1142"/>
                  </a:lnTo>
                  <a:cubicBezTo>
                    <a:pt x="843" y="1130"/>
                    <a:pt x="881" y="1117"/>
                    <a:pt x="906" y="1104"/>
                  </a:cubicBezTo>
                  <a:cubicBezTo>
                    <a:pt x="943" y="1092"/>
                    <a:pt x="981" y="1079"/>
                    <a:pt x="1006" y="1054"/>
                  </a:cubicBezTo>
                  <a:lnTo>
                    <a:pt x="1094" y="979"/>
                  </a:lnTo>
                  <a:cubicBezTo>
                    <a:pt x="1207" y="878"/>
                    <a:pt x="1258" y="727"/>
                    <a:pt x="1258" y="577"/>
                  </a:cubicBezTo>
                  <a:cubicBezTo>
                    <a:pt x="1258" y="501"/>
                    <a:pt x="1245" y="426"/>
                    <a:pt x="1220" y="351"/>
                  </a:cubicBezTo>
                  <a:cubicBezTo>
                    <a:pt x="1195" y="288"/>
                    <a:pt x="1144" y="225"/>
                    <a:pt x="1094" y="162"/>
                  </a:cubicBezTo>
                  <a:cubicBezTo>
                    <a:pt x="1069" y="137"/>
                    <a:pt x="1044" y="112"/>
                    <a:pt x="1006" y="99"/>
                  </a:cubicBezTo>
                  <a:cubicBezTo>
                    <a:pt x="981" y="74"/>
                    <a:pt x="943" y="61"/>
                    <a:pt x="906" y="49"/>
                  </a:cubicBezTo>
                  <a:cubicBezTo>
                    <a:pt x="881" y="24"/>
                    <a:pt x="843" y="11"/>
                    <a:pt x="805" y="11"/>
                  </a:cubicBezTo>
                  <a:cubicBezTo>
                    <a:pt x="769" y="4"/>
                    <a:pt x="731" y="0"/>
                    <a:pt x="6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71700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2" y="1"/>
                  </a:moveTo>
                  <a:cubicBezTo>
                    <a:pt x="424" y="1"/>
                    <a:pt x="277" y="54"/>
                    <a:pt x="164" y="161"/>
                  </a:cubicBezTo>
                  <a:cubicBezTo>
                    <a:pt x="63" y="262"/>
                    <a:pt x="0" y="412"/>
                    <a:pt x="0" y="563"/>
                  </a:cubicBezTo>
                  <a:cubicBezTo>
                    <a:pt x="0" y="601"/>
                    <a:pt x="0" y="639"/>
                    <a:pt x="13" y="676"/>
                  </a:cubicBezTo>
                  <a:cubicBezTo>
                    <a:pt x="13" y="714"/>
                    <a:pt x="25" y="752"/>
                    <a:pt x="38" y="789"/>
                  </a:cubicBezTo>
                  <a:cubicBezTo>
                    <a:pt x="50" y="814"/>
                    <a:pt x="76" y="852"/>
                    <a:pt x="101" y="877"/>
                  </a:cubicBezTo>
                  <a:cubicBezTo>
                    <a:pt x="113" y="915"/>
                    <a:pt x="138" y="953"/>
                    <a:pt x="164" y="978"/>
                  </a:cubicBezTo>
                  <a:cubicBezTo>
                    <a:pt x="277" y="1078"/>
                    <a:pt x="415" y="1141"/>
                    <a:pt x="578" y="1141"/>
                  </a:cubicBezTo>
                  <a:cubicBezTo>
                    <a:pt x="729" y="1141"/>
                    <a:pt x="867" y="1078"/>
                    <a:pt x="980" y="978"/>
                  </a:cubicBezTo>
                  <a:cubicBezTo>
                    <a:pt x="1006" y="953"/>
                    <a:pt x="1031" y="915"/>
                    <a:pt x="1056" y="877"/>
                  </a:cubicBezTo>
                  <a:cubicBezTo>
                    <a:pt x="1068" y="852"/>
                    <a:pt x="1093" y="814"/>
                    <a:pt x="1106" y="789"/>
                  </a:cubicBezTo>
                  <a:cubicBezTo>
                    <a:pt x="1119" y="752"/>
                    <a:pt x="1131" y="714"/>
                    <a:pt x="1131" y="676"/>
                  </a:cubicBezTo>
                  <a:cubicBezTo>
                    <a:pt x="1144" y="639"/>
                    <a:pt x="1144" y="601"/>
                    <a:pt x="1156" y="563"/>
                  </a:cubicBezTo>
                  <a:cubicBezTo>
                    <a:pt x="1144" y="412"/>
                    <a:pt x="1081" y="262"/>
                    <a:pt x="980" y="161"/>
                  </a:cubicBezTo>
                  <a:cubicBezTo>
                    <a:pt x="867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1413919" y="255426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cubicBezTo>
                    <a:pt x="428" y="25"/>
                    <a:pt x="390" y="38"/>
                    <a:pt x="353" y="50"/>
                  </a:cubicBezTo>
                  <a:cubicBezTo>
                    <a:pt x="328" y="63"/>
                    <a:pt x="290" y="75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89"/>
                    <a:pt x="1" y="427"/>
                    <a:pt x="1" y="578"/>
                  </a:cubicBezTo>
                  <a:cubicBezTo>
                    <a:pt x="1" y="616"/>
                    <a:pt x="13" y="654"/>
                    <a:pt x="13" y="691"/>
                  </a:cubicBezTo>
                  <a:cubicBezTo>
                    <a:pt x="13" y="729"/>
                    <a:pt x="26" y="767"/>
                    <a:pt x="51" y="804"/>
                  </a:cubicBezTo>
                  <a:cubicBezTo>
                    <a:pt x="64" y="829"/>
                    <a:pt x="76" y="867"/>
                    <a:pt x="101" y="892"/>
                  </a:cubicBezTo>
                  <a:cubicBezTo>
                    <a:pt x="127" y="930"/>
                    <a:pt x="139" y="968"/>
                    <a:pt x="164" y="993"/>
                  </a:cubicBez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106"/>
                    <a:pt x="353" y="1106"/>
                  </a:cubicBezTo>
                  <a:cubicBezTo>
                    <a:pt x="390" y="1131"/>
                    <a:pt x="428" y="1144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3"/>
                    <a:pt x="981" y="993"/>
                  </a:cubicBezTo>
                  <a:cubicBezTo>
                    <a:pt x="1006" y="955"/>
                    <a:pt x="1031" y="930"/>
                    <a:pt x="1056" y="892"/>
                  </a:cubicBezTo>
                  <a:cubicBezTo>
                    <a:pt x="1082" y="867"/>
                    <a:pt x="1094" y="829"/>
                    <a:pt x="1107" y="804"/>
                  </a:cubicBezTo>
                  <a:cubicBezTo>
                    <a:pt x="1119" y="767"/>
                    <a:pt x="1132" y="729"/>
                    <a:pt x="1144" y="691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7"/>
                    <a:pt x="1094" y="277"/>
                    <a:pt x="981" y="176"/>
                  </a:cubicBezTo>
                  <a:cubicBezTo>
                    <a:pt x="931" y="126"/>
                    <a:pt x="868" y="75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176238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9" y="0"/>
                  </a:moveTo>
                  <a:cubicBezTo>
                    <a:pt x="434" y="0"/>
                    <a:pt x="290" y="53"/>
                    <a:pt x="177" y="160"/>
                  </a:cubicBezTo>
                  <a:cubicBezTo>
                    <a:pt x="64" y="261"/>
                    <a:pt x="1" y="412"/>
                    <a:pt x="13" y="562"/>
                  </a:cubicBezTo>
                  <a:cubicBezTo>
                    <a:pt x="1" y="713"/>
                    <a:pt x="64" y="864"/>
                    <a:pt x="177" y="977"/>
                  </a:cubicBezTo>
                  <a:cubicBezTo>
                    <a:pt x="277" y="1078"/>
                    <a:pt x="428" y="1140"/>
                    <a:pt x="579" y="1140"/>
                  </a:cubicBezTo>
                  <a:cubicBezTo>
                    <a:pt x="730" y="1140"/>
                    <a:pt x="880" y="1078"/>
                    <a:pt x="981" y="977"/>
                  </a:cubicBezTo>
                  <a:cubicBezTo>
                    <a:pt x="1094" y="864"/>
                    <a:pt x="1157" y="713"/>
                    <a:pt x="1157" y="562"/>
                  </a:cubicBezTo>
                  <a:cubicBezTo>
                    <a:pt x="1157" y="412"/>
                    <a:pt x="1094" y="261"/>
                    <a:pt x="981" y="160"/>
                  </a:cubicBezTo>
                  <a:cubicBezTo>
                    <a:pt x="868" y="53"/>
                    <a:pt x="72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176238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114" y="211"/>
                    <a:pt x="76" y="274"/>
                    <a:pt x="51" y="350"/>
                  </a:cubicBezTo>
                  <a:cubicBezTo>
                    <a:pt x="13" y="412"/>
                    <a:pt x="1" y="488"/>
                    <a:pt x="13" y="563"/>
                  </a:cubicBezTo>
                  <a:cubicBezTo>
                    <a:pt x="1" y="890"/>
                    <a:pt x="265" y="1141"/>
                    <a:pt x="579" y="1141"/>
                  </a:cubicBezTo>
                  <a:cubicBezTo>
                    <a:pt x="893" y="1141"/>
                    <a:pt x="1157" y="890"/>
                    <a:pt x="1157" y="563"/>
                  </a:cubicBezTo>
                  <a:cubicBezTo>
                    <a:pt x="1157" y="488"/>
                    <a:pt x="1144" y="412"/>
                    <a:pt x="1107" y="350"/>
                  </a:cubicBezTo>
                  <a:cubicBezTo>
                    <a:pt x="1081" y="274"/>
                    <a:pt x="1044" y="211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141391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0"/>
                  </a:moveTo>
                  <a:cubicBezTo>
                    <a:pt x="522" y="0"/>
                    <a:pt x="494" y="2"/>
                    <a:pt x="466" y="5"/>
                  </a:cubicBezTo>
                  <a:cubicBezTo>
                    <a:pt x="428" y="17"/>
                    <a:pt x="390" y="30"/>
                    <a:pt x="353" y="43"/>
                  </a:cubicBezTo>
                  <a:cubicBezTo>
                    <a:pt x="328" y="55"/>
                    <a:pt x="290" y="80"/>
                    <a:pt x="265" y="93"/>
                  </a:cubicBezTo>
                  <a:cubicBezTo>
                    <a:pt x="227" y="118"/>
                    <a:pt x="202" y="143"/>
                    <a:pt x="164" y="168"/>
                  </a:cubicBezTo>
                  <a:cubicBezTo>
                    <a:pt x="64" y="281"/>
                    <a:pt x="1" y="419"/>
                    <a:pt x="1" y="570"/>
                  </a:cubicBezTo>
                  <a:cubicBezTo>
                    <a:pt x="1" y="721"/>
                    <a:pt x="64" y="872"/>
                    <a:pt x="164" y="972"/>
                  </a:cubicBezTo>
                  <a:cubicBezTo>
                    <a:pt x="202" y="1010"/>
                    <a:pt x="227" y="1035"/>
                    <a:pt x="265" y="1048"/>
                  </a:cubicBezTo>
                  <a:cubicBezTo>
                    <a:pt x="290" y="1073"/>
                    <a:pt x="328" y="1098"/>
                    <a:pt x="353" y="1111"/>
                  </a:cubicBezTo>
                  <a:cubicBezTo>
                    <a:pt x="390" y="1123"/>
                    <a:pt x="428" y="1136"/>
                    <a:pt x="466" y="1136"/>
                  </a:cubicBezTo>
                  <a:cubicBezTo>
                    <a:pt x="504" y="1148"/>
                    <a:pt x="541" y="1148"/>
                    <a:pt x="579" y="1148"/>
                  </a:cubicBezTo>
                  <a:cubicBezTo>
                    <a:pt x="893" y="1148"/>
                    <a:pt x="1144" y="897"/>
                    <a:pt x="1157" y="570"/>
                  </a:cubicBezTo>
                  <a:cubicBezTo>
                    <a:pt x="1157" y="419"/>
                    <a:pt x="1094" y="281"/>
                    <a:pt x="981" y="168"/>
                  </a:cubicBezTo>
                  <a:cubicBezTo>
                    <a:pt x="931" y="118"/>
                    <a:pt x="868" y="68"/>
                    <a:pt x="793" y="43"/>
                  </a:cubicBezTo>
                  <a:cubicBezTo>
                    <a:pt x="717" y="14"/>
                    <a:pt x="635" y="0"/>
                    <a:pt x="55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1413919" y="46308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5"/>
                    <a:pt x="466" y="13"/>
                  </a:cubicBezTo>
                  <a:cubicBezTo>
                    <a:pt x="428" y="26"/>
                    <a:pt x="390" y="38"/>
                    <a:pt x="353" y="51"/>
                  </a:cubicBez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77"/>
                    <a:pt x="1" y="428"/>
                    <a:pt x="1" y="578"/>
                  </a:cubicBezTo>
                  <a:cubicBezTo>
                    <a:pt x="1" y="616"/>
                    <a:pt x="13" y="654"/>
                    <a:pt x="13" y="692"/>
                  </a:cubicBezTo>
                  <a:cubicBezTo>
                    <a:pt x="26" y="729"/>
                    <a:pt x="26" y="767"/>
                    <a:pt x="51" y="792"/>
                  </a:cubicBezTo>
                  <a:cubicBezTo>
                    <a:pt x="64" y="830"/>
                    <a:pt x="76" y="867"/>
                    <a:pt x="101" y="905"/>
                  </a:cubicBezTo>
                  <a:lnTo>
                    <a:pt x="164" y="993"/>
                  </a:ln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4"/>
                    <a:pt x="981" y="993"/>
                  </a:cubicBezTo>
                  <a:lnTo>
                    <a:pt x="1056" y="905"/>
                  </a:lnTo>
                  <a:cubicBezTo>
                    <a:pt x="1082" y="867"/>
                    <a:pt x="1094" y="830"/>
                    <a:pt x="1107" y="792"/>
                  </a:cubicBezTo>
                  <a:cubicBezTo>
                    <a:pt x="1119" y="767"/>
                    <a:pt x="1132" y="729"/>
                    <a:pt x="1144" y="692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8"/>
                    <a:pt x="1094" y="277"/>
                    <a:pt x="981" y="176"/>
                  </a:cubicBezTo>
                  <a:cubicBezTo>
                    <a:pt x="931" y="113"/>
                    <a:pt x="868" y="76"/>
                    <a:pt x="793" y="51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11085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97" y="0"/>
                  </a:moveTo>
                  <a:cubicBezTo>
                    <a:pt x="553" y="0"/>
                    <a:pt x="509" y="6"/>
                    <a:pt x="466" y="17"/>
                  </a:cubicBezTo>
                  <a:cubicBezTo>
                    <a:pt x="428" y="17"/>
                    <a:pt x="390" y="30"/>
                    <a:pt x="365" y="43"/>
                  </a:cubicBezTo>
                  <a:cubicBezTo>
                    <a:pt x="290" y="80"/>
                    <a:pt x="227" y="118"/>
                    <a:pt x="176" y="168"/>
                  </a:cubicBezTo>
                  <a:cubicBezTo>
                    <a:pt x="126" y="218"/>
                    <a:pt x="76" y="281"/>
                    <a:pt x="51" y="357"/>
                  </a:cubicBezTo>
                  <a:cubicBezTo>
                    <a:pt x="26" y="419"/>
                    <a:pt x="1" y="495"/>
                    <a:pt x="1" y="570"/>
                  </a:cubicBezTo>
                  <a:cubicBezTo>
                    <a:pt x="13" y="884"/>
                    <a:pt x="264" y="1136"/>
                    <a:pt x="579" y="1148"/>
                  </a:cubicBezTo>
                  <a:cubicBezTo>
                    <a:pt x="729" y="1148"/>
                    <a:pt x="880" y="1085"/>
                    <a:pt x="993" y="972"/>
                  </a:cubicBezTo>
                  <a:cubicBezTo>
                    <a:pt x="1094" y="872"/>
                    <a:pt x="1157" y="734"/>
                    <a:pt x="1157" y="570"/>
                  </a:cubicBezTo>
                  <a:cubicBezTo>
                    <a:pt x="1157" y="507"/>
                    <a:pt x="1144" y="432"/>
                    <a:pt x="1119" y="357"/>
                  </a:cubicBezTo>
                  <a:cubicBezTo>
                    <a:pt x="1094" y="281"/>
                    <a:pt x="1044" y="218"/>
                    <a:pt x="993" y="168"/>
                  </a:cubicBezTo>
                  <a:cubicBezTo>
                    <a:pt x="887" y="62"/>
                    <a:pt x="744" y="0"/>
                    <a:pt x="59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11085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0"/>
                  </a:moveTo>
                  <a:cubicBezTo>
                    <a:pt x="437" y="0"/>
                    <a:pt x="290" y="53"/>
                    <a:pt x="176" y="160"/>
                  </a:cubicBezTo>
                  <a:cubicBezTo>
                    <a:pt x="63" y="261"/>
                    <a:pt x="1" y="412"/>
                    <a:pt x="1" y="562"/>
                  </a:cubicBezTo>
                  <a:cubicBezTo>
                    <a:pt x="1" y="713"/>
                    <a:pt x="63" y="864"/>
                    <a:pt x="176" y="977"/>
                  </a:cubicBezTo>
                  <a:cubicBezTo>
                    <a:pt x="202" y="1002"/>
                    <a:pt x="227" y="1027"/>
                    <a:pt x="264" y="1040"/>
                  </a:cubicBezTo>
                  <a:cubicBezTo>
                    <a:pt x="290" y="1065"/>
                    <a:pt x="327" y="1078"/>
                    <a:pt x="365" y="1103"/>
                  </a:cubicBezTo>
                  <a:cubicBezTo>
                    <a:pt x="403" y="1115"/>
                    <a:pt x="440" y="1115"/>
                    <a:pt x="466" y="1128"/>
                  </a:cubicBezTo>
                  <a:cubicBezTo>
                    <a:pt x="503" y="1140"/>
                    <a:pt x="541" y="1140"/>
                    <a:pt x="579" y="1140"/>
                  </a:cubicBezTo>
                  <a:cubicBezTo>
                    <a:pt x="616" y="1140"/>
                    <a:pt x="654" y="1140"/>
                    <a:pt x="692" y="1128"/>
                  </a:cubicBezTo>
                  <a:cubicBezTo>
                    <a:pt x="729" y="1115"/>
                    <a:pt x="767" y="1115"/>
                    <a:pt x="805" y="1103"/>
                  </a:cubicBezTo>
                  <a:cubicBezTo>
                    <a:pt x="842" y="1078"/>
                    <a:pt x="868" y="1065"/>
                    <a:pt x="905" y="1040"/>
                  </a:cubicBezTo>
                  <a:cubicBezTo>
                    <a:pt x="930" y="1015"/>
                    <a:pt x="968" y="990"/>
                    <a:pt x="993" y="977"/>
                  </a:cubicBezTo>
                  <a:cubicBezTo>
                    <a:pt x="1094" y="864"/>
                    <a:pt x="1157" y="713"/>
                    <a:pt x="1157" y="562"/>
                  </a:cubicBezTo>
                  <a:cubicBezTo>
                    <a:pt x="1157" y="525"/>
                    <a:pt x="1157" y="487"/>
                    <a:pt x="1144" y="449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094" y="311"/>
                    <a:pt x="1081" y="273"/>
                    <a:pt x="1056" y="248"/>
                  </a:cubicBezTo>
                  <a:cubicBezTo>
                    <a:pt x="1044" y="211"/>
                    <a:pt x="1018" y="185"/>
                    <a:pt x="993" y="160"/>
                  </a:cubicBezTo>
                  <a:cubicBezTo>
                    <a:pt x="880" y="53"/>
                    <a:pt x="733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1762389" y="1160479"/>
              <a:ext cx="40794" cy="34975"/>
            </a:xfrm>
            <a:custGeom>
              <a:rect b="b" l="l" r="r" t="t"/>
              <a:pathLst>
                <a:path extrusionOk="0" h="1154" w="1346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74"/>
                    <a:pt x="1" y="412"/>
                    <a:pt x="13" y="563"/>
                  </a:cubicBezTo>
                  <a:cubicBezTo>
                    <a:pt x="1" y="890"/>
                    <a:pt x="265" y="1141"/>
                    <a:pt x="579" y="1154"/>
                  </a:cubicBezTo>
                  <a:cubicBezTo>
                    <a:pt x="1094" y="1141"/>
                    <a:pt x="1345" y="525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1762389" y="1508676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79" y="0"/>
                  </a:moveTo>
                  <a:cubicBezTo>
                    <a:pt x="541" y="0"/>
                    <a:pt x="503" y="7"/>
                    <a:pt x="466" y="19"/>
                  </a:cubicBezTo>
                  <a:cubicBezTo>
                    <a:pt x="428" y="19"/>
                    <a:pt x="390" y="32"/>
                    <a:pt x="353" y="57"/>
                  </a:cubicBezTo>
                  <a:cubicBezTo>
                    <a:pt x="327" y="57"/>
                    <a:pt x="290" y="82"/>
                    <a:pt x="265" y="107"/>
                  </a:cubicBezTo>
                  <a:cubicBezTo>
                    <a:pt x="227" y="120"/>
                    <a:pt x="202" y="145"/>
                    <a:pt x="177" y="170"/>
                  </a:cubicBezTo>
                  <a:cubicBezTo>
                    <a:pt x="64" y="283"/>
                    <a:pt x="1" y="421"/>
                    <a:pt x="13" y="585"/>
                  </a:cubicBezTo>
                  <a:cubicBezTo>
                    <a:pt x="1" y="735"/>
                    <a:pt x="64" y="886"/>
                    <a:pt x="177" y="987"/>
                  </a:cubicBezTo>
                  <a:cubicBezTo>
                    <a:pt x="277" y="1100"/>
                    <a:pt x="428" y="1150"/>
                    <a:pt x="579" y="1150"/>
                  </a:cubicBezTo>
                  <a:cubicBezTo>
                    <a:pt x="730" y="1150"/>
                    <a:pt x="880" y="1100"/>
                    <a:pt x="981" y="987"/>
                  </a:cubicBezTo>
                  <a:cubicBezTo>
                    <a:pt x="1094" y="874"/>
                    <a:pt x="1157" y="735"/>
                    <a:pt x="1157" y="585"/>
                  </a:cubicBezTo>
                  <a:cubicBezTo>
                    <a:pt x="1157" y="421"/>
                    <a:pt x="1094" y="283"/>
                    <a:pt x="981" y="170"/>
                  </a:cubicBezTo>
                  <a:cubicBezTo>
                    <a:pt x="956" y="145"/>
                    <a:pt x="931" y="120"/>
                    <a:pt x="905" y="107"/>
                  </a:cubicBezTo>
                  <a:cubicBezTo>
                    <a:pt x="868" y="82"/>
                    <a:pt x="830" y="57"/>
                    <a:pt x="805" y="57"/>
                  </a:cubicBezTo>
                  <a:cubicBezTo>
                    <a:pt x="767" y="32"/>
                    <a:pt x="730" y="19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1412404" y="1508858"/>
              <a:ext cx="42885" cy="34702"/>
            </a:xfrm>
            <a:custGeom>
              <a:rect b="b" l="l" r="r" t="t"/>
              <a:pathLst>
                <a:path extrusionOk="0" h="1145" w="1415">
                  <a:moveTo>
                    <a:pt x="637" y="1"/>
                  </a:moveTo>
                  <a:cubicBezTo>
                    <a:pt x="598" y="1"/>
                    <a:pt x="557" y="5"/>
                    <a:pt x="516" y="13"/>
                  </a:cubicBezTo>
                  <a:cubicBezTo>
                    <a:pt x="478" y="13"/>
                    <a:pt x="440" y="26"/>
                    <a:pt x="403" y="51"/>
                  </a:cubicBezTo>
                  <a:cubicBezTo>
                    <a:pt x="378" y="51"/>
                    <a:pt x="340" y="76"/>
                    <a:pt x="315" y="101"/>
                  </a:cubicBezTo>
                  <a:cubicBezTo>
                    <a:pt x="277" y="114"/>
                    <a:pt x="252" y="139"/>
                    <a:pt x="214" y="164"/>
                  </a:cubicBezTo>
                  <a:cubicBezTo>
                    <a:pt x="1" y="390"/>
                    <a:pt x="1" y="754"/>
                    <a:pt x="214" y="981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69"/>
                    <a:pt x="378" y="1094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lnTo>
                    <a:pt x="629" y="1144"/>
                  </a:lnTo>
                  <a:cubicBezTo>
                    <a:pt x="704" y="1144"/>
                    <a:pt x="780" y="1131"/>
                    <a:pt x="843" y="1106"/>
                  </a:cubicBezTo>
                  <a:cubicBezTo>
                    <a:pt x="918" y="1069"/>
                    <a:pt x="981" y="1031"/>
                    <a:pt x="1031" y="981"/>
                  </a:cubicBezTo>
                  <a:cubicBezTo>
                    <a:pt x="1415" y="609"/>
                    <a:pt x="1121" y="1"/>
                    <a:pt x="63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1413919" y="1160055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100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105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8"/>
                  </a:cubicBezTo>
                  <a:cubicBezTo>
                    <a:pt x="730" y="1155"/>
                    <a:pt x="881" y="1092"/>
                    <a:pt x="981" y="992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426"/>
                    <a:pt x="1094" y="276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110859" y="1508676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579" y="0"/>
                  </a:moveTo>
                  <a:cubicBezTo>
                    <a:pt x="541" y="0"/>
                    <a:pt x="503" y="7"/>
                    <a:pt x="466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90" y="82"/>
                    <a:pt x="264" y="107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63" y="283"/>
                    <a:pt x="1" y="421"/>
                    <a:pt x="1" y="585"/>
                  </a:cubicBezTo>
                  <a:cubicBezTo>
                    <a:pt x="1" y="735"/>
                    <a:pt x="63" y="886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50"/>
                  </a:cubicBezTo>
                  <a:lnTo>
                    <a:pt x="579" y="1150"/>
                  </a:lnTo>
                  <a:cubicBezTo>
                    <a:pt x="729" y="1150"/>
                    <a:pt x="880" y="1100"/>
                    <a:pt x="993" y="987"/>
                  </a:cubicBezTo>
                  <a:cubicBezTo>
                    <a:pt x="1207" y="760"/>
                    <a:pt x="1207" y="396"/>
                    <a:pt x="993" y="170"/>
                  </a:cubicBezTo>
                  <a:lnTo>
                    <a:pt x="905" y="107"/>
                  </a:lnTo>
                  <a:cubicBezTo>
                    <a:pt x="842" y="69"/>
                    <a:pt x="767" y="32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110859" y="1160206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59" y="0"/>
                  </a:moveTo>
                  <a:cubicBezTo>
                    <a:pt x="528" y="0"/>
                    <a:pt x="496" y="3"/>
                    <a:pt x="466" y="7"/>
                  </a:cubicBezTo>
                  <a:cubicBezTo>
                    <a:pt x="428" y="19"/>
                    <a:pt x="390" y="32"/>
                    <a:pt x="365" y="44"/>
                  </a:cubicBezTo>
                  <a:cubicBezTo>
                    <a:pt x="327" y="57"/>
                    <a:pt x="290" y="82"/>
                    <a:pt x="264" y="95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126" y="220"/>
                    <a:pt x="76" y="283"/>
                    <a:pt x="51" y="359"/>
                  </a:cubicBezTo>
                  <a:cubicBezTo>
                    <a:pt x="26" y="421"/>
                    <a:pt x="1" y="497"/>
                    <a:pt x="1" y="572"/>
                  </a:cubicBezTo>
                  <a:cubicBezTo>
                    <a:pt x="1" y="648"/>
                    <a:pt x="26" y="723"/>
                    <a:pt x="51" y="798"/>
                  </a:cubicBezTo>
                  <a:cubicBezTo>
                    <a:pt x="76" y="874"/>
                    <a:pt x="126" y="937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403" y="1125"/>
                    <a:pt x="440" y="1138"/>
                    <a:pt x="466" y="1138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817" y="1150"/>
                    <a:pt x="1018" y="1012"/>
                    <a:pt x="1119" y="798"/>
                  </a:cubicBezTo>
                  <a:cubicBezTo>
                    <a:pt x="1144" y="723"/>
                    <a:pt x="1157" y="648"/>
                    <a:pt x="1157" y="572"/>
                  </a:cubicBezTo>
                  <a:cubicBezTo>
                    <a:pt x="1157" y="497"/>
                    <a:pt x="1144" y="421"/>
                    <a:pt x="1119" y="359"/>
                  </a:cubicBezTo>
                  <a:cubicBezTo>
                    <a:pt x="1081" y="283"/>
                    <a:pt x="1044" y="220"/>
                    <a:pt x="993" y="170"/>
                  </a:cubicBezTo>
                  <a:cubicBezTo>
                    <a:pt x="878" y="55"/>
                    <a:pt x="718" y="0"/>
                    <a:pt x="55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176238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9" y="1"/>
                  </a:moveTo>
                  <a:cubicBezTo>
                    <a:pt x="434" y="1"/>
                    <a:pt x="290" y="51"/>
                    <a:pt x="177" y="152"/>
                  </a:cubicBezTo>
                  <a:cubicBezTo>
                    <a:pt x="64" y="265"/>
                    <a:pt x="1" y="416"/>
                    <a:pt x="13" y="566"/>
                  </a:cubicBezTo>
                  <a:cubicBezTo>
                    <a:pt x="1" y="717"/>
                    <a:pt x="64" y="868"/>
                    <a:pt x="177" y="969"/>
                  </a:cubicBezTo>
                  <a:cubicBezTo>
                    <a:pt x="202" y="994"/>
                    <a:pt x="227" y="1019"/>
                    <a:pt x="265" y="1044"/>
                  </a:cubicBezTo>
                  <a:cubicBezTo>
                    <a:pt x="290" y="1069"/>
                    <a:pt x="327" y="1082"/>
                    <a:pt x="353" y="1094"/>
                  </a:cubicBezTo>
                  <a:cubicBezTo>
                    <a:pt x="390" y="1107"/>
                    <a:pt x="428" y="1119"/>
                    <a:pt x="466" y="1132"/>
                  </a:cubicBezTo>
                  <a:cubicBezTo>
                    <a:pt x="503" y="1132"/>
                    <a:pt x="541" y="1144"/>
                    <a:pt x="579" y="1144"/>
                  </a:cubicBezTo>
                  <a:cubicBezTo>
                    <a:pt x="616" y="1144"/>
                    <a:pt x="654" y="1132"/>
                    <a:pt x="692" y="1132"/>
                  </a:cubicBezTo>
                  <a:cubicBezTo>
                    <a:pt x="730" y="1119"/>
                    <a:pt x="767" y="1119"/>
                    <a:pt x="805" y="1094"/>
                  </a:cubicBezTo>
                  <a:cubicBezTo>
                    <a:pt x="830" y="1082"/>
                    <a:pt x="868" y="1069"/>
                    <a:pt x="905" y="1044"/>
                  </a:cubicBezTo>
                  <a:cubicBezTo>
                    <a:pt x="931" y="1019"/>
                    <a:pt x="956" y="994"/>
                    <a:pt x="981" y="969"/>
                  </a:cubicBezTo>
                  <a:cubicBezTo>
                    <a:pt x="1044" y="918"/>
                    <a:pt x="1081" y="855"/>
                    <a:pt x="1107" y="780"/>
                  </a:cubicBezTo>
                  <a:cubicBezTo>
                    <a:pt x="1144" y="717"/>
                    <a:pt x="1157" y="642"/>
                    <a:pt x="1157" y="566"/>
                  </a:cubicBezTo>
                  <a:cubicBezTo>
                    <a:pt x="1157" y="416"/>
                    <a:pt x="1094" y="265"/>
                    <a:pt x="981" y="152"/>
                  </a:cubicBezTo>
                  <a:cubicBezTo>
                    <a:pt x="868" y="51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1762389" y="220588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22"/>
                    <a:pt x="390" y="35"/>
                    <a:pt x="353" y="47"/>
                  </a:cubicBezTo>
                  <a:cubicBezTo>
                    <a:pt x="327" y="60"/>
                    <a:pt x="290" y="73"/>
                    <a:pt x="265" y="98"/>
                  </a:cubicBezTo>
                  <a:cubicBezTo>
                    <a:pt x="227" y="123"/>
                    <a:pt x="202" y="148"/>
                    <a:pt x="177" y="173"/>
                  </a:cubicBezTo>
                  <a:cubicBezTo>
                    <a:pt x="114" y="223"/>
                    <a:pt x="76" y="286"/>
                    <a:pt x="51" y="362"/>
                  </a:cubicBezTo>
                  <a:cubicBezTo>
                    <a:pt x="13" y="424"/>
                    <a:pt x="1" y="500"/>
                    <a:pt x="13" y="575"/>
                  </a:cubicBezTo>
                  <a:cubicBezTo>
                    <a:pt x="1" y="889"/>
                    <a:pt x="265" y="1153"/>
                    <a:pt x="579" y="1153"/>
                  </a:cubicBezTo>
                  <a:cubicBezTo>
                    <a:pt x="893" y="1153"/>
                    <a:pt x="1157" y="889"/>
                    <a:pt x="1157" y="575"/>
                  </a:cubicBezTo>
                  <a:cubicBezTo>
                    <a:pt x="1157" y="500"/>
                    <a:pt x="1144" y="424"/>
                    <a:pt x="1107" y="362"/>
                  </a:cubicBezTo>
                  <a:cubicBezTo>
                    <a:pt x="1081" y="286"/>
                    <a:pt x="1044" y="223"/>
                    <a:pt x="981" y="173"/>
                  </a:cubicBezTo>
                  <a:cubicBezTo>
                    <a:pt x="956" y="148"/>
                    <a:pt x="931" y="123"/>
                    <a:pt x="905" y="98"/>
                  </a:cubicBezTo>
                  <a:cubicBezTo>
                    <a:pt x="868" y="73"/>
                    <a:pt x="830" y="60"/>
                    <a:pt x="805" y="47"/>
                  </a:cubicBezTo>
                  <a:cubicBezTo>
                    <a:pt x="767" y="35"/>
                    <a:pt x="730" y="22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141391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lnTo>
                    <a:pt x="353" y="50"/>
                  </a:lnTo>
                  <a:cubicBezTo>
                    <a:pt x="328" y="63"/>
                    <a:pt x="290" y="76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114" y="226"/>
                    <a:pt x="76" y="289"/>
                    <a:pt x="51" y="365"/>
                  </a:cubicBezTo>
                  <a:cubicBezTo>
                    <a:pt x="13" y="427"/>
                    <a:pt x="1" y="503"/>
                    <a:pt x="1" y="578"/>
                  </a:cubicBezTo>
                  <a:cubicBezTo>
                    <a:pt x="1" y="729"/>
                    <a:pt x="64" y="880"/>
                    <a:pt x="164" y="980"/>
                  </a:cubicBezTo>
                  <a:cubicBezTo>
                    <a:pt x="202" y="1018"/>
                    <a:pt x="227" y="1043"/>
                    <a:pt x="265" y="1056"/>
                  </a:cubicBezTo>
                  <a:cubicBezTo>
                    <a:pt x="290" y="1081"/>
                    <a:pt x="328" y="1093"/>
                    <a:pt x="353" y="1119"/>
                  </a:cubicBezTo>
                  <a:cubicBezTo>
                    <a:pt x="390" y="1119"/>
                    <a:pt x="428" y="1131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654" y="1156"/>
                    <a:pt x="730" y="1144"/>
                    <a:pt x="793" y="1106"/>
                  </a:cubicBezTo>
                  <a:cubicBezTo>
                    <a:pt x="868" y="1081"/>
                    <a:pt x="931" y="1043"/>
                    <a:pt x="981" y="980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32" y="427"/>
                    <a:pt x="1107" y="352"/>
                  </a:cubicBezTo>
                  <a:cubicBezTo>
                    <a:pt x="1082" y="289"/>
                    <a:pt x="1044" y="226"/>
                    <a:pt x="981" y="176"/>
                  </a:cubicBezTo>
                  <a:cubicBezTo>
                    <a:pt x="931" y="113"/>
                    <a:pt x="868" y="76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1413919" y="1857297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7"/>
                    <a:pt x="390" y="27"/>
                    <a:pt x="353" y="39"/>
                  </a:cubicBezTo>
                  <a:cubicBezTo>
                    <a:pt x="328" y="64"/>
                    <a:pt x="290" y="77"/>
                    <a:pt x="265" y="102"/>
                  </a:cubicBezTo>
                  <a:cubicBezTo>
                    <a:pt x="227" y="114"/>
                    <a:pt x="202" y="140"/>
                    <a:pt x="164" y="165"/>
                  </a:cubicBezTo>
                  <a:cubicBezTo>
                    <a:pt x="114" y="228"/>
                    <a:pt x="76" y="290"/>
                    <a:pt x="51" y="353"/>
                  </a:cubicBezTo>
                  <a:cubicBezTo>
                    <a:pt x="13" y="429"/>
                    <a:pt x="1" y="504"/>
                    <a:pt x="1" y="579"/>
                  </a:cubicBezTo>
                  <a:cubicBezTo>
                    <a:pt x="1" y="730"/>
                    <a:pt x="64" y="868"/>
                    <a:pt x="164" y="982"/>
                  </a:cubicBezTo>
                  <a:cubicBezTo>
                    <a:pt x="202" y="1007"/>
                    <a:pt x="227" y="1032"/>
                    <a:pt x="265" y="1057"/>
                  </a:cubicBezTo>
                  <a:cubicBezTo>
                    <a:pt x="290" y="1082"/>
                    <a:pt x="328" y="1095"/>
                    <a:pt x="353" y="1107"/>
                  </a:cubicBezTo>
                  <a:cubicBezTo>
                    <a:pt x="390" y="1120"/>
                    <a:pt x="428" y="1132"/>
                    <a:pt x="466" y="1145"/>
                  </a:cubicBezTo>
                  <a:cubicBezTo>
                    <a:pt x="504" y="1145"/>
                    <a:pt x="541" y="1157"/>
                    <a:pt x="579" y="1157"/>
                  </a:cubicBezTo>
                  <a:cubicBezTo>
                    <a:pt x="654" y="1157"/>
                    <a:pt x="730" y="1132"/>
                    <a:pt x="793" y="1107"/>
                  </a:cubicBezTo>
                  <a:cubicBezTo>
                    <a:pt x="868" y="1082"/>
                    <a:pt x="931" y="1032"/>
                    <a:pt x="981" y="982"/>
                  </a:cubicBezTo>
                  <a:cubicBezTo>
                    <a:pt x="1094" y="881"/>
                    <a:pt x="1157" y="730"/>
                    <a:pt x="1157" y="579"/>
                  </a:cubicBezTo>
                  <a:cubicBezTo>
                    <a:pt x="1157" y="504"/>
                    <a:pt x="1132" y="429"/>
                    <a:pt x="1107" y="353"/>
                  </a:cubicBezTo>
                  <a:cubicBezTo>
                    <a:pt x="1082" y="290"/>
                    <a:pt x="1044" y="228"/>
                    <a:pt x="981" y="165"/>
                  </a:cubicBezTo>
                  <a:cubicBezTo>
                    <a:pt x="931" y="114"/>
                    <a:pt x="868" y="77"/>
                    <a:pt x="793" y="39"/>
                  </a:cubicBezTo>
                  <a:cubicBezTo>
                    <a:pt x="728" y="15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109344" y="220597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35" y="1"/>
                  </a:moveTo>
                  <a:cubicBezTo>
                    <a:pt x="487" y="1"/>
                    <a:pt x="340" y="57"/>
                    <a:pt x="226" y="170"/>
                  </a:cubicBezTo>
                  <a:cubicBezTo>
                    <a:pt x="0" y="384"/>
                    <a:pt x="0" y="761"/>
                    <a:pt x="226" y="974"/>
                  </a:cubicBezTo>
                  <a:cubicBezTo>
                    <a:pt x="252" y="1012"/>
                    <a:pt x="277" y="1037"/>
                    <a:pt x="314" y="1050"/>
                  </a:cubicBezTo>
                  <a:cubicBezTo>
                    <a:pt x="340" y="1075"/>
                    <a:pt x="377" y="1087"/>
                    <a:pt x="415" y="1113"/>
                  </a:cubicBezTo>
                  <a:cubicBezTo>
                    <a:pt x="453" y="1113"/>
                    <a:pt x="490" y="1125"/>
                    <a:pt x="516" y="1138"/>
                  </a:cubicBezTo>
                  <a:cubicBezTo>
                    <a:pt x="553" y="1150"/>
                    <a:pt x="591" y="1150"/>
                    <a:pt x="629" y="1150"/>
                  </a:cubicBezTo>
                  <a:cubicBezTo>
                    <a:pt x="666" y="1150"/>
                    <a:pt x="704" y="1150"/>
                    <a:pt x="742" y="1138"/>
                  </a:cubicBezTo>
                  <a:cubicBezTo>
                    <a:pt x="779" y="1125"/>
                    <a:pt x="817" y="1113"/>
                    <a:pt x="855" y="1113"/>
                  </a:cubicBezTo>
                  <a:cubicBezTo>
                    <a:pt x="892" y="1087"/>
                    <a:pt x="918" y="1075"/>
                    <a:pt x="955" y="1050"/>
                  </a:cubicBezTo>
                  <a:cubicBezTo>
                    <a:pt x="980" y="1025"/>
                    <a:pt x="1018" y="1000"/>
                    <a:pt x="1043" y="974"/>
                  </a:cubicBezTo>
                  <a:cubicBezTo>
                    <a:pt x="1144" y="874"/>
                    <a:pt x="1207" y="723"/>
                    <a:pt x="1207" y="572"/>
                  </a:cubicBezTo>
                  <a:cubicBezTo>
                    <a:pt x="1207" y="535"/>
                    <a:pt x="1207" y="497"/>
                    <a:pt x="1194" y="459"/>
                  </a:cubicBezTo>
                  <a:cubicBezTo>
                    <a:pt x="1194" y="421"/>
                    <a:pt x="1181" y="384"/>
                    <a:pt x="1169" y="359"/>
                  </a:cubicBezTo>
                  <a:cubicBezTo>
                    <a:pt x="1144" y="321"/>
                    <a:pt x="1131" y="283"/>
                    <a:pt x="1106" y="258"/>
                  </a:cubicBezTo>
                  <a:cubicBezTo>
                    <a:pt x="1094" y="220"/>
                    <a:pt x="1068" y="195"/>
                    <a:pt x="1043" y="170"/>
                  </a:cubicBezTo>
                  <a:cubicBezTo>
                    <a:pt x="930" y="57"/>
                    <a:pt x="783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110859" y="185738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5" y="0"/>
                  </a:moveTo>
                  <a:cubicBezTo>
                    <a:pt x="538" y="0"/>
                    <a:pt x="502" y="4"/>
                    <a:pt x="466" y="11"/>
                  </a:cubicBezTo>
                  <a:cubicBezTo>
                    <a:pt x="440" y="24"/>
                    <a:pt x="403" y="24"/>
                    <a:pt x="365" y="36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62"/>
                  </a:cubicBezTo>
                  <a:cubicBezTo>
                    <a:pt x="126" y="212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3" y="891"/>
                    <a:pt x="264" y="1142"/>
                    <a:pt x="579" y="1154"/>
                  </a:cubicBezTo>
                  <a:cubicBezTo>
                    <a:pt x="729" y="1154"/>
                    <a:pt x="880" y="1079"/>
                    <a:pt x="993" y="979"/>
                  </a:cubicBezTo>
                  <a:cubicBezTo>
                    <a:pt x="1094" y="865"/>
                    <a:pt x="1157" y="727"/>
                    <a:pt x="1157" y="576"/>
                  </a:cubicBezTo>
                  <a:cubicBezTo>
                    <a:pt x="1157" y="426"/>
                    <a:pt x="1106" y="275"/>
                    <a:pt x="993" y="174"/>
                  </a:cubicBezTo>
                  <a:cubicBezTo>
                    <a:pt x="882" y="63"/>
                    <a:pt x="729" y="0"/>
                    <a:pt x="57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176238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62"/>
                    <a:pt x="1" y="412"/>
                    <a:pt x="13" y="563"/>
                  </a:cubicBezTo>
                  <a:cubicBezTo>
                    <a:pt x="1" y="639"/>
                    <a:pt x="13" y="714"/>
                    <a:pt x="51" y="789"/>
                  </a:cubicBezTo>
                  <a:cubicBezTo>
                    <a:pt x="76" y="852"/>
                    <a:pt x="126" y="915"/>
                    <a:pt x="177" y="978"/>
                  </a:cubicBezTo>
                  <a:cubicBezTo>
                    <a:pt x="202" y="1003"/>
                    <a:pt x="227" y="1016"/>
                    <a:pt x="265" y="1041"/>
                  </a:cubicBezTo>
                  <a:cubicBezTo>
                    <a:pt x="290" y="1066"/>
                    <a:pt x="327" y="1091"/>
                    <a:pt x="353" y="1091"/>
                  </a:cubicBezTo>
                  <a:cubicBezTo>
                    <a:pt x="390" y="1116"/>
                    <a:pt x="428" y="1129"/>
                    <a:pt x="466" y="1129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30" y="1129"/>
                    <a:pt x="767" y="1116"/>
                    <a:pt x="805" y="1091"/>
                  </a:cubicBezTo>
                  <a:cubicBezTo>
                    <a:pt x="830" y="1091"/>
                    <a:pt x="868" y="1066"/>
                    <a:pt x="905" y="1041"/>
                  </a:cubicBezTo>
                  <a:cubicBezTo>
                    <a:pt x="931" y="1016"/>
                    <a:pt x="968" y="1003"/>
                    <a:pt x="981" y="978"/>
                  </a:cubicBezTo>
                  <a:cubicBezTo>
                    <a:pt x="1044" y="915"/>
                    <a:pt x="1081" y="852"/>
                    <a:pt x="1107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412"/>
                    <a:pt x="1094" y="262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1413919" y="2554266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41" y="0"/>
                    <a:pt x="504" y="4"/>
                    <a:pt x="466" y="13"/>
                  </a:cubicBezTo>
                  <a:cubicBezTo>
                    <a:pt x="428" y="25"/>
                    <a:pt x="390" y="38"/>
                    <a:pt x="353" y="50"/>
                  </a:cubicBezTo>
                  <a:cubicBezTo>
                    <a:pt x="328" y="63"/>
                    <a:pt x="290" y="75"/>
                    <a:pt x="265" y="101"/>
                  </a:cubicBezTo>
                  <a:cubicBezTo>
                    <a:pt x="227" y="126"/>
                    <a:pt x="202" y="151"/>
                    <a:pt x="164" y="176"/>
                  </a:cubicBezTo>
                  <a:cubicBezTo>
                    <a:pt x="64" y="289"/>
                    <a:pt x="1" y="427"/>
                    <a:pt x="1" y="578"/>
                  </a:cubicBezTo>
                  <a:cubicBezTo>
                    <a:pt x="1" y="616"/>
                    <a:pt x="13" y="654"/>
                    <a:pt x="13" y="691"/>
                  </a:cubicBezTo>
                  <a:cubicBezTo>
                    <a:pt x="13" y="729"/>
                    <a:pt x="26" y="767"/>
                    <a:pt x="51" y="804"/>
                  </a:cubicBezTo>
                  <a:cubicBezTo>
                    <a:pt x="64" y="829"/>
                    <a:pt x="76" y="867"/>
                    <a:pt x="101" y="892"/>
                  </a:cubicBezTo>
                  <a:cubicBezTo>
                    <a:pt x="127" y="930"/>
                    <a:pt x="139" y="968"/>
                    <a:pt x="164" y="993"/>
                  </a:cubicBezTo>
                  <a:cubicBezTo>
                    <a:pt x="202" y="1018"/>
                    <a:pt x="227" y="1031"/>
                    <a:pt x="265" y="1056"/>
                  </a:cubicBezTo>
                  <a:cubicBezTo>
                    <a:pt x="290" y="1081"/>
                    <a:pt x="328" y="1106"/>
                    <a:pt x="353" y="1106"/>
                  </a:cubicBezTo>
                  <a:cubicBezTo>
                    <a:pt x="390" y="1131"/>
                    <a:pt x="428" y="1144"/>
                    <a:pt x="466" y="1144"/>
                  </a:cubicBezTo>
                  <a:cubicBezTo>
                    <a:pt x="504" y="1156"/>
                    <a:pt x="541" y="1156"/>
                    <a:pt x="579" y="1156"/>
                  </a:cubicBezTo>
                  <a:cubicBezTo>
                    <a:pt x="730" y="1156"/>
                    <a:pt x="881" y="1093"/>
                    <a:pt x="981" y="993"/>
                  </a:cubicBezTo>
                  <a:cubicBezTo>
                    <a:pt x="1006" y="955"/>
                    <a:pt x="1031" y="930"/>
                    <a:pt x="1056" y="892"/>
                  </a:cubicBezTo>
                  <a:cubicBezTo>
                    <a:pt x="1082" y="867"/>
                    <a:pt x="1094" y="829"/>
                    <a:pt x="1107" y="804"/>
                  </a:cubicBezTo>
                  <a:cubicBezTo>
                    <a:pt x="1119" y="767"/>
                    <a:pt x="1132" y="729"/>
                    <a:pt x="1144" y="691"/>
                  </a:cubicBezTo>
                  <a:cubicBezTo>
                    <a:pt x="1144" y="654"/>
                    <a:pt x="1157" y="616"/>
                    <a:pt x="1157" y="578"/>
                  </a:cubicBezTo>
                  <a:cubicBezTo>
                    <a:pt x="1157" y="427"/>
                    <a:pt x="1094" y="277"/>
                    <a:pt x="981" y="176"/>
                  </a:cubicBezTo>
                  <a:cubicBezTo>
                    <a:pt x="931" y="126"/>
                    <a:pt x="868" y="75"/>
                    <a:pt x="793" y="50"/>
                  </a:cubicBezTo>
                  <a:cubicBezTo>
                    <a:pt x="726" y="17"/>
                    <a:pt x="653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110859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3"/>
                    <a:pt x="466" y="10"/>
                  </a:cubicBezTo>
                  <a:cubicBezTo>
                    <a:pt x="428" y="22"/>
                    <a:pt x="390" y="35"/>
                    <a:pt x="365" y="47"/>
                  </a:cubicBezTo>
                  <a:cubicBezTo>
                    <a:pt x="327" y="60"/>
                    <a:pt x="290" y="72"/>
                    <a:pt x="264" y="98"/>
                  </a:cubicBezTo>
                  <a:cubicBezTo>
                    <a:pt x="227" y="123"/>
                    <a:pt x="202" y="148"/>
                    <a:pt x="176" y="173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726"/>
                    <a:pt x="63" y="877"/>
                    <a:pt x="176" y="990"/>
                  </a:cubicBezTo>
                  <a:cubicBezTo>
                    <a:pt x="202" y="1015"/>
                    <a:pt x="239" y="1040"/>
                    <a:pt x="264" y="1053"/>
                  </a:cubicBezTo>
                  <a:cubicBezTo>
                    <a:pt x="290" y="1078"/>
                    <a:pt x="327" y="1103"/>
                    <a:pt x="365" y="1103"/>
                  </a:cubicBezTo>
                  <a:cubicBezTo>
                    <a:pt x="390" y="1128"/>
                    <a:pt x="428" y="1141"/>
                    <a:pt x="466" y="1141"/>
                  </a:cubicBezTo>
                  <a:cubicBezTo>
                    <a:pt x="503" y="1153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90"/>
                  </a:cubicBezTo>
                  <a:cubicBezTo>
                    <a:pt x="1207" y="764"/>
                    <a:pt x="1207" y="399"/>
                    <a:pt x="993" y="173"/>
                  </a:cubicBezTo>
                  <a:cubicBezTo>
                    <a:pt x="968" y="148"/>
                    <a:pt x="930" y="123"/>
                    <a:pt x="905" y="98"/>
                  </a:cubicBezTo>
                  <a:cubicBezTo>
                    <a:pt x="842" y="60"/>
                    <a:pt x="767" y="35"/>
                    <a:pt x="692" y="10"/>
                  </a:cubicBezTo>
                  <a:cubicBezTo>
                    <a:pt x="654" y="3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459693" y="463146"/>
              <a:ext cx="34702" cy="35005"/>
            </a:xfrm>
            <a:custGeom>
              <a:rect b="b" l="l" r="r" t="t"/>
              <a:pathLst>
                <a:path extrusionOk="0" h="1155" w="1145">
                  <a:moveTo>
                    <a:pt x="571" y="0"/>
                  </a:moveTo>
                  <a:cubicBezTo>
                    <a:pt x="420" y="0"/>
                    <a:pt x="276" y="63"/>
                    <a:pt x="164" y="174"/>
                  </a:cubicBezTo>
                  <a:cubicBezTo>
                    <a:pt x="64" y="275"/>
                    <a:pt x="1" y="426"/>
                    <a:pt x="1" y="576"/>
                  </a:cubicBezTo>
                  <a:cubicBezTo>
                    <a:pt x="1" y="727"/>
                    <a:pt x="64" y="878"/>
                    <a:pt x="164" y="991"/>
                  </a:cubicBezTo>
                  <a:cubicBezTo>
                    <a:pt x="215" y="1041"/>
                    <a:pt x="277" y="1079"/>
                    <a:pt x="353" y="1104"/>
                  </a:cubicBezTo>
                  <a:cubicBezTo>
                    <a:pt x="426" y="1141"/>
                    <a:pt x="499" y="1154"/>
                    <a:pt x="572" y="1154"/>
                  </a:cubicBezTo>
                  <a:lnTo>
                    <a:pt x="572" y="1154"/>
                  </a:lnTo>
                  <a:cubicBezTo>
                    <a:pt x="657" y="1153"/>
                    <a:pt x="719" y="1129"/>
                    <a:pt x="793" y="1104"/>
                  </a:cubicBezTo>
                  <a:cubicBezTo>
                    <a:pt x="830" y="1092"/>
                    <a:pt x="855" y="1079"/>
                    <a:pt x="893" y="1054"/>
                  </a:cubicBezTo>
                  <a:cubicBezTo>
                    <a:pt x="918" y="1041"/>
                    <a:pt x="956" y="1016"/>
                    <a:pt x="981" y="979"/>
                  </a:cubicBezTo>
                  <a:cubicBezTo>
                    <a:pt x="1006" y="953"/>
                    <a:pt x="1031" y="928"/>
                    <a:pt x="1057" y="903"/>
                  </a:cubicBezTo>
                  <a:cubicBezTo>
                    <a:pt x="1069" y="865"/>
                    <a:pt x="1094" y="828"/>
                    <a:pt x="1107" y="790"/>
                  </a:cubicBezTo>
                  <a:cubicBezTo>
                    <a:pt x="1119" y="765"/>
                    <a:pt x="1132" y="727"/>
                    <a:pt x="1132" y="690"/>
                  </a:cubicBezTo>
                  <a:cubicBezTo>
                    <a:pt x="1144" y="652"/>
                    <a:pt x="1144" y="614"/>
                    <a:pt x="1144" y="576"/>
                  </a:cubicBezTo>
                  <a:cubicBezTo>
                    <a:pt x="1144" y="426"/>
                    <a:pt x="1082" y="275"/>
                    <a:pt x="981" y="162"/>
                  </a:cubicBezTo>
                  <a:cubicBezTo>
                    <a:pt x="956" y="137"/>
                    <a:pt x="918" y="111"/>
                    <a:pt x="893" y="99"/>
                  </a:cubicBezTo>
                  <a:cubicBezTo>
                    <a:pt x="855" y="74"/>
                    <a:pt x="830" y="61"/>
                    <a:pt x="793" y="49"/>
                  </a:cubicBezTo>
                  <a:cubicBezTo>
                    <a:pt x="755" y="24"/>
                    <a:pt x="717" y="11"/>
                    <a:pt x="680" y="11"/>
                  </a:cubicBezTo>
                  <a:cubicBezTo>
                    <a:pt x="643" y="4"/>
                    <a:pt x="607" y="0"/>
                    <a:pt x="571" y="0"/>
                  </a:cubicBezTo>
                  <a:close/>
                  <a:moveTo>
                    <a:pt x="572" y="1154"/>
                  </a:moveTo>
                  <a:cubicBezTo>
                    <a:pt x="570" y="1154"/>
                    <a:pt x="568" y="1154"/>
                    <a:pt x="566" y="1154"/>
                  </a:cubicBezTo>
                  <a:lnTo>
                    <a:pt x="579" y="1154"/>
                  </a:lnTo>
                  <a:cubicBezTo>
                    <a:pt x="577" y="1154"/>
                    <a:pt x="574" y="1154"/>
                    <a:pt x="572" y="1154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459330" y="811798"/>
              <a:ext cx="35823" cy="34823"/>
            </a:xfrm>
            <a:custGeom>
              <a:rect b="b" l="l" r="r" t="t"/>
              <a:pathLst>
                <a:path extrusionOk="0" h="1149" w="1182">
                  <a:moveTo>
                    <a:pt x="557" y="1"/>
                  </a:moveTo>
                  <a:cubicBezTo>
                    <a:pt x="491" y="1"/>
                    <a:pt x="424" y="13"/>
                    <a:pt x="365" y="43"/>
                  </a:cubicBezTo>
                  <a:cubicBezTo>
                    <a:pt x="289" y="68"/>
                    <a:pt x="227" y="105"/>
                    <a:pt x="176" y="168"/>
                  </a:cubicBezTo>
                  <a:cubicBezTo>
                    <a:pt x="126" y="218"/>
                    <a:pt x="76" y="281"/>
                    <a:pt x="51" y="357"/>
                  </a:cubicBezTo>
                  <a:cubicBezTo>
                    <a:pt x="0" y="495"/>
                    <a:pt x="0" y="658"/>
                    <a:pt x="51" y="796"/>
                  </a:cubicBezTo>
                  <a:cubicBezTo>
                    <a:pt x="88" y="859"/>
                    <a:pt x="126" y="922"/>
                    <a:pt x="176" y="985"/>
                  </a:cubicBezTo>
                  <a:cubicBezTo>
                    <a:pt x="289" y="1085"/>
                    <a:pt x="428" y="1148"/>
                    <a:pt x="591" y="1148"/>
                  </a:cubicBezTo>
                  <a:cubicBezTo>
                    <a:pt x="616" y="1148"/>
                    <a:pt x="654" y="1148"/>
                    <a:pt x="692" y="1136"/>
                  </a:cubicBezTo>
                  <a:cubicBezTo>
                    <a:pt x="729" y="1136"/>
                    <a:pt x="767" y="1123"/>
                    <a:pt x="805" y="1111"/>
                  </a:cubicBezTo>
                  <a:cubicBezTo>
                    <a:pt x="842" y="1098"/>
                    <a:pt x="867" y="1073"/>
                    <a:pt x="905" y="1048"/>
                  </a:cubicBezTo>
                  <a:cubicBezTo>
                    <a:pt x="993" y="985"/>
                    <a:pt x="1069" y="897"/>
                    <a:pt x="1119" y="796"/>
                  </a:cubicBezTo>
                  <a:cubicBezTo>
                    <a:pt x="1182" y="658"/>
                    <a:pt x="1182" y="495"/>
                    <a:pt x="1119" y="357"/>
                  </a:cubicBezTo>
                  <a:cubicBezTo>
                    <a:pt x="1094" y="281"/>
                    <a:pt x="1043" y="218"/>
                    <a:pt x="993" y="168"/>
                  </a:cubicBezTo>
                  <a:cubicBezTo>
                    <a:pt x="968" y="143"/>
                    <a:pt x="930" y="118"/>
                    <a:pt x="905" y="93"/>
                  </a:cubicBezTo>
                  <a:cubicBezTo>
                    <a:pt x="867" y="80"/>
                    <a:pt x="842" y="55"/>
                    <a:pt x="805" y="43"/>
                  </a:cubicBezTo>
                  <a:cubicBezTo>
                    <a:pt x="767" y="30"/>
                    <a:pt x="729" y="17"/>
                    <a:pt x="692" y="17"/>
                  </a:cubicBezTo>
                  <a:cubicBezTo>
                    <a:pt x="650" y="7"/>
                    <a:pt x="604" y="1"/>
                    <a:pt x="55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110859" y="811798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97" y="0"/>
                  </a:moveTo>
                  <a:cubicBezTo>
                    <a:pt x="553" y="0"/>
                    <a:pt x="509" y="6"/>
                    <a:pt x="466" y="17"/>
                  </a:cubicBezTo>
                  <a:cubicBezTo>
                    <a:pt x="428" y="17"/>
                    <a:pt x="390" y="30"/>
                    <a:pt x="365" y="43"/>
                  </a:cubicBezTo>
                  <a:cubicBezTo>
                    <a:pt x="290" y="80"/>
                    <a:pt x="227" y="118"/>
                    <a:pt x="176" y="168"/>
                  </a:cubicBezTo>
                  <a:cubicBezTo>
                    <a:pt x="126" y="218"/>
                    <a:pt x="76" y="281"/>
                    <a:pt x="51" y="357"/>
                  </a:cubicBezTo>
                  <a:cubicBezTo>
                    <a:pt x="26" y="419"/>
                    <a:pt x="1" y="495"/>
                    <a:pt x="1" y="570"/>
                  </a:cubicBezTo>
                  <a:cubicBezTo>
                    <a:pt x="13" y="884"/>
                    <a:pt x="264" y="1136"/>
                    <a:pt x="579" y="1148"/>
                  </a:cubicBezTo>
                  <a:cubicBezTo>
                    <a:pt x="729" y="1148"/>
                    <a:pt x="880" y="1085"/>
                    <a:pt x="993" y="972"/>
                  </a:cubicBezTo>
                  <a:cubicBezTo>
                    <a:pt x="1094" y="872"/>
                    <a:pt x="1157" y="734"/>
                    <a:pt x="1157" y="570"/>
                  </a:cubicBezTo>
                  <a:cubicBezTo>
                    <a:pt x="1157" y="507"/>
                    <a:pt x="1144" y="432"/>
                    <a:pt x="1119" y="357"/>
                  </a:cubicBezTo>
                  <a:cubicBezTo>
                    <a:pt x="1094" y="281"/>
                    <a:pt x="1044" y="218"/>
                    <a:pt x="993" y="168"/>
                  </a:cubicBezTo>
                  <a:cubicBezTo>
                    <a:pt x="887" y="62"/>
                    <a:pt x="744" y="0"/>
                    <a:pt x="59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11085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0"/>
                  </a:moveTo>
                  <a:cubicBezTo>
                    <a:pt x="437" y="0"/>
                    <a:pt x="290" y="53"/>
                    <a:pt x="176" y="160"/>
                  </a:cubicBezTo>
                  <a:cubicBezTo>
                    <a:pt x="63" y="261"/>
                    <a:pt x="1" y="412"/>
                    <a:pt x="1" y="562"/>
                  </a:cubicBezTo>
                  <a:cubicBezTo>
                    <a:pt x="1" y="713"/>
                    <a:pt x="63" y="864"/>
                    <a:pt x="176" y="977"/>
                  </a:cubicBezTo>
                  <a:cubicBezTo>
                    <a:pt x="202" y="1002"/>
                    <a:pt x="227" y="1027"/>
                    <a:pt x="264" y="1040"/>
                  </a:cubicBezTo>
                  <a:cubicBezTo>
                    <a:pt x="290" y="1065"/>
                    <a:pt x="327" y="1078"/>
                    <a:pt x="365" y="1103"/>
                  </a:cubicBezTo>
                  <a:cubicBezTo>
                    <a:pt x="403" y="1115"/>
                    <a:pt x="440" y="1115"/>
                    <a:pt x="466" y="1128"/>
                  </a:cubicBezTo>
                  <a:cubicBezTo>
                    <a:pt x="503" y="1140"/>
                    <a:pt x="541" y="1140"/>
                    <a:pt x="579" y="1140"/>
                  </a:cubicBezTo>
                  <a:cubicBezTo>
                    <a:pt x="616" y="1140"/>
                    <a:pt x="654" y="1140"/>
                    <a:pt x="692" y="1128"/>
                  </a:cubicBezTo>
                  <a:cubicBezTo>
                    <a:pt x="729" y="1115"/>
                    <a:pt x="767" y="1115"/>
                    <a:pt x="805" y="1103"/>
                  </a:cubicBezTo>
                  <a:cubicBezTo>
                    <a:pt x="842" y="1078"/>
                    <a:pt x="868" y="1065"/>
                    <a:pt x="905" y="1040"/>
                  </a:cubicBezTo>
                  <a:cubicBezTo>
                    <a:pt x="930" y="1015"/>
                    <a:pt x="968" y="990"/>
                    <a:pt x="993" y="977"/>
                  </a:cubicBezTo>
                  <a:cubicBezTo>
                    <a:pt x="1094" y="864"/>
                    <a:pt x="1157" y="713"/>
                    <a:pt x="1157" y="562"/>
                  </a:cubicBezTo>
                  <a:cubicBezTo>
                    <a:pt x="1157" y="525"/>
                    <a:pt x="1157" y="487"/>
                    <a:pt x="1144" y="449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094" y="311"/>
                    <a:pt x="1081" y="273"/>
                    <a:pt x="1056" y="248"/>
                  </a:cubicBezTo>
                  <a:cubicBezTo>
                    <a:pt x="1044" y="211"/>
                    <a:pt x="1018" y="185"/>
                    <a:pt x="993" y="160"/>
                  </a:cubicBezTo>
                  <a:cubicBezTo>
                    <a:pt x="880" y="53"/>
                    <a:pt x="733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2806648" y="811737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1"/>
                  </a:moveTo>
                  <a:cubicBezTo>
                    <a:pt x="591" y="1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5"/>
                  </a:cubicBezTo>
                  <a:cubicBezTo>
                    <a:pt x="378" y="57"/>
                    <a:pt x="340" y="82"/>
                    <a:pt x="315" y="95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1"/>
                    <a:pt x="227" y="987"/>
                  </a:cubicBezTo>
                  <a:cubicBezTo>
                    <a:pt x="252" y="1012"/>
                    <a:pt x="290" y="1037"/>
                    <a:pt x="315" y="1050"/>
                  </a:cubicBezTo>
                  <a:cubicBezTo>
                    <a:pt x="340" y="1075"/>
                    <a:pt x="378" y="1100"/>
                    <a:pt x="415" y="1113"/>
                  </a:cubicBezTo>
                  <a:cubicBezTo>
                    <a:pt x="440" y="1125"/>
                    <a:pt x="478" y="1138"/>
                    <a:pt x="516" y="1138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8"/>
                  </a:cubicBezTo>
                  <a:cubicBezTo>
                    <a:pt x="780" y="1138"/>
                    <a:pt x="817" y="1125"/>
                    <a:pt x="855" y="1113"/>
                  </a:cubicBezTo>
                  <a:cubicBezTo>
                    <a:pt x="893" y="1100"/>
                    <a:pt x="918" y="1075"/>
                    <a:pt x="956" y="1050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144" y="874"/>
                    <a:pt x="1207" y="736"/>
                    <a:pt x="1207" y="572"/>
                  </a:cubicBezTo>
                  <a:cubicBezTo>
                    <a:pt x="1207" y="497"/>
                    <a:pt x="1194" y="421"/>
                    <a:pt x="1169" y="359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5"/>
                  </a:cubicBezTo>
                  <a:cubicBezTo>
                    <a:pt x="918" y="82"/>
                    <a:pt x="893" y="57"/>
                    <a:pt x="855" y="45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806648" y="46317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0"/>
                    <a:pt x="340" y="73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51"/>
                    <a:pt x="227" y="990"/>
                  </a:cubicBezTo>
                  <a:cubicBezTo>
                    <a:pt x="252" y="1015"/>
                    <a:pt x="277" y="1028"/>
                    <a:pt x="315" y="1053"/>
                  </a:cubicBezTo>
                  <a:cubicBezTo>
                    <a:pt x="340" y="1078"/>
                    <a:pt x="378" y="1091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28"/>
                    <a:pt x="855" y="1103"/>
                  </a:cubicBezTo>
                  <a:cubicBezTo>
                    <a:pt x="893" y="1091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5"/>
                    <a:pt x="1144" y="274"/>
                    <a:pt x="1044" y="173"/>
                  </a:cubicBezTo>
                  <a:cubicBezTo>
                    <a:pt x="1006" y="148"/>
                    <a:pt x="981" y="123"/>
                    <a:pt x="956" y="98"/>
                  </a:cubicBezTo>
                  <a:cubicBezTo>
                    <a:pt x="918" y="73"/>
                    <a:pt x="893" y="60"/>
                    <a:pt x="855" y="48"/>
                  </a:cubicBezTo>
                  <a:cubicBezTo>
                    <a:pt x="817" y="23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456269" y="1160025"/>
              <a:ext cx="38127" cy="35429"/>
            </a:xfrm>
            <a:custGeom>
              <a:rect b="b" l="l" r="r" t="t"/>
              <a:pathLst>
                <a:path extrusionOk="0" h="1169" w="1258">
                  <a:moveTo>
                    <a:pt x="680" y="0"/>
                  </a:moveTo>
                  <a:cubicBezTo>
                    <a:pt x="605" y="0"/>
                    <a:pt x="533" y="17"/>
                    <a:pt x="466" y="50"/>
                  </a:cubicBezTo>
                  <a:cubicBezTo>
                    <a:pt x="390" y="75"/>
                    <a:pt x="328" y="126"/>
                    <a:pt x="277" y="176"/>
                  </a:cubicBezTo>
                  <a:cubicBezTo>
                    <a:pt x="227" y="239"/>
                    <a:pt x="177" y="289"/>
                    <a:pt x="152" y="365"/>
                  </a:cubicBezTo>
                  <a:cubicBezTo>
                    <a:pt x="1" y="741"/>
                    <a:pt x="277" y="1156"/>
                    <a:pt x="692" y="1169"/>
                  </a:cubicBezTo>
                  <a:cubicBezTo>
                    <a:pt x="717" y="1156"/>
                    <a:pt x="755" y="1156"/>
                    <a:pt x="793" y="1156"/>
                  </a:cubicBezTo>
                  <a:cubicBezTo>
                    <a:pt x="830" y="1144"/>
                    <a:pt x="868" y="1131"/>
                    <a:pt x="906" y="1118"/>
                  </a:cubicBezTo>
                  <a:cubicBezTo>
                    <a:pt x="943" y="1106"/>
                    <a:pt x="968" y="1081"/>
                    <a:pt x="1006" y="1056"/>
                  </a:cubicBezTo>
                  <a:cubicBezTo>
                    <a:pt x="1031" y="1043"/>
                    <a:pt x="1069" y="1018"/>
                    <a:pt x="1094" y="993"/>
                  </a:cubicBezTo>
                  <a:cubicBezTo>
                    <a:pt x="1195" y="880"/>
                    <a:pt x="1257" y="741"/>
                    <a:pt x="1257" y="591"/>
                  </a:cubicBezTo>
                  <a:cubicBezTo>
                    <a:pt x="1257" y="515"/>
                    <a:pt x="1245" y="440"/>
                    <a:pt x="1220" y="365"/>
                  </a:cubicBezTo>
                  <a:cubicBezTo>
                    <a:pt x="1195" y="289"/>
                    <a:pt x="1144" y="226"/>
                    <a:pt x="1094" y="176"/>
                  </a:cubicBezTo>
                  <a:cubicBezTo>
                    <a:pt x="1069" y="151"/>
                    <a:pt x="1031" y="126"/>
                    <a:pt x="1006" y="101"/>
                  </a:cubicBezTo>
                  <a:cubicBezTo>
                    <a:pt x="981" y="88"/>
                    <a:pt x="943" y="63"/>
                    <a:pt x="906" y="50"/>
                  </a:cubicBezTo>
                  <a:cubicBezTo>
                    <a:pt x="868" y="38"/>
                    <a:pt x="843" y="25"/>
                    <a:pt x="793" y="13"/>
                  </a:cubicBezTo>
                  <a:cubicBezTo>
                    <a:pt x="755" y="4"/>
                    <a:pt x="717" y="0"/>
                    <a:pt x="6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459693" y="1508918"/>
              <a:ext cx="34702" cy="34641"/>
            </a:xfrm>
            <a:custGeom>
              <a:rect b="b" l="l" r="r" t="t"/>
              <a:pathLst>
                <a:path extrusionOk="0" h="1143" w="1145">
                  <a:moveTo>
                    <a:pt x="570" y="0"/>
                  </a:moveTo>
                  <a:cubicBezTo>
                    <a:pt x="420" y="0"/>
                    <a:pt x="276" y="61"/>
                    <a:pt x="164" y="162"/>
                  </a:cubicBezTo>
                  <a:cubicBezTo>
                    <a:pt x="64" y="275"/>
                    <a:pt x="1" y="426"/>
                    <a:pt x="1" y="577"/>
                  </a:cubicBezTo>
                  <a:cubicBezTo>
                    <a:pt x="1" y="727"/>
                    <a:pt x="64" y="866"/>
                    <a:pt x="164" y="979"/>
                  </a:cubicBezTo>
                  <a:cubicBezTo>
                    <a:pt x="215" y="1029"/>
                    <a:pt x="277" y="1079"/>
                    <a:pt x="353" y="1104"/>
                  </a:cubicBezTo>
                  <a:cubicBezTo>
                    <a:pt x="428" y="1129"/>
                    <a:pt x="504" y="1142"/>
                    <a:pt x="579" y="1142"/>
                  </a:cubicBezTo>
                  <a:cubicBezTo>
                    <a:pt x="604" y="1142"/>
                    <a:pt x="642" y="1142"/>
                    <a:pt x="680" y="1129"/>
                  </a:cubicBezTo>
                  <a:cubicBezTo>
                    <a:pt x="717" y="1129"/>
                    <a:pt x="755" y="1117"/>
                    <a:pt x="793" y="1104"/>
                  </a:cubicBezTo>
                  <a:cubicBezTo>
                    <a:pt x="830" y="1092"/>
                    <a:pt x="855" y="1067"/>
                    <a:pt x="893" y="1054"/>
                  </a:cubicBezTo>
                  <a:cubicBezTo>
                    <a:pt x="918" y="1029"/>
                    <a:pt x="956" y="1004"/>
                    <a:pt x="981" y="979"/>
                  </a:cubicBezTo>
                  <a:cubicBezTo>
                    <a:pt x="1082" y="866"/>
                    <a:pt x="1144" y="727"/>
                    <a:pt x="1144" y="564"/>
                  </a:cubicBezTo>
                  <a:cubicBezTo>
                    <a:pt x="1144" y="539"/>
                    <a:pt x="1144" y="501"/>
                    <a:pt x="1132" y="463"/>
                  </a:cubicBezTo>
                  <a:cubicBezTo>
                    <a:pt x="1132" y="426"/>
                    <a:pt x="1119" y="388"/>
                    <a:pt x="1107" y="350"/>
                  </a:cubicBezTo>
                  <a:cubicBezTo>
                    <a:pt x="1094" y="313"/>
                    <a:pt x="1069" y="288"/>
                    <a:pt x="1057" y="250"/>
                  </a:cubicBezTo>
                  <a:cubicBezTo>
                    <a:pt x="1031" y="225"/>
                    <a:pt x="1006" y="187"/>
                    <a:pt x="981" y="162"/>
                  </a:cubicBezTo>
                  <a:cubicBezTo>
                    <a:pt x="956" y="137"/>
                    <a:pt x="918" y="112"/>
                    <a:pt x="893" y="99"/>
                  </a:cubicBezTo>
                  <a:cubicBezTo>
                    <a:pt x="855" y="74"/>
                    <a:pt x="830" y="49"/>
                    <a:pt x="793" y="36"/>
                  </a:cubicBezTo>
                  <a:cubicBezTo>
                    <a:pt x="755" y="24"/>
                    <a:pt x="717" y="11"/>
                    <a:pt x="680" y="11"/>
                  </a:cubicBezTo>
                  <a:cubicBezTo>
                    <a:pt x="643" y="4"/>
                    <a:pt x="606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110859" y="1508676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579" y="0"/>
                  </a:moveTo>
                  <a:cubicBezTo>
                    <a:pt x="541" y="0"/>
                    <a:pt x="503" y="7"/>
                    <a:pt x="466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90" y="82"/>
                    <a:pt x="264" y="107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63" y="283"/>
                    <a:pt x="1" y="421"/>
                    <a:pt x="1" y="585"/>
                  </a:cubicBezTo>
                  <a:cubicBezTo>
                    <a:pt x="1" y="735"/>
                    <a:pt x="63" y="886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50"/>
                  </a:cubicBezTo>
                  <a:lnTo>
                    <a:pt x="579" y="1150"/>
                  </a:lnTo>
                  <a:cubicBezTo>
                    <a:pt x="729" y="1150"/>
                    <a:pt x="880" y="1100"/>
                    <a:pt x="993" y="987"/>
                  </a:cubicBezTo>
                  <a:cubicBezTo>
                    <a:pt x="1207" y="760"/>
                    <a:pt x="1207" y="396"/>
                    <a:pt x="993" y="170"/>
                  </a:cubicBezTo>
                  <a:lnTo>
                    <a:pt x="905" y="107"/>
                  </a:lnTo>
                  <a:cubicBezTo>
                    <a:pt x="842" y="69"/>
                    <a:pt x="767" y="32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110859" y="1160206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59" y="0"/>
                  </a:moveTo>
                  <a:cubicBezTo>
                    <a:pt x="528" y="0"/>
                    <a:pt x="496" y="3"/>
                    <a:pt x="466" y="7"/>
                  </a:cubicBezTo>
                  <a:cubicBezTo>
                    <a:pt x="428" y="19"/>
                    <a:pt x="390" y="32"/>
                    <a:pt x="365" y="44"/>
                  </a:cubicBezTo>
                  <a:cubicBezTo>
                    <a:pt x="327" y="57"/>
                    <a:pt x="290" y="82"/>
                    <a:pt x="264" y="95"/>
                  </a:cubicBezTo>
                  <a:cubicBezTo>
                    <a:pt x="227" y="120"/>
                    <a:pt x="202" y="145"/>
                    <a:pt x="176" y="170"/>
                  </a:cubicBezTo>
                  <a:cubicBezTo>
                    <a:pt x="126" y="220"/>
                    <a:pt x="76" y="283"/>
                    <a:pt x="51" y="359"/>
                  </a:cubicBezTo>
                  <a:cubicBezTo>
                    <a:pt x="26" y="421"/>
                    <a:pt x="1" y="497"/>
                    <a:pt x="1" y="572"/>
                  </a:cubicBezTo>
                  <a:cubicBezTo>
                    <a:pt x="1" y="648"/>
                    <a:pt x="26" y="723"/>
                    <a:pt x="51" y="798"/>
                  </a:cubicBezTo>
                  <a:cubicBezTo>
                    <a:pt x="76" y="874"/>
                    <a:pt x="126" y="937"/>
                    <a:pt x="176" y="987"/>
                  </a:cubicBezTo>
                  <a:cubicBezTo>
                    <a:pt x="202" y="1012"/>
                    <a:pt x="227" y="1037"/>
                    <a:pt x="264" y="1062"/>
                  </a:cubicBezTo>
                  <a:cubicBezTo>
                    <a:pt x="290" y="1075"/>
                    <a:pt x="327" y="1100"/>
                    <a:pt x="365" y="1112"/>
                  </a:cubicBezTo>
                  <a:cubicBezTo>
                    <a:pt x="403" y="1125"/>
                    <a:pt x="440" y="1138"/>
                    <a:pt x="466" y="1138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817" y="1150"/>
                    <a:pt x="1018" y="1012"/>
                    <a:pt x="1119" y="798"/>
                  </a:cubicBezTo>
                  <a:cubicBezTo>
                    <a:pt x="1144" y="723"/>
                    <a:pt x="1157" y="648"/>
                    <a:pt x="1157" y="572"/>
                  </a:cubicBezTo>
                  <a:cubicBezTo>
                    <a:pt x="1157" y="497"/>
                    <a:pt x="1144" y="421"/>
                    <a:pt x="1119" y="359"/>
                  </a:cubicBezTo>
                  <a:cubicBezTo>
                    <a:pt x="1081" y="283"/>
                    <a:pt x="1044" y="220"/>
                    <a:pt x="993" y="170"/>
                  </a:cubicBezTo>
                  <a:cubicBezTo>
                    <a:pt x="878" y="55"/>
                    <a:pt x="718" y="0"/>
                    <a:pt x="55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806648" y="1508676"/>
              <a:ext cx="37339" cy="34884"/>
            </a:xfrm>
            <a:custGeom>
              <a:rect b="b" l="l" r="r" t="t"/>
              <a:pathLst>
                <a:path extrusionOk="0" h="1151" w="1232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57"/>
                  </a:cubicBezTo>
                  <a:cubicBezTo>
                    <a:pt x="378" y="57"/>
                    <a:pt x="340" y="82"/>
                    <a:pt x="315" y="107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62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50"/>
                  </a:cubicBezTo>
                  <a:lnTo>
                    <a:pt x="742" y="1150"/>
                  </a:ln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62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094" y="936"/>
                    <a:pt x="1131" y="874"/>
                    <a:pt x="1169" y="798"/>
                  </a:cubicBezTo>
                  <a:cubicBezTo>
                    <a:pt x="1232" y="660"/>
                    <a:pt x="1232" y="497"/>
                    <a:pt x="1169" y="358"/>
                  </a:cubicBezTo>
                  <a:cubicBezTo>
                    <a:pt x="1131" y="296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107"/>
                  </a:cubicBezTo>
                  <a:cubicBezTo>
                    <a:pt x="918" y="82"/>
                    <a:pt x="893" y="57"/>
                    <a:pt x="855" y="57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805890" y="1160479"/>
              <a:ext cx="37339" cy="34611"/>
            </a:xfrm>
            <a:custGeom>
              <a:rect b="b" l="l" r="r" t="t"/>
              <a:pathLst>
                <a:path extrusionOk="0" h="1142" w="1232">
                  <a:moveTo>
                    <a:pt x="654" y="1"/>
                  </a:moveTo>
                  <a:cubicBezTo>
                    <a:pt x="616" y="1"/>
                    <a:pt x="578" y="4"/>
                    <a:pt x="541" y="10"/>
                  </a:cubicBezTo>
                  <a:cubicBezTo>
                    <a:pt x="516" y="23"/>
                    <a:pt x="465" y="23"/>
                    <a:pt x="440" y="48"/>
                  </a:cubicBezTo>
                  <a:cubicBezTo>
                    <a:pt x="403" y="60"/>
                    <a:pt x="365" y="73"/>
                    <a:pt x="340" y="98"/>
                  </a:cubicBezTo>
                  <a:cubicBezTo>
                    <a:pt x="302" y="111"/>
                    <a:pt x="277" y="136"/>
                    <a:pt x="252" y="174"/>
                  </a:cubicBezTo>
                  <a:cubicBezTo>
                    <a:pt x="0" y="425"/>
                    <a:pt x="38" y="852"/>
                    <a:pt x="340" y="1053"/>
                  </a:cubicBezTo>
                  <a:cubicBezTo>
                    <a:pt x="365" y="1066"/>
                    <a:pt x="403" y="1091"/>
                    <a:pt x="440" y="1103"/>
                  </a:cubicBezTo>
                  <a:lnTo>
                    <a:pt x="541" y="1141"/>
                  </a:lnTo>
                  <a:lnTo>
                    <a:pt x="767" y="1141"/>
                  </a:lnTo>
                  <a:lnTo>
                    <a:pt x="880" y="1103"/>
                  </a:lnTo>
                  <a:cubicBezTo>
                    <a:pt x="918" y="1091"/>
                    <a:pt x="943" y="1066"/>
                    <a:pt x="981" y="1053"/>
                  </a:cubicBezTo>
                  <a:cubicBezTo>
                    <a:pt x="1006" y="1028"/>
                    <a:pt x="1043" y="1003"/>
                    <a:pt x="1069" y="978"/>
                  </a:cubicBezTo>
                  <a:cubicBezTo>
                    <a:pt x="1119" y="928"/>
                    <a:pt x="1156" y="865"/>
                    <a:pt x="1194" y="802"/>
                  </a:cubicBezTo>
                  <a:cubicBezTo>
                    <a:pt x="1219" y="726"/>
                    <a:pt x="1232" y="651"/>
                    <a:pt x="1232" y="576"/>
                  </a:cubicBezTo>
                  <a:cubicBezTo>
                    <a:pt x="1232" y="500"/>
                    <a:pt x="1219" y="425"/>
                    <a:pt x="1194" y="350"/>
                  </a:cubicBezTo>
                  <a:cubicBezTo>
                    <a:pt x="1156" y="287"/>
                    <a:pt x="1119" y="224"/>
                    <a:pt x="1069" y="174"/>
                  </a:cubicBezTo>
                  <a:cubicBezTo>
                    <a:pt x="1043" y="136"/>
                    <a:pt x="1006" y="111"/>
                    <a:pt x="981" y="98"/>
                  </a:cubicBezTo>
                  <a:cubicBezTo>
                    <a:pt x="943" y="73"/>
                    <a:pt x="918" y="60"/>
                    <a:pt x="880" y="48"/>
                  </a:cubicBezTo>
                  <a:cubicBezTo>
                    <a:pt x="842" y="35"/>
                    <a:pt x="805" y="23"/>
                    <a:pt x="767" y="10"/>
                  </a:cubicBezTo>
                  <a:cubicBezTo>
                    <a:pt x="729" y="4"/>
                    <a:pt x="692" y="1"/>
                    <a:pt x="65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459693" y="1857297"/>
              <a:ext cx="34702" cy="35096"/>
            </a:xfrm>
            <a:custGeom>
              <a:rect b="b" l="l" r="r" t="t"/>
              <a:pathLst>
                <a:path extrusionOk="0" h="1158" w="1145">
                  <a:moveTo>
                    <a:pt x="565" y="1"/>
                  </a:moveTo>
                  <a:cubicBezTo>
                    <a:pt x="493" y="1"/>
                    <a:pt x="418" y="15"/>
                    <a:pt x="353" y="39"/>
                  </a:cubicBezTo>
                  <a:cubicBezTo>
                    <a:pt x="277" y="77"/>
                    <a:pt x="215" y="114"/>
                    <a:pt x="164" y="165"/>
                  </a:cubicBezTo>
                  <a:cubicBezTo>
                    <a:pt x="64" y="278"/>
                    <a:pt x="1" y="429"/>
                    <a:pt x="1" y="579"/>
                  </a:cubicBezTo>
                  <a:cubicBezTo>
                    <a:pt x="1" y="730"/>
                    <a:pt x="64" y="868"/>
                    <a:pt x="164" y="982"/>
                  </a:cubicBezTo>
                  <a:cubicBezTo>
                    <a:pt x="215" y="1044"/>
                    <a:pt x="277" y="1082"/>
                    <a:pt x="353" y="1107"/>
                  </a:cubicBezTo>
                  <a:cubicBezTo>
                    <a:pt x="428" y="1132"/>
                    <a:pt x="504" y="1157"/>
                    <a:pt x="579" y="1157"/>
                  </a:cubicBezTo>
                  <a:cubicBezTo>
                    <a:pt x="604" y="1157"/>
                    <a:pt x="642" y="1145"/>
                    <a:pt x="680" y="1145"/>
                  </a:cubicBezTo>
                  <a:cubicBezTo>
                    <a:pt x="717" y="1132"/>
                    <a:pt x="755" y="1132"/>
                    <a:pt x="793" y="1107"/>
                  </a:cubicBezTo>
                  <a:cubicBezTo>
                    <a:pt x="830" y="1095"/>
                    <a:pt x="868" y="1069"/>
                    <a:pt x="893" y="1057"/>
                  </a:cubicBezTo>
                  <a:cubicBezTo>
                    <a:pt x="918" y="1032"/>
                    <a:pt x="956" y="1007"/>
                    <a:pt x="981" y="982"/>
                  </a:cubicBezTo>
                  <a:cubicBezTo>
                    <a:pt x="1006" y="956"/>
                    <a:pt x="1031" y="931"/>
                    <a:pt x="1057" y="894"/>
                  </a:cubicBezTo>
                  <a:cubicBezTo>
                    <a:pt x="1069" y="868"/>
                    <a:pt x="1094" y="831"/>
                    <a:pt x="1107" y="793"/>
                  </a:cubicBezTo>
                  <a:cubicBezTo>
                    <a:pt x="1119" y="768"/>
                    <a:pt x="1132" y="730"/>
                    <a:pt x="1132" y="693"/>
                  </a:cubicBezTo>
                  <a:cubicBezTo>
                    <a:pt x="1144" y="655"/>
                    <a:pt x="1144" y="617"/>
                    <a:pt x="1144" y="579"/>
                  </a:cubicBezTo>
                  <a:cubicBezTo>
                    <a:pt x="1144" y="429"/>
                    <a:pt x="1082" y="278"/>
                    <a:pt x="981" y="165"/>
                  </a:cubicBezTo>
                  <a:cubicBezTo>
                    <a:pt x="956" y="140"/>
                    <a:pt x="918" y="114"/>
                    <a:pt x="893" y="102"/>
                  </a:cubicBezTo>
                  <a:cubicBezTo>
                    <a:pt x="868" y="77"/>
                    <a:pt x="830" y="64"/>
                    <a:pt x="793" y="39"/>
                  </a:cubicBezTo>
                  <a:cubicBezTo>
                    <a:pt x="755" y="27"/>
                    <a:pt x="717" y="27"/>
                    <a:pt x="680" y="14"/>
                  </a:cubicBezTo>
                  <a:cubicBezTo>
                    <a:pt x="644" y="5"/>
                    <a:pt x="605" y="1"/>
                    <a:pt x="56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459693" y="2205858"/>
              <a:ext cx="34702" cy="35005"/>
            </a:xfrm>
            <a:custGeom>
              <a:rect b="b" l="l" r="r" t="t"/>
              <a:pathLst>
                <a:path extrusionOk="0" h="1155" w="1145">
                  <a:moveTo>
                    <a:pt x="571" y="0"/>
                  </a:moveTo>
                  <a:cubicBezTo>
                    <a:pt x="420" y="0"/>
                    <a:pt x="276" y="62"/>
                    <a:pt x="164" y="174"/>
                  </a:cubicBezTo>
                  <a:cubicBezTo>
                    <a:pt x="114" y="224"/>
                    <a:pt x="64" y="287"/>
                    <a:pt x="39" y="363"/>
                  </a:cubicBezTo>
                  <a:cubicBezTo>
                    <a:pt x="14" y="425"/>
                    <a:pt x="1" y="501"/>
                    <a:pt x="1" y="576"/>
                  </a:cubicBezTo>
                  <a:cubicBezTo>
                    <a:pt x="1" y="727"/>
                    <a:pt x="64" y="878"/>
                    <a:pt x="164" y="978"/>
                  </a:cubicBezTo>
                  <a:cubicBezTo>
                    <a:pt x="215" y="1041"/>
                    <a:pt x="277" y="1079"/>
                    <a:pt x="353" y="1117"/>
                  </a:cubicBezTo>
                  <a:cubicBezTo>
                    <a:pt x="428" y="1142"/>
                    <a:pt x="504" y="1154"/>
                    <a:pt x="579" y="1154"/>
                  </a:cubicBezTo>
                  <a:cubicBezTo>
                    <a:pt x="604" y="1154"/>
                    <a:pt x="642" y="1154"/>
                    <a:pt x="680" y="1142"/>
                  </a:cubicBezTo>
                  <a:cubicBezTo>
                    <a:pt x="717" y="1129"/>
                    <a:pt x="755" y="1129"/>
                    <a:pt x="793" y="1117"/>
                  </a:cubicBezTo>
                  <a:cubicBezTo>
                    <a:pt x="830" y="1104"/>
                    <a:pt x="855" y="1079"/>
                    <a:pt x="893" y="1054"/>
                  </a:cubicBezTo>
                  <a:cubicBezTo>
                    <a:pt x="918" y="1041"/>
                    <a:pt x="956" y="1016"/>
                    <a:pt x="981" y="991"/>
                  </a:cubicBezTo>
                  <a:cubicBezTo>
                    <a:pt x="1082" y="878"/>
                    <a:pt x="1144" y="727"/>
                    <a:pt x="1144" y="576"/>
                  </a:cubicBezTo>
                  <a:cubicBezTo>
                    <a:pt x="1144" y="501"/>
                    <a:pt x="1132" y="425"/>
                    <a:pt x="1107" y="363"/>
                  </a:cubicBezTo>
                  <a:cubicBezTo>
                    <a:pt x="1082" y="287"/>
                    <a:pt x="1031" y="224"/>
                    <a:pt x="981" y="174"/>
                  </a:cubicBezTo>
                  <a:cubicBezTo>
                    <a:pt x="956" y="149"/>
                    <a:pt x="918" y="124"/>
                    <a:pt x="893" y="99"/>
                  </a:cubicBezTo>
                  <a:cubicBezTo>
                    <a:pt x="868" y="86"/>
                    <a:pt x="830" y="61"/>
                    <a:pt x="793" y="48"/>
                  </a:cubicBezTo>
                  <a:cubicBezTo>
                    <a:pt x="755" y="36"/>
                    <a:pt x="717" y="23"/>
                    <a:pt x="680" y="11"/>
                  </a:cubicBezTo>
                  <a:cubicBezTo>
                    <a:pt x="643" y="4"/>
                    <a:pt x="607" y="0"/>
                    <a:pt x="57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109344" y="220597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35" y="1"/>
                  </a:moveTo>
                  <a:cubicBezTo>
                    <a:pt x="487" y="1"/>
                    <a:pt x="340" y="57"/>
                    <a:pt x="226" y="170"/>
                  </a:cubicBezTo>
                  <a:cubicBezTo>
                    <a:pt x="0" y="384"/>
                    <a:pt x="0" y="761"/>
                    <a:pt x="226" y="974"/>
                  </a:cubicBezTo>
                  <a:cubicBezTo>
                    <a:pt x="252" y="1012"/>
                    <a:pt x="277" y="1037"/>
                    <a:pt x="314" y="1050"/>
                  </a:cubicBezTo>
                  <a:cubicBezTo>
                    <a:pt x="340" y="1075"/>
                    <a:pt x="377" y="1087"/>
                    <a:pt x="415" y="1113"/>
                  </a:cubicBezTo>
                  <a:cubicBezTo>
                    <a:pt x="453" y="1113"/>
                    <a:pt x="490" y="1125"/>
                    <a:pt x="516" y="1138"/>
                  </a:cubicBezTo>
                  <a:cubicBezTo>
                    <a:pt x="553" y="1150"/>
                    <a:pt x="591" y="1150"/>
                    <a:pt x="629" y="1150"/>
                  </a:cubicBezTo>
                  <a:cubicBezTo>
                    <a:pt x="666" y="1150"/>
                    <a:pt x="704" y="1150"/>
                    <a:pt x="742" y="1138"/>
                  </a:cubicBezTo>
                  <a:cubicBezTo>
                    <a:pt x="779" y="1125"/>
                    <a:pt x="817" y="1113"/>
                    <a:pt x="855" y="1113"/>
                  </a:cubicBezTo>
                  <a:cubicBezTo>
                    <a:pt x="892" y="1087"/>
                    <a:pt x="918" y="1075"/>
                    <a:pt x="955" y="1050"/>
                  </a:cubicBezTo>
                  <a:cubicBezTo>
                    <a:pt x="980" y="1025"/>
                    <a:pt x="1018" y="1000"/>
                    <a:pt x="1043" y="974"/>
                  </a:cubicBezTo>
                  <a:cubicBezTo>
                    <a:pt x="1144" y="874"/>
                    <a:pt x="1207" y="723"/>
                    <a:pt x="1207" y="572"/>
                  </a:cubicBezTo>
                  <a:cubicBezTo>
                    <a:pt x="1207" y="535"/>
                    <a:pt x="1207" y="497"/>
                    <a:pt x="1194" y="459"/>
                  </a:cubicBezTo>
                  <a:cubicBezTo>
                    <a:pt x="1194" y="421"/>
                    <a:pt x="1181" y="384"/>
                    <a:pt x="1169" y="359"/>
                  </a:cubicBezTo>
                  <a:cubicBezTo>
                    <a:pt x="1144" y="321"/>
                    <a:pt x="1131" y="283"/>
                    <a:pt x="1106" y="258"/>
                  </a:cubicBezTo>
                  <a:cubicBezTo>
                    <a:pt x="1094" y="220"/>
                    <a:pt x="1068" y="195"/>
                    <a:pt x="1043" y="170"/>
                  </a:cubicBezTo>
                  <a:cubicBezTo>
                    <a:pt x="930" y="57"/>
                    <a:pt x="783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110859" y="185738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5" y="0"/>
                  </a:moveTo>
                  <a:cubicBezTo>
                    <a:pt x="538" y="0"/>
                    <a:pt x="502" y="4"/>
                    <a:pt x="466" y="11"/>
                  </a:cubicBezTo>
                  <a:cubicBezTo>
                    <a:pt x="440" y="24"/>
                    <a:pt x="403" y="24"/>
                    <a:pt x="365" y="36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62"/>
                  </a:cubicBezTo>
                  <a:cubicBezTo>
                    <a:pt x="126" y="212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3" y="891"/>
                    <a:pt x="264" y="1142"/>
                    <a:pt x="579" y="1154"/>
                  </a:cubicBezTo>
                  <a:cubicBezTo>
                    <a:pt x="729" y="1154"/>
                    <a:pt x="880" y="1079"/>
                    <a:pt x="993" y="979"/>
                  </a:cubicBezTo>
                  <a:cubicBezTo>
                    <a:pt x="1094" y="865"/>
                    <a:pt x="1157" y="727"/>
                    <a:pt x="1157" y="576"/>
                  </a:cubicBezTo>
                  <a:cubicBezTo>
                    <a:pt x="1157" y="426"/>
                    <a:pt x="1106" y="275"/>
                    <a:pt x="993" y="174"/>
                  </a:cubicBezTo>
                  <a:cubicBezTo>
                    <a:pt x="882" y="63"/>
                    <a:pt x="729" y="0"/>
                    <a:pt x="57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808557" y="220588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66" y="0"/>
                  </a:moveTo>
                  <a:cubicBezTo>
                    <a:pt x="528" y="0"/>
                    <a:pt x="490" y="4"/>
                    <a:pt x="453" y="10"/>
                  </a:cubicBezTo>
                  <a:lnTo>
                    <a:pt x="352" y="47"/>
                  </a:ln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0" y="424"/>
                    <a:pt x="0" y="575"/>
                  </a:cubicBezTo>
                  <a:cubicBezTo>
                    <a:pt x="0" y="726"/>
                    <a:pt x="51" y="877"/>
                    <a:pt x="164" y="977"/>
                  </a:cubicBezTo>
                  <a:cubicBezTo>
                    <a:pt x="189" y="1015"/>
                    <a:pt x="214" y="1028"/>
                    <a:pt x="252" y="1053"/>
                  </a:cubicBezTo>
                  <a:cubicBezTo>
                    <a:pt x="277" y="1078"/>
                    <a:pt x="315" y="1090"/>
                    <a:pt x="352" y="1116"/>
                  </a:cubicBezTo>
                  <a:cubicBezTo>
                    <a:pt x="377" y="1116"/>
                    <a:pt x="415" y="1128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5" y="1015"/>
                    <a:pt x="981" y="977"/>
                  </a:cubicBezTo>
                  <a:cubicBezTo>
                    <a:pt x="1207" y="764"/>
                    <a:pt x="1207" y="387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808163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1"/>
                  </a:moveTo>
                  <a:cubicBezTo>
                    <a:pt x="541" y="1"/>
                    <a:pt x="503" y="4"/>
                    <a:pt x="466" y="10"/>
                  </a:cubicBezTo>
                  <a:cubicBezTo>
                    <a:pt x="428" y="23"/>
                    <a:pt x="390" y="23"/>
                    <a:pt x="365" y="35"/>
                  </a:cubicBezTo>
                  <a:cubicBezTo>
                    <a:pt x="328" y="60"/>
                    <a:pt x="290" y="73"/>
                    <a:pt x="265" y="98"/>
                  </a:cubicBezTo>
                  <a:cubicBezTo>
                    <a:pt x="227" y="110"/>
                    <a:pt x="202" y="136"/>
                    <a:pt x="177" y="161"/>
                  </a:cubicBezTo>
                  <a:cubicBezTo>
                    <a:pt x="64" y="274"/>
                    <a:pt x="1" y="425"/>
                    <a:pt x="13" y="575"/>
                  </a:cubicBezTo>
                  <a:cubicBezTo>
                    <a:pt x="13" y="613"/>
                    <a:pt x="13" y="651"/>
                    <a:pt x="26" y="689"/>
                  </a:cubicBezTo>
                  <a:cubicBezTo>
                    <a:pt x="26" y="726"/>
                    <a:pt x="39" y="764"/>
                    <a:pt x="51" y="789"/>
                  </a:cubicBezTo>
                  <a:cubicBezTo>
                    <a:pt x="64" y="827"/>
                    <a:pt x="89" y="864"/>
                    <a:pt x="101" y="890"/>
                  </a:cubicBezTo>
                  <a:cubicBezTo>
                    <a:pt x="126" y="927"/>
                    <a:pt x="152" y="952"/>
                    <a:pt x="177" y="978"/>
                  </a:cubicBezTo>
                  <a:cubicBezTo>
                    <a:pt x="202" y="1003"/>
                    <a:pt x="227" y="1028"/>
                    <a:pt x="265" y="1053"/>
                  </a:cubicBezTo>
                  <a:cubicBezTo>
                    <a:pt x="290" y="1065"/>
                    <a:pt x="328" y="1091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91" y="1153"/>
                  </a:cubicBezTo>
                  <a:cubicBezTo>
                    <a:pt x="617" y="1153"/>
                    <a:pt x="654" y="1141"/>
                    <a:pt x="692" y="1141"/>
                  </a:cubicBezTo>
                  <a:cubicBezTo>
                    <a:pt x="730" y="1128"/>
                    <a:pt x="767" y="1128"/>
                    <a:pt x="805" y="1103"/>
                  </a:cubicBezTo>
                  <a:cubicBezTo>
                    <a:pt x="843" y="1091"/>
                    <a:pt x="868" y="1065"/>
                    <a:pt x="906" y="1053"/>
                  </a:cubicBezTo>
                  <a:cubicBezTo>
                    <a:pt x="931" y="1028"/>
                    <a:pt x="968" y="1003"/>
                    <a:pt x="994" y="978"/>
                  </a:cubicBezTo>
                  <a:cubicBezTo>
                    <a:pt x="1019" y="952"/>
                    <a:pt x="1044" y="927"/>
                    <a:pt x="1056" y="890"/>
                  </a:cubicBezTo>
                  <a:cubicBezTo>
                    <a:pt x="1081" y="864"/>
                    <a:pt x="1094" y="827"/>
                    <a:pt x="1119" y="789"/>
                  </a:cubicBezTo>
                  <a:cubicBezTo>
                    <a:pt x="1132" y="764"/>
                    <a:pt x="1132" y="726"/>
                    <a:pt x="1144" y="689"/>
                  </a:cubicBezTo>
                  <a:cubicBezTo>
                    <a:pt x="1157" y="651"/>
                    <a:pt x="1157" y="613"/>
                    <a:pt x="1157" y="575"/>
                  </a:cubicBezTo>
                  <a:cubicBezTo>
                    <a:pt x="1157" y="500"/>
                    <a:pt x="1144" y="425"/>
                    <a:pt x="1119" y="349"/>
                  </a:cubicBezTo>
                  <a:cubicBezTo>
                    <a:pt x="1081" y="286"/>
                    <a:pt x="1044" y="224"/>
                    <a:pt x="994" y="161"/>
                  </a:cubicBezTo>
                  <a:cubicBezTo>
                    <a:pt x="968" y="136"/>
                    <a:pt x="931" y="110"/>
                    <a:pt x="906" y="98"/>
                  </a:cubicBezTo>
                  <a:cubicBezTo>
                    <a:pt x="868" y="73"/>
                    <a:pt x="843" y="60"/>
                    <a:pt x="805" y="35"/>
                  </a:cubicBezTo>
                  <a:cubicBezTo>
                    <a:pt x="767" y="23"/>
                    <a:pt x="730" y="23"/>
                    <a:pt x="692" y="10"/>
                  </a:cubicBezTo>
                  <a:cubicBezTo>
                    <a:pt x="654" y="4"/>
                    <a:pt x="617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459330" y="2554448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99" y="0"/>
                  </a:moveTo>
                  <a:cubicBezTo>
                    <a:pt x="442" y="0"/>
                    <a:pt x="292" y="55"/>
                    <a:pt x="176" y="170"/>
                  </a:cubicBezTo>
                  <a:cubicBezTo>
                    <a:pt x="126" y="220"/>
                    <a:pt x="76" y="283"/>
                    <a:pt x="51" y="359"/>
                  </a:cubicBezTo>
                  <a:cubicBezTo>
                    <a:pt x="0" y="497"/>
                    <a:pt x="0" y="648"/>
                    <a:pt x="51" y="798"/>
                  </a:cubicBezTo>
                  <a:cubicBezTo>
                    <a:pt x="88" y="861"/>
                    <a:pt x="126" y="924"/>
                    <a:pt x="176" y="987"/>
                  </a:cubicBezTo>
                  <a:cubicBezTo>
                    <a:pt x="227" y="1037"/>
                    <a:pt x="289" y="1075"/>
                    <a:pt x="365" y="1100"/>
                  </a:cubicBezTo>
                  <a:cubicBezTo>
                    <a:pt x="440" y="1138"/>
                    <a:pt x="516" y="1150"/>
                    <a:pt x="591" y="1150"/>
                  </a:cubicBezTo>
                  <a:cubicBezTo>
                    <a:pt x="616" y="1150"/>
                    <a:pt x="654" y="1150"/>
                    <a:pt x="692" y="1138"/>
                  </a:cubicBezTo>
                  <a:cubicBezTo>
                    <a:pt x="729" y="1138"/>
                    <a:pt x="767" y="1125"/>
                    <a:pt x="805" y="1100"/>
                  </a:cubicBezTo>
                  <a:cubicBezTo>
                    <a:pt x="842" y="1087"/>
                    <a:pt x="867" y="1075"/>
                    <a:pt x="905" y="1050"/>
                  </a:cubicBezTo>
                  <a:cubicBezTo>
                    <a:pt x="930" y="1037"/>
                    <a:pt x="968" y="1012"/>
                    <a:pt x="993" y="987"/>
                  </a:cubicBezTo>
                  <a:cubicBezTo>
                    <a:pt x="1043" y="924"/>
                    <a:pt x="1081" y="861"/>
                    <a:pt x="1119" y="798"/>
                  </a:cubicBezTo>
                  <a:cubicBezTo>
                    <a:pt x="1144" y="723"/>
                    <a:pt x="1156" y="648"/>
                    <a:pt x="1156" y="572"/>
                  </a:cubicBezTo>
                  <a:cubicBezTo>
                    <a:pt x="1156" y="497"/>
                    <a:pt x="1144" y="421"/>
                    <a:pt x="1119" y="359"/>
                  </a:cubicBezTo>
                  <a:cubicBezTo>
                    <a:pt x="1094" y="283"/>
                    <a:pt x="1043" y="220"/>
                    <a:pt x="993" y="170"/>
                  </a:cubicBezTo>
                  <a:cubicBezTo>
                    <a:pt x="968" y="132"/>
                    <a:pt x="930" y="120"/>
                    <a:pt x="905" y="95"/>
                  </a:cubicBezTo>
                  <a:cubicBezTo>
                    <a:pt x="867" y="69"/>
                    <a:pt x="842" y="57"/>
                    <a:pt x="805" y="44"/>
                  </a:cubicBezTo>
                  <a:cubicBezTo>
                    <a:pt x="767" y="32"/>
                    <a:pt x="729" y="19"/>
                    <a:pt x="692" y="7"/>
                  </a:cubicBezTo>
                  <a:cubicBezTo>
                    <a:pt x="661" y="3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2110859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3"/>
                    <a:pt x="466" y="10"/>
                  </a:cubicBezTo>
                  <a:cubicBezTo>
                    <a:pt x="428" y="22"/>
                    <a:pt x="390" y="35"/>
                    <a:pt x="365" y="47"/>
                  </a:cubicBezTo>
                  <a:cubicBezTo>
                    <a:pt x="327" y="60"/>
                    <a:pt x="290" y="72"/>
                    <a:pt x="264" y="98"/>
                  </a:cubicBezTo>
                  <a:cubicBezTo>
                    <a:pt x="227" y="123"/>
                    <a:pt x="202" y="148"/>
                    <a:pt x="176" y="173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726"/>
                    <a:pt x="63" y="877"/>
                    <a:pt x="176" y="990"/>
                  </a:cubicBezTo>
                  <a:cubicBezTo>
                    <a:pt x="202" y="1015"/>
                    <a:pt x="239" y="1040"/>
                    <a:pt x="264" y="1053"/>
                  </a:cubicBezTo>
                  <a:cubicBezTo>
                    <a:pt x="290" y="1078"/>
                    <a:pt x="327" y="1103"/>
                    <a:pt x="365" y="1103"/>
                  </a:cubicBezTo>
                  <a:cubicBezTo>
                    <a:pt x="390" y="1128"/>
                    <a:pt x="428" y="1141"/>
                    <a:pt x="466" y="1141"/>
                  </a:cubicBezTo>
                  <a:cubicBezTo>
                    <a:pt x="503" y="1153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90"/>
                  </a:cubicBezTo>
                  <a:cubicBezTo>
                    <a:pt x="1207" y="764"/>
                    <a:pt x="1207" y="399"/>
                    <a:pt x="993" y="173"/>
                  </a:cubicBezTo>
                  <a:cubicBezTo>
                    <a:pt x="968" y="148"/>
                    <a:pt x="930" y="123"/>
                    <a:pt x="905" y="98"/>
                  </a:cubicBezTo>
                  <a:cubicBezTo>
                    <a:pt x="842" y="60"/>
                    <a:pt x="767" y="35"/>
                    <a:pt x="692" y="10"/>
                  </a:cubicBezTo>
                  <a:cubicBezTo>
                    <a:pt x="654" y="3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2806648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0"/>
                  </a:moveTo>
                  <a:cubicBezTo>
                    <a:pt x="591" y="0"/>
                    <a:pt x="553" y="3"/>
                    <a:pt x="516" y="10"/>
                  </a:cubicBezTo>
                  <a:cubicBezTo>
                    <a:pt x="478" y="22"/>
                    <a:pt x="440" y="35"/>
                    <a:pt x="415" y="47"/>
                  </a:cubicBezTo>
                  <a:cubicBezTo>
                    <a:pt x="378" y="60"/>
                    <a:pt x="340" y="72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64"/>
                    <a:pt x="227" y="990"/>
                  </a:cubicBezTo>
                  <a:cubicBezTo>
                    <a:pt x="252" y="1015"/>
                    <a:pt x="290" y="1028"/>
                    <a:pt x="315" y="1053"/>
                  </a:cubicBezTo>
                  <a:cubicBezTo>
                    <a:pt x="340" y="1078"/>
                    <a:pt x="378" y="1103"/>
                    <a:pt x="415" y="1103"/>
                  </a:cubicBezTo>
                  <a:cubicBezTo>
                    <a:pt x="440" y="1128"/>
                    <a:pt x="478" y="1141"/>
                    <a:pt x="516" y="1141"/>
                  </a:cubicBezTo>
                  <a:cubicBezTo>
                    <a:pt x="553" y="1153"/>
                    <a:pt x="591" y="1153"/>
                    <a:pt x="641" y="1153"/>
                  </a:cubicBezTo>
                  <a:cubicBezTo>
                    <a:pt x="667" y="1153"/>
                    <a:pt x="704" y="1153"/>
                    <a:pt x="742" y="1141"/>
                  </a:cubicBezTo>
                  <a:cubicBezTo>
                    <a:pt x="780" y="1141"/>
                    <a:pt x="817" y="1128"/>
                    <a:pt x="855" y="1103"/>
                  </a:cubicBezTo>
                  <a:cubicBezTo>
                    <a:pt x="893" y="1103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4"/>
                    <a:pt x="1144" y="274"/>
                    <a:pt x="1044" y="173"/>
                  </a:cubicBezTo>
                  <a:cubicBezTo>
                    <a:pt x="1018" y="148"/>
                    <a:pt x="981" y="123"/>
                    <a:pt x="956" y="98"/>
                  </a:cubicBezTo>
                  <a:cubicBezTo>
                    <a:pt x="918" y="72"/>
                    <a:pt x="893" y="60"/>
                    <a:pt x="855" y="47"/>
                  </a:cubicBezTo>
                  <a:cubicBezTo>
                    <a:pt x="817" y="35"/>
                    <a:pt x="780" y="22"/>
                    <a:pt x="742" y="10"/>
                  </a:cubicBezTo>
                  <a:cubicBezTo>
                    <a:pt x="704" y="3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3156634" y="463025"/>
              <a:ext cx="36217" cy="35126"/>
            </a:xfrm>
            <a:custGeom>
              <a:rect b="b" l="l" r="r" t="t"/>
              <a:pathLst>
                <a:path extrusionOk="0" h="1159" w="1195">
                  <a:moveTo>
                    <a:pt x="574" y="0"/>
                  </a:moveTo>
                  <a:cubicBezTo>
                    <a:pt x="280" y="0"/>
                    <a:pt x="1" y="233"/>
                    <a:pt x="1" y="580"/>
                  </a:cubicBezTo>
                  <a:cubicBezTo>
                    <a:pt x="1" y="731"/>
                    <a:pt x="63" y="882"/>
                    <a:pt x="164" y="995"/>
                  </a:cubicBezTo>
                  <a:cubicBezTo>
                    <a:pt x="277" y="1096"/>
                    <a:pt x="428" y="1158"/>
                    <a:pt x="579" y="1158"/>
                  </a:cubicBezTo>
                  <a:cubicBezTo>
                    <a:pt x="729" y="1158"/>
                    <a:pt x="868" y="1096"/>
                    <a:pt x="981" y="995"/>
                  </a:cubicBezTo>
                  <a:cubicBezTo>
                    <a:pt x="1144" y="819"/>
                    <a:pt x="1194" y="580"/>
                    <a:pt x="1106" y="367"/>
                  </a:cubicBezTo>
                  <a:cubicBezTo>
                    <a:pt x="1081" y="291"/>
                    <a:pt x="1031" y="229"/>
                    <a:pt x="981" y="178"/>
                  </a:cubicBezTo>
                  <a:cubicBezTo>
                    <a:pt x="862" y="55"/>
                    <a:pt x="716" y="0"/>
                    <a:pt x="57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3153209" y="812010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0" y="1"/>
                  </a:moveTo>
                  <a:cubicBezTo>
                    <a:pt x="544" y="1"/>
                    <a:pt x="396" y="54"/>
                    <a:pt x="277" y="161"/>
                  </a:cubicBezTo>
                  <a:cubicBezTo>
                    <a:pt x="227" y="211"/>
                    <a:pt x="189" y="274"/>
                    <a:pt x="164" y="350"/>
                  </a:cubicBezTo>
                  <a:cubicBezTo>
                    <a:pt x="1" y="727"/>
                    <a:pt x="277" y="1141"/>
                    <a:pt x="692" y="1141"/>
                  </a:cubicBezTo>
                  <a:cubicBezTo>
                    <a:pt x="1006" y="1141"/>
                    <a:pt x="1257" y="890"/>
                    <a:pt x="1270" y="563"/>
                  </a:cubicBezTo>
                  <a:cubicBezTo>
                    <a:pt x="1270" y="488"/>
                    <a:pt x="1245" y="412"/>
                    <a:pt x="1219" y="350"/>
                  </a:cubicBezTo>
                  <a:cubicBezTo>
                    <a:pt x="1194" y="274"/>
                    <a:pt x="1157" y="211"/>
                    <a:pt x="1094" y="161"/>
                  </a:cubicBezTo>
                  <a:cubicBezTo>
                    <a:pt x="981" y="54"/>
                    <a:pt x="836" y="1"/>
                    <a:pt x="69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2806648" y="811737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1"/>
                  </a:moveTo>
                  <a:cubicBezTo>
                    <a:pt x="591" y="1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5"/>
                  </a:cubicBezTo>
                  <a:cubicBezTo>
                    <a:pt x="378" y="57"/>
                    <a:pt x="340" y="82"/>
                    <a:pt x="315" y="95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1"/>
                    <a:pt x="227" y="987"/>
                  </a:cubicBezTo>
                  <a:cubicBezTo>
                    <a:pt x="252" y="1012"/>
                    <a:pt x="290" y="1037"/>
                    <a:pt x="315" y="1050"/>
                  </a:cubicBezTo>
                  <a:cubicBezTo>
                    <a:pt x="340" y="1075"/>
                    <a:pt x="378" y="1100"/>
                    <a:pt x="415" y="1113"/>
                  </a:cubicBezTo>
                  <a:cubicBezTo>
                    <a:pt x="440" y="1125"/>
                    <a:pt x="478" y="1138"/>
                    <a:pt x="516" y="1138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8"/>
                  </a:cubicBezTo>
                  <a:cubicBezTo>
                    <a:pt x="780" y="1138"/>
                    <a:pt x="817" y="1125"/>
                    <a:pt x="855" y="1113"/>
                  </a:cubicBezTo>
                  <a:cubicBezTo>
                    <a:pt x="893" y="1100"/>
                    <a:pt x="918" y="1075"/>
                    <a:pt x="956" y="1050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144" y="874"/>
                    <a:pt x="1207" y="736"/>
                    <a:pt x="1207" y="572"/>
                  </a:cubicBezTo>
                  <a:cubicBezTo>
                    <a:pt x="1207" y="497"/>
                    <a:pt x="1194" y="421"/>
                    <a:pt x="1169" y="359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5"/>
                  </a:cubicBezTo>
                  <a:cubicBezTo>
                    <a:pt x="918" y="82"/>
                    <a:pt x="893" y="57"/>
                    <a:pt x="855" y="45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2806648" y="46317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0"/>
                    <a:pt x="340" y="73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51"/>
                    <a:pt x="227" y="990"/>
                  </a:cubicBezTo>
                  <a:cubicBezTo>
                    <a:pt x="252" y="1015"/>
                    <a:pt x="277" y="1028"/>
                    <a:pt x="315" y="1053"/>
                  </a:cubicBezTo>
                  <a:cubicBezTo>
                    <a:pt x="340" y="1078"/>
                    <a:pt x="378" y="1091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28"/>
                    <a:pt x="855" y="1103"/>
                  </a:cubicBezTo>
                  <a:cubicBezTo>
                    <a:pt x="893" y="1091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5"/>
                    <a:pt x="1144" y="274"/>
                    <a:pt x="1044" y="173"/>
                  </a:cubicBezTo>
                  <a:cubicBezTo>
                    <a:pt x="1006" y="148"/>
                    <a:pt x="981" y="123"/>
                    <a:pt x="956" y="98"/>
                  </a:cubicBezTo>
                  <a:cubicBezTo>
                    <a:pt x="918" y="73"/>
                    <a:pt x="893" y="60"/>
                    <a:pt x="855" y="48"/>
                  </a:cubicBezTo>
                  <a:cubicBezTo>
                    <a:pt x="817" y="23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3505104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50"/>
                  </a:cubicBezTo>
                  <a:cubicBezTo>
                    <a:pt x="38" y="387"/>
                    <a:pt x="26" y="412"/>
                    <a:pt x="13" y="450"/>
                  </a:cubicBezTo>
                  <a:cubicBezTo>
                    <a:pt x="13" y="488"/>
                    <a:pt x="0" y="526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1"/>
                  </a:lnTo>
                  <a:cubicBezTo>
                    <a:pt x="289" y="1066"/>
                    <a:pt x="327" y="1091"/>
                    <a:pt x="365" y="1104"/>
                  </a:cubicBezTo>
                  <a:cubicBezTo>
                    <a:pt x="390" y="1116"/>
                    <a:pt x="428" y="1129"/>
                    <a:pt x="465" y="1129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29"/>
                    <a:pt x="767" y="1116"/>
                    <a:pt x="805" y="1104"/>
                  </a:cubicBezTo>
                  <a:cubicBezTo>
                    <a:pt x="830" y="1091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526"/>
                    <a:pt x="1157" y="488"/>
                    <a:pt x="1144" y="450"/>
                  </a:cubicBezTo>
                  <a:cubicBezTo>
                    <a:pt x="1144" y="412"/>
                    <a:pt x="1131" y="375"/>
                    <a:pt x="1106" y="350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3505498" y="463571"/>
              <a:ext cx="34672" cy="34581"/>
            </a:xfrm>
            <a:custGeom>
              <a:rect b="b" l="l" r="r" t="t"/>
              <a:pathLst>
                <a:path extrusionOk="0" h="1141" w="1144">
                  <a:moveTo>
                    <a:pt x="567" y="0"/>
                  </a:moveTo>
                  <a:cubicBezTo>
                    <a:pt x="421" y="0"/>
                    <a:pt x="276" y="53"/>
                    <a:pt x="163" y="160"/>
                  </a:cubicBezTo>
                  <a:cubicBezTo>
                    <a:pt x="138" y="185"/>
                    <a:pt x="113" y="211"/>
                    <a:pt x="101" y="248"/>
                  </a:cubicBezTo>
                  <a:cubicBezTo>
                    <a:pt x="75" y="273"/>
                    <a:pt x="50" y="311"/>
                    <a:pt x="38" y="349"/>
                  </a:cubicBezTo>
                  <a:cubicBezTo>
                    <a:pt x="25" y="374"/>
                    <a:pt x="13" y="412"/>
                    <a:pt x="13" y="449"/>
                  </a:cubicBezTo>
                  <a:cubicBezTo>
                    <a:pt x="0" y="487"/>
                    <a:pt x="0" y="525"/>
                    <a:pt x="0" y="562"/>
                  </a:cubicBezTo>
                  <a:cubicBezTo>
                    <a:pt x="0" y="638"/>
                    <a:pt x="13" y="713"/>
                    <a:pt x="38" y="789"/>
                  </a:cubicBezTo>
                  <a:cubicBezTo>
                    <a:pt x="63" y="851"/>
                    <a:pt x="113" y="914"/>
                    <a:pt x="163" y="977"/>
                  </a:cubicBezTo>
                  <a:cubicBezTo>
                    <a:pt x="264" y="1078"/>
                    <a:pt x="415" y="1140"/>
                    <a:pt x="566" y="1140"/>
                  </a:cubicBezTo>
                  <a:cubicBezTo>
                    <a:pt x="603" y="1140"/>
                    <a:pt x="641" y="1140"/>
                    <a:pt x="679" y="1128"/>
                  </a:cubicBezTo>
                  <a:cubicBezTo>
                    <a:pt x="716" y="1128"/>
                    <a:pt x="754" y="1115"/>
                    <a:pt x="792" y="1090"/>
                  </a:cubicBezTo>
                  <a:cubicBezTo>
                    <a:pt x="829" y="1078"/>
                    <a:pt x="855" y="1065"/>
                    <a:pt x="892" y="1040"/>
                  </a:cubicBezTo>
                  <a:cubicBezTo>
                    <a:pt x="917" y="1027"/>
                    <a:pt x="955" y="1002"/>
                    <a:pt x="980" y="977"/>
                  </a:cubicBezTo>
                  <a:cubicBezTo>
                    <a:pt x="1030" y="914"/>
                    <a:pt x="1081" y="851"/>
                    <a:pt x="1106" y="789"/>
                  </a:cubicBezTo>
                  <a:cubicBezTo>
                    <a:pt x="1131" y="713"/>
                    <a:pt x="1144" y="638"/>
                    <a:pt x="1144" y="562"/>
                  </a:cubicBezTo>
                  <a:cubicBezTo>
                    <a:pt x="1144" y="412"/>
                    <a:pt x="1081" y="261"/>
                    <a:pt x="980" y="160"/>
                  </a:cubicBezTo>
                  <a:cubicBezTo>
                    <a:pt x="861" y="53"/>
                    <a:pt x="713" y="0"/>
                    <a:pt x="56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3156634" y="116047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63" y="274"/>
                    <a:pt x="1" y="425"/>
                    <a:pt x="1" y="576"/>
                  </a:cubicBezTo>
                  <a:cubicBezTo>
                    <a:pt x="1" y="890"/>
                    <a:pt x="265" y="1141"/>
                    <a:pt x="579" y="1141"/>
                  </a:cubicBezTo>
                  <a:cubicBezTo>
                    <a:pt x="893" y="1141"/>
                    <a:pt x="1144" y="890"/>
                    <a:pt x="1157" y="576"/>
                  </a:cubicBezTo>
                  <a:cubicBezTo>
                    <a:pt x="1157" y="500"/>
                    <a:pt x="1132" y="425"/>
                    <a:pt x="1106" y="350"/>
                  </a:cubicBezTo>
                  <a:cubicBezTo>
                    <a:pt x="1081" y="274"/>
                    <a:pt x="1031" y="211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3156634" y="150894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114" y="224"/>
                    <a:pt x="76" y="287"/>
                    <a:pt x="51" y="349"/>
                  </a:cubicBezTo>
                  <a:cubicBezTo>
                    <a:pt x="13" y="425"/>
                    <a:pt x="1" y="500"/>
                    <a:pt x="1" y="576"/>
                  </a:cubicBezTo>
                  <a:cubicBezTo>
                    <a:pt x="1" y="726"/>
                    <a:pt x="63" y="865"/>
                    <a:pt x="164" y="978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729" y="1141"/>
                    <a:pt x="868" y="1091"/>
                    <a:pt x="981" y="978"/>
                  </a:cubicBezTo>
                  <a:cubicBezTo>
                    <a:pt x="1094" y="865"/>
                    <a:pt x="1157" y="726"/>
                    <a:pt x="1157" y="576"/>
                  </a:cubicBezTo>
                  <a:cubicBezTo>
                    <a:pt x="1157" y="500"/>
                    <a:pt x="1132" y="425"/>
                    <a:pt x="1106" y="349"/>
                  </a:cubicBezTo>
                  <a:cubicBezTo>
                    <a:pt x="1081" y="287"/>
                    <a:pt x="1031" y="224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806648" y="1508676"/>
              <a:ext cx="37339" cy="34884"/>
            </a:xfrm>
            <a:custGeom>
              <a:rect b="b" l="l" r="r" t="t"/>
              <a:pathLst>
                <a:path extrusionOk="0" h="1151" w="1232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57"/>
                  </a:cubicBezTo>
                  <a:cubicBezTo>
                    <a:pt x="378" y="57"/>
                    <a:pt x="340" y="82"/>
                    <a:pt x="315" y="107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62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50"/>
                  </a:cubicBezTo>
                  <a:lnTo>
                    <a:pt x="742" y="1150"/>
                  </a:ln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62"/>
                  </a:cubicBezTo>
                  <a:cubicBezTo>
                    <a:pt x="981" y="1037"/>
                    <a:pt x="1018" y="1012"/>
                    <a:pt x="1044" y="987"/>
                  </a:cubicBezTo>
                  <a:cubicBezTo>
                    <a:pt x="1094" y="936"/>
                    <a:pt x="1131" y="874"/>
                    <a:pt x="1169" y="798"/>
                  </a:cubicBezTo>
                  <a:cubicBezTo>
                    <a:pt x="1232" y="660"/>
                    <a:pt x="1232" y="497"/>
                    <a:pt x="1169" y="358"/>
                  </a:cubicBezTo>
                  <a:cubicBezTo>
                    <a:pt x="1131" y="296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107"/>
                  </a:cubicBezTo>
                  <a:cubicBezTo>
                    <a:pt x="918" y="82"/>
                    <a:pt x="893" y="57"/>
                    <a:pt x="855" y="57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2805890" y="1160479"/>
              <a:ext cx="37339" cy="34611"/>
            </a:xfrm>
            <a:custGeom>
              <a:rect b="b" l="l" r="r" t="t"/>
              <a:pathLst>
                <a:path extrusionOk="0" h="1142" w="1232">
                  <a:moveTo>
                    <a:pt x="654" y="1"/>
                  </a:moveTo>
                  <a:cubicBezTo>
                    <a:pt x="616" y="1"/>
                    <a:pt x="578" y="4"/>
                    <a:pt x="541" y="10"/>
                  </a:cubicBezTo>
                  <a:cubicBezTo>
                    <a:pt x="516" y="23"/>
                    <a:pt x="465" y="23"/>
                    <a:pt x="440" y="48"/>
                  </a:cubicBezTo>
                  <a:cubicBezTo>
                    <a:pt x="403" y="60"/>
                    <a:pt x="365" y="73"/>
                    <a:pt x="340" y="98"/>
                  </a:cubicBezTo>
                  <a:cubicBezTo>
                    <a:pt x="302" y="111"/>
                    <a:pt x="277" y="136"/>
                    <a:pt x="252" y="174"/>
                  </a:cubicBezTo>
                  <a:cubicBezTo>
                    <a:pt x="0" y="425"/>
                    <a:pt x="38" y="852"/>
                    <a:pt x="340" y="1053"/>
                  </a:cubicBezTo>
                  <a:cubicBezTo>
                    <a:pt x="365" y="1066"/>
                    <a:pt x="403" y="1091"/>
                    <a:pt x="440" y="1103"/>
                  </a:cubicBezTo>
                  <a:lnTo>
                    <a:pt x="541" y="1141"/>
                  </a:lnTo>
                  <a:lnTo>
                    <a:pt x="767" y="1141"/>
                  </a:lnTo>
                  <a:lnTo>
                    <a:pt x="880" y="1103"/>
                  </a:lnTo>
                  <a:cubicBezTo>
                    <a:pt x="918" y="1091"/>
                    <a:pt x="943" y="1066"/>
                    <a:pt x="981" y="1053"/>
                  </a:cubicBezTo>
                  <a:cubicBezTo>
                    <a:pt x="1006" y="1028"/>
                    <a:pt x="1043" y="1003"/>
                    <a:pt x="1069" y="978"/>
                  </a:cubicBezTo>
                  <a:cubicBezTo>
                    <a:pt x="1119" y="928"/>
                    <a:pt x="1156" y="865"/>
                    <a:pt x="1194" y="802"/>
                  </a:cubicBezTo>
                  <a:cubicBezTo>
                    <a:pt x="1219" y="726"/>
                    <a:pt x="1232" y="651"/>
                    <a:pt x="1232" y="576"/>
                  </a:cubicBezTo>
                  <a:cubicBezTo>
                    <a:pt x="1232" y="500"/>
                    <a:pt x="1219" y="425"/>
                    <a:pt x="1194" y="350"/>
                  </a:cubicBezTo>
                  <a:cubicBezTo>
                    <a:pt x="1156" y="287"/>
                    <a:pt x="1119" y="224"/>
                    <a:pt x="1069" y="174"/>
                  </a:cubicBezTo>
                  <a:cubicBezTo>
                    <a:pt x="1043" y="136"/>
                    <a:pt x="1006" y="111"/>
                    <a:pt x="981" y="98"/>
                  </a:cubicBezTo>
                  <a:cubicBezTo>
                    <a:pt x="943" y="73"/>
                    <a:pt x="918" y="60"/>
                    <a:pt x="880" y="48"/>
                  </a:cubicBezTo>
                  <a:cubicBezTo>
                    <a:pt x="842" y="35"/>
                    <a:pt x="805" y="23"/>
                    <a:pt x="767" y="10"/>
                  </a:cubicBezTo>
                  <a:cubicBezTo>
                    <a:pt x="729" y="4"/>
                    <a:pt x="692" y="1"/>
                    <a:pt x="65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505104" y="1508676"/>
              <a:ext cx="35460" cy="34884"/>
            </a:xfrm>
            <a:custGeom>
              <a:rect b="b" l="l" r="r" t="t"/>
              <a:pathLst>
                <a:path extrusionOk="0" h="1151" w="1170">
                  <a:moveTo>
                    <a:pt x="579" y="0"/>
                  </a:moveTo>
                  <a:cubicBezTo>
                    <a:pt x="541" y="0"/>
                    <a:pt x="503" y="7"/>
                    <a:pt x="465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89" y="82"/>
                    <a:pt x="264" y="107"/>
                  </a:cubicBezTo>
                  <a:lnTo>
                    <a:pt x="176" y="170"/>
                  </a:lnTo>
                  <a:cubicBezTo>
                    <a:pt x="126" y="233"/>
                    <a:pt x="76" y="296"/>
                    <a:pt x="51" y="358"/>
                  </a:cubicBezTo>
                  <a:cubicBezTo>
                    <a:pt x="13" y="434"/>
                    <a:pt x="0" y="509"/>
                    <a:pt x="0" y="585"/>
                  </a:cubicBezTo>
                  <a:cubicBezTo>
                    <a:pt x="0" y="891"/>
                    <a:pt x="252" y="1150"/>
                    <a:pt x="557" y="1150"/>
                  </a:cubicBezTo>
                  <a:cubicBezTo>
                    <a:pt x="564" y="1150"/>
                    <a:pt x="571" y="1150"/>
                    <a:pt x="579" y="1150"/>
                  </a:cubicBezTo>
                  <a:cubicBezTo>
                    <a:pt x="729" y="1150"/>
                    <a:pt x="880" y="1100"/>
                    <a:pt x="981" y="987"/>
                  </a:cubicBezTo>
                  <a:cubicBezTo>
                    <a:pt x="1043" y="936"/>
                    <a:pt x="1081" y="874"/>
                    <a:pt x="1106" y="798"/>
                  </a:cubicBezTo>
                  <a:cubicBezTo>
                    <a:pt x="1169" y="660"/>
                    <a:pt x="1169" y="497"/>
                    <a:pt x="1106" y="358"/>
                  </a:cubicBezTo>
                  <a:cubicBezTo>
                    <a:pt x="1081" y="296"/>
                    <a:pt x="1043" y="220"/>
                    <a:pt x="981" y="170"/>
                  </a:cubicBezTo>
                  <a:cubicBezTo>
                    <a:pt x="955" y="145"/>
                    <a:pt x="930" y="120"/>
                    <a:pt x="893" y="107"/>
                  </a:cubicBezTo>
                  <a:cubicBezTo>
                    <a:pt x="868" y="82"/>
                    <a:pt x="830" y="57"/>
                    <a:pt x="805" y="57"/>
                  </a:cubicBezTo>
                  <a:cubicBezTo>
                    <a:pt x="767" y="32"/>
                    <a:pt x="729" y="19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505104" y="1160419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70" y="0"/>
                  </a:moveTo>
                  <a:cubicBezTo>
                    <a:pt x="420" y="0"/>
                    <a:pt x="275" y="54"/>
                    <a:pt x="176" y="163"/>
                  </a:cubicBezTo>
                  <a:cubicBezTo>
                    <a:pt x="114" y="213"/>
                    <a:pt x="76" y="276"/>
                    <a:pt x="51" y="352"/>
                  </a:cubicBezTo>
                  <a:cubicBezTo>
                    <a:pt x="13" y="414"/>
                    <a:pt x="0" y="490"/>
                    <a:pt x="0" y="565"/>
                  </a:cubicBezTo>
                  <a:cubicBezTo>
                    <a:pt x="0" y="603"/>
                    <a:pt x="13" y="641"/>
                    <a:pt x="13" y="678"/>
                  </a:cubicBezTo>
                  <a:cubicBezTo>
                    <a:pt x="26" y="716"/>
                    <a:pt x="38" y="754"/>
                    <a:pt x="51" y="791"/>
                  </a:cubicBezTo>
                  <a:cubicBezTo>
                    <a:pt x="63" y="829"/>
                    <a:pt x="76" y="867"/>
                    <a:pt x="101" y="892"/>
                  </a:cubicBezTo>
                  <a:cubicBezTo>
                    <a:pt x="126" y="917"/>
                    <a:pt x="139" y="955"/>
                    <a:pt x="176" y="980"/>
                  </a:cubicBezTo>
                  <a:cubicBezTo>
                    <a:pt x="277" y="1093"/>
                    <a:pt x="428" y="1143"/>
                    <a:pt x="579" y="1156"/>
                  </a:cubicBezTo>
                  <a:cubicBezTo>
                    <a:pt x="616" y="1143"/>
                    <a:pt x="654" y="1143"/>
                    <a:pt x="679" y="1131"/>
                  </a:cubicBezTo>
                  <a:cubicBezTo>
                    <a:pt x="729" y="1131"/>
                    <a:pt x="754" y="1118"/>
                    <a:pt x="792" y="1105"/>
                  </a:cubicBezTo>
                  <a:cubicBezTo>
                    <a:pt x="830" y="1080"/>
                    <a:pt x="868" y="1068"/>
                    <a:pt x="893" y="1055"/>
                  </a:cubicBezTo>
                  <a:cubicBezTo>
                    <a:pt x="918" y="1030"/>
                    <a:pt x="955" y="1005"/>
                    <a:pt x="981" y="980"/>
                  </a:cubicBezTo>
                  <a:cubicBezTo>
                    <a:pt x="1094" y="867"/>
                    <a:pt x="1157" y="716"/>
                    <a:pt x="1157" y="565"/>
                  </a:cubicBezTo>
                  <a:cubicBezTo>
                    <a:pt x="1157" y="490"/>
                    <a:pt x="1131" y="427"/>
                    <a:pt x="1106" y="352"/>
                  </a:cubicBezTo>
                  <a:cubicBezTo>
                    <a:pt x="1081" y="289"/>
                    <a:pt x="1043" y="226"/>
                    <a:pt x="981" y="163"/>
                  </a:cubicBezTo>
                  <a:cubicBezTo>
                    <a:pt x="955" y="138"/>
                    <a:pt x="930" y="113"/>
                    <a:pt x="893" y="100"/>
                  </a:cubicBezTo>
                  <a:cubicBezTo>
                    <a:pt x="868" y="75"/>
                    <a:pt x="830" y="50"/>
                    <a:pt x="805" y="37"/>
                  </a:cubicBezTo>
                  <a:cubicBezTo>
                    <a:pt x="767" y="25"/>
                    <a:pt x="729" y="25"/>
                    <a:pt x="692" y="12"/>
                  </a:cubicBezTo>
                  <a:cubicBezTo>
                    <a:pt x="651" y="4"/>
                    <a:pt x="610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156634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63" y="274"/>
                    <a:pt x="1" y="425"/>
                    <a:pt x="1" y="575"/>
                  </a:cubicBezTo>
                  <a:cubicBezTo>
                    <a:pt x="1" y="890"/>
                    <a:pt x="265" y="1153"/>
                    <a:pt x="579" y="1153"/>
                  </a:cubicBezTo>
                  <a:cubicBezTo>
                    <a:pt x="893" y="1141"/>
                    <a:pt x="1144" y="890"/>
                    <a:pt x="1157" y="575"/>
                  </a:cubicBezTo>
                  <a:cubicBezTo>
                    <a:pt x="1157" y="500"/>
                    <a:pt x="1132" y="425"/>
                    <a:pt x="1106" y="349"/>
                  </a:cubicBezTo>
                  <a:cubicBezTo>
                    <a:pt x="1081" y="286"/>
                    <a:pt x="1031" y="224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3153209" y="2205797"/>
              <a:ext cx="41915" cy="35066"/>
            </a:xfrm>
            <a:custGeom>
              <a:rect b="b" l="l" r="r" t="t"/>
              <a:pathLst>
                <a:path extrusionOk="0" h="1157" w="1383">
                  <a:moveTo>
                    <a:pt x="696" y="0"/>
                  </a:moveTo>
                  <a:cubicBezTo>
                    <a:pt x="474" y="0"/>
                    <a:pt x="255" y="130"/>
                    <a:pt x="164" y="365"/>
                  </a:cubicBezTo>
                  <a:cubicBezTo>
                    <a:pt x="1" y="742"/>
                    <a:pt x="277" y="1156"/>
                    <a:pt x="692" y="1156"/>
                  </a:cubicBezTo>
                  <a:cubicBezTo>
                    <a:pt x="1106" y="1156"/>
                    <a:pt x="1383" y="742"/>
                    <a:pt x="1219" y="365"/>
                  </a:cubicBezTo>
                  <a:cubicBezTo>
                    <a:pt x="1194" y="289"/>
                    <a:pt x="1157" y="226"/>
                    <a:pt x="1106" y="176"/>
                  </a:cubicBezTo>
                  <a:cubicBezTo>
                    <a:pt x="992" y="56"/>
                    <a:pt x="843" y="0"/>
                    <a:pt x="69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2808557" y="220588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66" y="0"/>
                  </a:moveTo>
                  <a:cubicBezTo>
                    <a:pt x="528" y="0"/>
                    <a:pt x="490" y="4"/>
                    <a:pt x="453" y="10"/>
                  </a:cubicBezTo>
                  <a:lnTo>
                    <a:pt x="352" y="47"/>
                  </a:ln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0" y="424"/>
                    <a:pt x="0" y="575"/>
                  </a:cubicBezTo>
                  <a:cubicBezTo>
                    <a:pt x="0" y="726"/>
                    <a:pt x="51" y="877"/>
                    <a:pt x="164" y="977"/>
                  </a:cubicBezTo>
                  <a:cubicBezTo>
                    <a:pt x="189" y="1015"/>
                    <a:pt x="214" y="1028"/>
                    <a:pt x="252" y="1053"/>
                  </a:cubicBezTo>
                  <a:cubicBezTo>
                    <a:pt x="277" y="1078"/>
                    <a:pt x="315" y="1090"/>
                    <a:pt x="352" y="1116"/>
                  </a:cubicBezTo>
                  <a:cubicBezTo>
                    <a:pt x="377" y="1116"/>
                    <a:pt x="415" y="1128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5" y="1015"/>
                    <a:pt x="981" y="977"/>
                  </a:cubicBezTo>
                  <a:cubicBezTo>
                    <a:pt x="1207" y="764"/>
                    <a:pt x="1207" y="387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2808163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1"/>
                  </a:moveTo>
                  <a:cubicBezTo>
                    <a:pt x="541" y="1"/>
                    <a:pt x="503" y="4"/>
                    <a:pt x="466" y="10"/>
                  </a:cubicBezTo>
                  <a:cubicBezTo>
                    <a:pt x="428" y="23"/>
                    <a:pt x="390" y="23"/>
                    <a:pt x="365" y="35"/>
                  </a:cubicBezTo>
                  <a:cubicBezTo>
                    <a:pt x="328" y="60"/>
                    <a:pt x="290" y="73"/>
                    <a:pt x="265" y="98"/>
                  </a:cubicBezTo>
                  <a:cubicBezTo>
                    <a:pt x="227" y="110"/>
                    <a:pt x="202" y="136"/>
                    <a:pt x="177" y="161"/>
                  </a:cubicBezTo>
                  <a:cubicBezTo>
                    <a:pt x="64" y="274"/>
                    <a:pt x="1" y="425"/>
                    <a:pt x="13" y="575"/>
                  </a:cubicBezTo>
                  <a:cubicBezTo>
                    <a:pt x="13" y="613"/>
                    <a:pt x="13" y="651"/>
                    <a:pt x="26" y="689"/>
                  </a:cubicBezTo>
                  <a:cubicBezTo>
                    <a:pt x="26" y="726"/>
                    <a:pt x="39" y="764"/>
                    <a:pt x="51" y="789"/>
                  </a:cubicBezTo>
                  <a:cubicBezTo>
                    <a:pt x="64" y="827"/>
                    <a:pt x="89" y="864"/>
                    <a:pt x="101" y="890"/>
                  </a:cubicBezTo>
                  <a:cubicBezTo>
                    <a:pt x="126" y="927"/>
                    <a:pt x="152" y="952"/>
                    <a:pt x="177" y="978"/>
                  </a:cubicBezTo>
                  <a:cubicBezTo>
                    <a:pt x="202" y="1003"/>
                    <a:pt x="227" y="1028"/>
                    <a:pt x="265" y="1053"/>
                  </a:cubicBezTo>
                  <a:cubicBezTo>
                    <a:pt x="290" y="1065"/>
                    <a:pt x="328" y="1091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91" y="1153"/>
                  </a:cubicBezTo>
                  <a:cubicBezTo>
                    <a:pt x="617" y="1153"/>
                    <a:pt x="654" y="1141"/>
                    <a:pt x="692" y="1141"/>
                  </a:cubicBezTo>
                  <a:cubicBezTo>
                    <a:pt x="730" y="1128"/>
                    <a:pt x="767" y="1128"/>
                    <a:pt x="805" y="1103"/>
                  </a:cubicBezTo>
                  <a:cubicBezTo>
                    <a:pt x="843" y="1091"/>
                    <a:pt x="868" y="1065"/>
                    <a:pt x="906" y="1053"/>
                  </a:cubicBezTo>
                  <a:cubicBezTo>
                    <a:pt x="931" y="1028"/>
                    <a:pt x="968" y="1003"/>
                    <a:pt x="994" y="978"/>
                  </a:cubicBezTo>
                  <a:cubicBezTo>
                    <a:pt x="1019" y="952"/>
                    <a:pt x="1044" y="927"/>
                    <a:pt x="1056" y="890"/>
                  </a:cubicBezTo>
                  <a:cubicBezTo>
                    <a:pt x="1081" y="864"/>
                    <a:pt x="1094" y="827"/>
                    <a:pt x="1119" y="789"/>
                  </a:cubicBezTo>
                  <a:cubicBezTo>
                    <a:pt x="1132" y="764"/>
                    <a:pt x="1132" y="726"/>
                    <a:pt x="1144" y="689"/>
                  </a:cubicBezTo>
                  <a:cubicBezTo>
                    <a:pt x="1157" y="651"/>
                    <a:pt x="1157" y="613"/>
                    <a:pt x="1157" y="575"/>
                  </a:cubicBezTo>
                  <a:cubicBezTo>
                    <a:pt x="1157" y="500"/>
                    <a:pt x="1144" y="425"/>
                    <a:pt x="1119" y="349"/>
                  </a:cubicBezTo>
                  <a:cubicBezTo>
                    <a:pt x="1081" y="286"/>
                    <a:pt x="1044" y="224"/>
                    <a:pt x="994" y="161"/>
                  </a:cubicBezTo>
                  <a:cubicBezTo>
                    <a:pt x="968" y="136"/>
                    <a:pt x="931" y="110"/>
                    <a:pt x="906" y="98"/>
                  </a:cubicBezTo>
                  <a:cubicBezTo>
                    <a:pt x="868" y="73"/>
                    <a:pt x="843" y="60"/>
                    <a:pt x="805" y="35"/>
                  </a:cubicBezTo>
                  <a:cubicBezTo>
                    <a:pt x="767" y="23"/>
                    <a:pt x="730" y="23"/>
                    <a:pt x="692" y="10"/>
                  </a:cubicBezTo>
                  <a:cubicBezTo>
                    <a:pt x="654" y="4"/>
                    <a:pt x="617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505104" y="220585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39" y="199"/>
                    <a:pt x="114" y="224"/>
                    <a:pt x="101" y="262"/>
                  </a:cubicBezTo>
                  <a:cubicBezTo>
                    <a:pt x="76" y="287"/>
                    <a:pt x="63" y="325"/>
                    <a:pt x="51" y="363"/>
                  </a:cubicBezTo>
                  <a:cubicBezTo>
                    <a:pt x="38" y="388"/>
                    <a:pt x="26" y="425"/>
                    <a:pt x="13" y="463"/>
                  </a:cubicBezTo>
                  <a:cubicBezTo>
                    <a:pt x="13" y="501"/>
                    <a:pt x="0" y="539"/>
                    <a:pt x="0" y="576"/>
                  </a:cubicBezTo>
                  <a:cubicBezTo>
                    <a:pt x="0" y="652"/>
                    <a:pt x="13" y="727"/>
                    <a:pt x="51" y="802"/>
                  </a:cubicBezTo>
                  <a:cubicBezTo>
                    <a:pt x="76" y="865"/>
                    <a:pt x="114" y="928"/>
                    <a:pt x="176" y="978"/>
                  </a:cubicBezTo>
                  <a:cubicBezTo>
                    <a:pt x="277" y="1091"/>
                    <a:pt x="428" y="1154"/>
                    <a:pt x="579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29"/>
                    <a:pt x="805" y="1117"/>
                  </a:cubicBezTo>
                  <a:cubicBezTo>
                    <a:pt x="830" y="1104"/>
                    <a:pt x="868" y="1079"/>
                    <a:pt x="893" y="1054"/>
                  </a:cubicBezTo>
                  <a:cubicBezTo>
                    <a:pt x="930" y="1041"/>
                    <a:pt x="955" y="1016"/>
                    <a:pt x="981" y="991"/>
                  </a:cubicBezTo>
                  <a:cubicBezTo>
                    <a:pt x="1043" y="941"/>
                    <a:pt x="1081" y="878"/>
                    <a:pt x="1106" y="802"/>
                  </a:cubicBezTo>
                  <a:cubicBezTo>
                    <a:pt x="1144" y="727"/>
                    <a:pt x="1157" y="652"/>
                    <a:pt x="1157" y="576"/>
                  </a:cubicBezTo>
                  <a:cubicBezTo>
                    <a:pt x="1157" y="425"/>
                    <a:pt x="1094" y="275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8" y="86"/>
                    <a:pt x="830" y="61"/>
                    <a:pt x="805" y="48"/>
                  </a:cubicBezTo>
                  <a:cubicBezTo>
                    <a:pt x="767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3505104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9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151" y="177"/>
                    <a:pt x="126" y="215"/>
                    <a:pt x="101" y="240"/>
                  </a:cubicBezTo>
                  <a:cubicBezTo>
                    <a:pt x="76" y="277"/>
                    <a:pt x="63" y="303"/>
                    <a:pt x="51" y="340"/>
                  </a:cubicBezTo>
                  <a:cubicBezTo>
                    <a:pt x="38" y="378"/>
                    <a:pt x="26" y="416"/>
                    <a:pt x="13" y="453"/>
                  </a:cubicBezTo>
                  <a:cubicBezTo>
                    <a:pt x="13" y="491"/>
                    <a:pt x="0" y="529"/>
                    <a:pt x="0" y="566"/>
                  </a:cubicBezTo>
                  <a:cubicBezTo>
                    <a:pt x="0" y="642"/>
                    <a:pt x="13" y="717"/>
                    <a:pt x="51" y="780"/>
                  </a:cubicBezTo>
                  <a:cubicBezTo>
                    <a:pt x="76" y="855"/>
                    <a:pt x="114" y="918"/>
                    <a:pt x="176" y="969"/>
                  </a:cubicBezTo>
                  <a:cubicBezTo>
                    <a:pt x="277" y="1082"/>
                    <a:pt x="428" y="1144"/>
                    <a:pt x="579" y="1144"/>
                  </a:cubicBezTo>
                  <a:cubicBezTo>
                    <a:pt x="616" y="1144"/>
                    <a:pt x="654" y="1132"/>
                    <a:pt x="692" y="1132"/>
                  </a:cubicBezTo>
                  <a:cubicBezTo>
                    <a:pt x="729" y="1119"/>
                    <a:pt x="767" y="1107"/>
                    <a:pt x="805" y="1094"/>
                  </a:cubicBezTo>
                  <a:cubicBezTo>
                    <a:pt x="830" y="1082"/>
                    <a:pt x="868" y="1069"/>
                    <a:pt x="893" y="1044"/>
                  </a:cubicBezTo>
                  <a:cubicBezTo>
                    <a:pt x="930" y="1019"/>
                    <a:pt x="955" y="994"/>
                    <a:pt x="981" y="969"/>
                  </a:cubicBezTo>
                  <a:cubicBezTo>
                    <a:pt x="1043" y="918"/>
                    <a:pt x="1081" y="855"/>
                    <a:pt x="1106" y="780"/>
                  </a:cubicBezTo>
                  <a:cubicBezTo>
                    <a:pt x="1144" y="717"/>
                    <a:pt x="1157" y="642"/>
                    <a:pt x="1157" y="566"/>
                  </a:cubicBezTo>
                  <a:cubicBezTo>
                    <a:pt x="1157" y="416"/>
                    <a:pt x="1094" y="265"/>
                    <a:pt x="981" y="152"/>
                  </a:cubicBezTo>
                  <a:cubicBezTo>
                    <a:pt x="868" y="51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3153209" y="2554418"/>
              <a:ext cx="38491" cy="34914"/>
            </a:xfrm>
            <a:custGeom>
              <a:rect b="b" l="l" r="r" t="t"/>
              <a:pathLst>
                <a:path extrusionOk="0" h="1152" w="1270">
                  <a:moveTo>
                    <a:pt x="685" y="0"/>
                  </a:moveTo>
                  <a:cubicBezTo>
                    <a:pt x="466" y="0"/>
                    <a:pt x="249" y="125"/>
                    <a:pt x="151" y="360"/>
                  </a:cubicBezTo>
                  <a:cubicBezTo>
                    <a:pt x="1" y="736"/>
                    <a:pt x="277" y="1151"/>
                    <a:pt x="692" y="1151"/>
                  </a:cubicBezTo>
                  <a:cubicBezTo>
                    <a:pt x="1006" y="1151"/>
                    <a:pt x="1270" y="900"/>
                    <a:pt x="1270" y="573"/>
                  </a:cubicBezTo>
                  <a:cubicBezTo>
                    <a:pt x="1270" y="498"/>
                    <a:pt x="1245" y="422"/>
                    <a:pt x="1219" y="360"/>
                  </a:cubicBezTo>
                  <a:cubicBezTo>
                    <a:pt x="1194" y="284"/>
                    <a:pt x="1157" y="221"/>
                    <a:pt x="1094" y="171"/>
                  </a:cubicBezTo>
                  <a:cubicBezTo>
                    <a:pt x="978" y="56"/>
                    <a:pt x="831" y="0"/>
                    <a:pt x="6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2806648" y="2554357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0"/>
                  </a:moveTo>
                  <a:cubicBezTo>
                    <a:pt x="591" y="0"/>
                    <a:pt x="553" y="3"/>
                    <a:pt x="516" y="10"/>
                  </a:cubicBezTo>
                  <a:cubicBezTo>
                    <a:pt x="478" y="22"/>
                    <a:pt x="440" y="35"/>
                    <a:pt x="415" y="47"/>
                  </a:cubicBezTo>
                  <a:cubicBezTo>
                    <a:pt x="378" y="60"/>
                    <a:pt x="340" y="72"/>
                    <a:pt x="315" y="98"/>
                  </a:cubicBezTo>
                  <a:cubicBezTo>
                    <a:pt x="277" y="123"/>
                    <a:pt x="252" y="148"/>
                    <a:pt x="227" y="173"/>
                  </a:cubicBezTo>
                  <a:cubicBezTo>
                    <a:pt x="1" y="399"/>
                    <a:pt x="1" y="764"/>
                    <a:pt x="227" y="990"/>
                  </a:cubicBezTo>
                  <a:cubicBezTo>
                    <a:pt x="252" y="1015"/>
                    <a:pt x="290" y="1028"/>
                    <a:pt x="315" y="1053"/>
                  </a:cubicBezTo>
                  <a:cubicBezTo>
                    <a:pt x="340" y="1078"/>
                    <a:pt x="378" y="1103"/>
                    <a:pt x="415" y="1103"/>
                  </a:cubicBezTo>
                  <a:cubicBezTo>
                    <a:pt x="440" y="1128"/>
                    <a:pt x="478" y="1141"/>
                    <a:pt x="516" y="1141"/>
                  </a:cubicBezTo>
                  <a:cubicBezTo>
                    <a:pt x="553" y="1153"/>
                    <a:pt x="591" y="1153"/>
                    <a:pt x="641" y="1153"/>
                  </a:cubicBezTo>
                  <a:cubicBezTo>
                    <a:pt x="667" y="1153"/>
                    <a:pt x="704" y="1153"/>
                    <a:pt x="742" y="1141"/>
                  </a:cubicBezTo>
                  <a:cubicBezTo>
                    <a:pt x="780" y="1141"/>
                    <a:pt x="817" y="1128"/>
                    <a:pt x="855" y="1103"/>
                  </a:cubicBezTo>
                  <a:cubicBezTo>
                    <a:pt x="893" y="1103"/>
                    <a:pt x="918" y="1078"/>
                    <a:pt x="956" y="1053"/>
                  </a:cubicBezTo>
                  <a:cubicBezTo>
                    <a:pt x="981" y="1028"/>
                    <a:pt x="1018" y="1015"/>
                    <a:pt x="1044" y="990"/>
                  </a:cubicBezTo>
                  <a:cubicBezTo>
                    <a:pt x="1144" y="877"/>
                    <a:pt x="1207" y="726"/>
                    <a:pt x="1207" y="575"/>
                  </a:cubicBezTo>
                  <a:cubicBezTo>
                    <a:pt x="1207" y="424"/>
                    <a:pt x="1144" y="274"/>
                    <a:pt x="1044" y="173"/>
                  </a:cubicBezTo>
                  <a:cubicBezTo>
                    <a:pt x="1018" y="148"/>
                    <a:pt x="981" y="123"/>
                    <a:pt x="956" y="98"/>
                  </a:cubicBezTo>
                  <a:cubicBezTo>
                    <a:pt x="918" y="72"/>
                    <a:pt x="893" y="60"/>
                    <a:pt x="855" y="47"/>
                  </a:cubicBezTo>
                  <a:cubicBezTo>
                    <a:pt x="817" y="35"/>
                    <a:pt x="780" y="22"/>
                    <a:pt x="742" y="10"/>
                  </a:cubicBezTo>
                  <a:cubicBezTo>
                    <a:pt x="704" y="3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3505104" y="2554297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3" y="1"/>
                  </a:moveTo>
                  <a:cubicBezTo>
                    <a:pt x="433" y="1"/>
                    <a:pt x="288" y="63"/>
                    <a:pt x="176" y="175"/>
                  </a:cubicBezTo>
                  <a:cubicBezTo>
                    <a:pt x="114" y="225"/>
                    <a:pt x="76" y="288"/>
                    <a:pt x="51" y="364"/>
                  </a:cubicBezTo>
                  <a:cubicBezTo>
                    <a:pt x="13" y="426"/>
                    <a:pt x="0" y="502"/>
                    <a:pt x="0" y="577"/>
                  </a:cubicBezTo>
                  <a:cubicBezTo>
                    <a:pt x="0" y="615"/>
                    <a:pt x="13" y="653"/>
                    <a:pt x="13" y="690"/>
                  </a:cubicBezTo>
                  <a:cubicBezTo>
                    <a:pt x="26" y="728"/>
                    <a:pt x="38" y="766"/>
                    <a:pt x="51" y="803"/>
                  </a:cubicBezTo>
                  <a:cubicBezTo>
                    <a:pt x="63" y="828"/>
                    <a:pt x="76" y="866"/>
                    <a:pt x="101" y="891"/>
                  </a:cubicBezTo>
                  <a:cubicBezTo>
                    <a:pt x="126" y="929"/>
                    <a:pt x="139" y="967"/>
                    <a:pt x="176" y="992"/>
                  </a:cubicBezTo>
                  <a:cubicBezTo>
                    <a:pt x="277" y="1092"/>
                    <a:pt x="428" y="1155"/>
                    <a:pt x="579" y="1155"/>
                  </a:cubicBezTo>
                  <a:cubicBezTo>
                    <a:pt x="616" y="1155"/>
                    <a:pt x="654" y="1143"/>
                    <a:pt x="692" y="1143"/>
                  </a:cubicBezTo>
                  <a:cubicBezTo>
                    <a:pt x="729" y="1130"/>
                    <a:pt x="767" y="1117"/>
                    <a:pt x="805" y="1105"/>
                  </a:cubicBezTo>
                  <a:cubicBezTo>
                    <a:pt x="830" y="1092"/>
                    <a:pt x="868" y="1067"/>
                    <a:pt x="893" y="1055"/>
                  </a:cubicBezTo>
                  <a:cubicBezTo>
                    <a:pt x="1056" y="942"/>
                    <a:pt x="1157" y="766"/>
                    <a:pt x="1157" y="577"/>
                  </a:cubicBezTo>
                  <a:cubicBezTo>
                    <a:pt x="1157" y="502"/>
                    <a:pt x="1144" y="426"/>
                    <a:pt x="1106" y="364"/>
                  </a:cubicBezTo>
                  <a:cubicBezTo>
                    <a:pt x="1081" y="288"/>
                    <a:pt x="1043" y="225"/>
                    <a:pt x="981" y="175"/>
                  </a:cubicBezTo>
                  <a:cubicBezTo>
                    <a:pt x="955" y="137"/>
                    <a:pt x="930" y="125"/>
                    <a:pt x="893" y="100"/>
                  </a:cubicBezTo>
                  <a:cubicBezTo>
                    <a:pt x="868" y="74"/>
                    <a:pt x="830" y="62"/>
                    <a:pt x="805" y="49"/>
                  </a:cubicBezTo>
                  <a:cubicBezTo>
                    <a:pt x="767" y="37"/>
                    <a:pt x="729" y="24"/>
                    <a:pt x="692" y="12"/>
                  </a:cubicBezTo>
                  <a:cubicBezTo>
                    <a:pt x="655" y="4"/>
                    <a:pt x="619" y="1"/>
                    <a:pt x="58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3852058" y="463177"/>
              <a:ext cx="40400" cy="34975"/>
            </a:xfrm>
            <a:custGeom>
              <a:rect b="b" l="l" r="r" t="t"/>
              <a:pathLst>
                <a:path extrusionOk="0" h="1154" w="1333">
                  <a:moveTo>
                    <a:pt x="635" y="1"/>
                  </a:moveTo>
                  <a:cubicBezTo>
                    <a:pt x="559" y="1"/>
                    <a:pt x="484" y="16"/>
                    <a:pt x="415" y="48"/>
                  </a:cubicBezTo>
                  <a:cubicBezTo>
                    <a:pt x="339" y="73"/>
                    <a:pt x="276" y="110"/>
                    <a:pt x="226" y="161"/>
                  </a:cubicBezTo>
                  <a:cubicBezTo>
                    <a:pt x="50" y="324"/>
                    <a:pt x="0" y="575"/>
                    <a:pt x="101" y="789"/>
                  </a:cubicBezTo>
                  <a:cubicBezTo>
                    <a:pt x="126" y="864"/>
                    <a:pt x="163" y="927"/>
                    <a:pt x="226" y="990"/>
                  </a:cubicBezTo>
                  <a:cubicBezTo>
                    <a:pt x="327" y="1091"/>
                    <a:pt x="478" y="1153"/>
                    <a:pt x="628" y="1153"/>
                  </a:cubicBezTo>
                  <a:cubicBezTo>
                    <a:pt x="704" y="1153"/>
                    <a:pt x="779" y="1141"/>
                    <a:pt x="855" y="1103"/>
                  </a:cubicBezTo>
                  <a:cubicBezTo>
                    <a:pt x="1332" y="915"/>
                    <a:pt x="1332" y="236"/>
                    <a:pt x="855" y="48"/>
                  </a:cubicBezTo>
                  <a:cubicBezTo>
                    <a:pt x="785" y="16"/>
                    <a:pt x="710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3853574" y="811767"/>
              <a:ext cx="38885" cy="34854"/>
            </a:xfrm>
            <a:custGeom>
              <a:rect b="b" l="l" r="r" t="t"/>
              <a:pathLst>
                <a:path extrusionOk="0" h="1150" w="1283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13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1194" y="961"/>
                    <a:pt x="1282" y="458"/>
                    <a:pt x="993" y="169"/>
                  </a:cubicBezTo>
                  <a:cubicBezTo>
                    <a:pt x="930" y="119"/>
                    <a:pt x="867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3505104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50"/>
                  </a:cubicBezTo>
                  <a:cubicBezTo>
                    <a:pt x="38" y="387"/>
                    <a:pt x="26" y="412"/>
                    <a:pt x="13" y="450"/>
                  </a:cubicBezTo>
                  <a:cubicBezTo>
                    <a:pt x="13" y="488"/>
                    <a:pt x="0" y="526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1"/>
                  </a:lnTo>
                  <a:cubicBezTo>
                    <a:pt x="289" y="1066"/>
                    <a:pt x="327" y="1091"/>
                    <a:pt x="365" y="1104"/>
                  </a:cubicBezTo>
                  <a:cubicBezTo>
                    <a:pt x="390" y="1116"/>
                    <a:pt x="428" y="1129"/>
                    <a:pt x="465" y="1129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29"/>
                    <a:pt x="767" y="1116"/>
                    <a:pt x="805" y="1104"/>
                  </a:cubicBezTo>
                  <a:cubicBezTo>
                    <a:pt x="830" y="1091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526"/>
                    <a:pt x="1157" y="488"/>
                    <a:pt x="1144" y="450"/>
                  </a:cubicBezTo>
                  <a:cubicBezTo>
                    <a:pt x="1144" y="412"/>
                    <a:pt x="1131" y="375"/>
                    <a:pt x="1106" y="350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3505498" y="463571"/>
              <a:ext cx="34672" cy="34581"/>
            </a:xfrm>
            <a:custGeom>
              <a:rect b="b" l="l" r="r" t="t"/>
              <a:pathLst>
                <a:path extrusionOk="0" h="1141" w="1144">
                  <a:moveTo>
                    <a:pt x="567" y="0"/>
                  </a:moveTo>
                  <a:cubicBezTo>
                    <a:pt x="421" y="0"/>
                    <a:pt x="276" y="53"/>
                    <a:pt x="163" y="160"/>
                  </a:cubicBezTo>
                  <a:cubicBezTo>
                    <a:pt x="138" y="185"/>
                    <a:pt x="113" y="211"/>
                    <a:pt x="101" y="248"/>
                  </a:cubicBezTo>
                  <a:cubicBezTo>
                    <a:pt x="75" y="273"/>
                    <a:pt x="50" y="311"/>
                    <a:pt x="38" y="349"/>
                  </a:cubicBezTo>
                  <a:cubicBezTo>
                    <a:pt x="25" y="374"/>
                    <a:pt x="13" y="412"/>
                    <a:pt x="13" y="449"/>
                  </a:cubicBezTo>
                  <a:cubicBezTo>
                    <a:pt x="0" y="487"/>
                    <a:pt x="0" y="525"/>
                    <a:pt x="0" y="562"/>
                  </a:cubicBezTo>
                  <a:cubicBezTo>
                    <a:pt x="0" y="638"/>
                    <a:pt x="13" y="713"/>
                    <a:pt x="38" y="789"/>
                  </a:cubicBezTo>
                  <a:cubicBezTo>
                    <a:pt x="63" y="851"/>
                    <a:pt x="113" y="914"/>
                    <a:pt x="163" y="977"/>
                  </a:cubicBezTo>
                  <a:cubicBezTo>
                    <a:pt x="264" y="1078"/>
                    <a:pt x="415" y="1140"/>
                    <a:pt x="566" y="1140"/>
                  </a:cubicBezTo>
                  <a:cubicBezTo>
                    <a:pt x="603" y="1140"/>
                    <a:pt x="641" y="1140"/>
                    <a:pt x="679" y="1128"/>
                  </a:cubicBezTo>
                  <a:cubicBezTo>
                    <a:pt x="716" y="1128"/>
                    <a:pt x="754" y="1115"/>
                    <a:pt x="792" y="1090"/>
                  </a:cubicBezTo>
                  <a:cubicBezTo>
                    <a:pt x="829" y="1078"/>
                    <a:pt x="855" y="1065"/>
                    <a:pt x="892" y="1040"/>
                  </a:cubicBezTo>
                  <a:cubicBezTo>
                    <a:pt x="917" y="1027"/>
                    <a:pt x="955" y="1002"/>
                    <a:pt x="980" y="977"/>
                  </a:cubicBezTo>
                  <a:cubicBezTo>
                    <a:pt x="1030" y="914"/>
                    <a:pt x="1081" y="851"/>
                    <a:pt x="1106" y="789"/>
                  </a:cubicBezTo>
                  <a:cubicBezTo>
                    <a:pt x="1131" y="713"/>
                    <a:pt x="1144" y="638"/>
                    <a:pt x="1144" y="562"/>
                  </a:cubicBezTo>
                  <a:cubicBezTo>
                    <a:pt x="1144" y="412"/>
                    <a:pt x="1081" y="261"/>
                    <a:pt x="980" y="160"/>
                  </a:cubicBezTo>
                  <a:cubicBezTo>
                    <a:pt x="861" y="53"/>
                    <a:pt x="713" y="0"/>
                    <a:pt x="56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201650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4200892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3853574" y="1160237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13" y="433"/>
                    <a:pt x="0" y="508"/>
                    <a:pt x="0" y="584"/>
                  </a:cubicBezTo>
                  <a:cubicBezTo>
                    <a:pt x="0" y="734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3853574" y="150894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5" y="1"/>
                  </a:moveTo>
                  <a:cubicBezTo>
                    <a:pt x="437" y="1"/>
                    <a:pt x="289" y="54"/>
                    <a:pt x="176" y="161"/>
                  </a:cubicBezTo>
                  <a:cubicBezTo>
                    <a:pt x="151" y="186"/>
                    <a:pt x="126" y="224"/>
                    <a:pt x="101" y="249"/>
                  </a:cubicBezTo>
                  <a:cubicBezTo>
                    <a:pt x="88" y="287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6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41"/>
                    <a:pt x="578" y="1141"/>
                  </a:cubicBezTo>
                  <a:cubicBezTo>
                    <a:pt x="654" y="1141"/>
                    <a:pt x="729" y="1128"/>
                    <a:pt x="805" y="1103"/>
                  </a:cubicBezTo>
                  <a:cubicBezTo>
                    <a:pt x="1018" y="1015"/>
                    <a:pt x="1156" y="802"/>
                    <a:pt x="1156" y="576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5"/>
                    <a:pt x="1131" y="387"/>
                    <a:pt x="1119" y="349"/>
                  </a:cubicBezTo>
                  <a:cubicBezTo>
                    <a:pt x="1094" y="324"/>
                    <a:pt x="1081" y="287"/>
                    <a:pt x="1068" y="249"/>
                  </a:cubicBezTo>
                  <a:cubicBezTo>
                    <a:pt x="1043" y="224"/>
                    <a:pt x="1018" y="186"/>
                    <a:pt x="993" y="161"/>
                  </a:cubicBezTo>
                  <a:cubicBezTo>
                    <a:pt x="880" y="54"/>
                    <a:pt x="732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505104" y="1508676"/>
              <a:ext cx="35460" cy="34884"/>
            </a:xfrm>
            <a:custGeom>
              <a:rect b="b" l="l" r="r" t="t"/>
              <a:pathLst>
                <a:path extrusionOk="0" h="1151" w="1170">
                  <a:moveTo>
                    <a:pt x="579" y="0"/>
                  </a:moveTo>
                  <a:cubicBezTo>
                    <a:pt x="541" y="0"/>
                    <a:pt x="503" y="7"/>
                    <a:pt x="465" y="19"/>
                  </a:cubicBezTo>
                  <a:cubicBezTo>
                    <a:pt x="428" y="19"/>
                    <a:pt x="390" y="32"/>
                    <a:pt x="365" y="57"/>
                  </a:cubicBezTo>
                  <a:cubicBezTo>
                    <a:pt x="327" y="57"/>
                    <a:pt x="289" y="82"/>
                    <a:pt x="264" y="107"/>
                  </a:cubicBezTo>
                  <a:lnTo>
                    <a:pt x="176" y="170"/>
                  </a:lnTo>
                  <a:cubicBezTo>
                    <a:pt x="126" y="233"/>
                    <a:pt x="76" y="296"/>
                    <a:pt x="51" y="358"/>
                  </a:cubicBezTo>
                  <a:cubicBezTo>
                    <a:pt x="13" y="434"/>
                    <a:pt x="0" y="509"/>
                    <a:pt x="0" y="585"/>
                  </a:cubicBezTo>
                  <a:cubicBezTo>
                    <a:pt x="0" y="891"/>
                    <a:pt x="252" y="1150"/>
                    <a:pt x="557" y="1150"/>
                  </a:cubicBezTo>
                  <a:cubicBezTo>
                    <a:pt x="564" y="1150"/>
                    <a:pt x="571" y="1150"/>
                    <a:pt x="579" y="1150"/>
                  </a:cubicBezTo>
                  <a:cubicBezTo>
                    <a:pt x="729" y="1150"/>
                    <a:pt x="880" y="1100"/>
                    <a:pt x="981" y="987"/>
                  </a:cubicBezTo>
                  <a:cubicBezTo>
                    <a:pt x="1043" y="936"/>
                    <a:pt x="1081" y="874"/>
                    <a:pt x="1106" y="798"/>
                  </a:cubicBezTo>
                  <a:cubicBezTo>
                    <a:pt x="1169" y="660"/>
                    <a:pt x="1169" y="497"/>
                    <a:pt x="1106" y="358"/>
                  </a:cubicBezTo>
                  <a:cubicBezTo>
                    <a:pt x="1081" y="296"/>
                    <a:pt x="1043" y="220"/>
                    <a:pt x="981" y="170"/>
                  </a:cubicBezTo>
                  <a:cubicBezTo>
                    <a:pt x="955" y="145"/>
                    <a:pt x="930" y="120"/>
                    <a:pt x="893" y="107"/>
                  </a:cubicBezTo>
                  <a:cubicBezTo>
                    <a:pt x="868" y="82"/>
                    <a:pt x="830" y="57"/>
                    <a:pt x="805" y="57"/>
                  </a:cubicBezTo>
                  <a:cubicBezTo>
                    <a:pt x="767" y="32"/>
                    <a:pt x="729" y="19"/>
                    <a:pt x="692" y="19"/>
                  </a:cubicBezTo>
                  <a:cubicBezTo>
                    <a:pt x="654" y="7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505104" y="1160419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70" y="0"/>
                  </a:moveTo>
                  <a:cubicBezTo>
                    <a:pt x="420" y="0"/>
                    <a:pt x="275" y="54"/>
                    <a:pt x="176" y="163"/>
                  </a:cubicBezTo>
                  <a:cubicBezTo>
                    <a:pt x="114" y="213"/>
                    <a:pt x="76" y="276"/>
                    <a:pt x="51" y="352"/>
                  </a:cubicBezTo>
                  <a:cubicBezTo>
                    <a:pt x="13" y="414"/>
                    <a:pt x="0" y="490"/>
                    <a:pt x="0" y="565"/>
                  </a:cubicBezTo>
                  <a:cubicBezTo>
                    <a:pt x="0" y="603"/>
                    <a:pt x="13" y="641"/>
                    <a:pt x="13" y="678"/>
                  </a:cubicBezTo>
                  <a:cubicBezTo>
                    <a:pt x="26" y="716"/>
                    <a:pt x="38" y="754"/>
                    <a:pt x="51" y="791"/>
                  </a:cubicBezTo>
                  <a:cubicBezTo>
                    <a:pt x="63" y="829"/>
                    <a:pt x="76" y="867"/>
                    <a:pt x="101" y="892"/>
                  </a:cubicBezTo>
                  <a:cubicBezTo>
                    <a:pt x="126" y="917"/>
                    <a:pt x="139" y="955"/>
                    <a:pt x="176" y="980"/>
                  </a:cubicBezTo>
                  <a:cubicBezTo>
                    <a:pt x="277" y="1093"/>
                    <a:pt x="428" y="1143"/>
                    <a:pt x="579" y="1156"/>
                  </a:cubicBezTo>
                  <a:cubicBezTo>
                    <a:pt x="616" y="1143"/>
                    <a:pt x="654" y="1143"/>
                    <a:pt x="679" y="1131"/>
                  </a:cubicBezTo>
                  <a:cubicBezTo>
                    <a:pt x="729" y="1131"/>
                    <a:pt x="754" y="1118"/>
                    <a:pt x="792" y="1105"/>
                  </a:cubicBezTo>
                  <a:cubicBezTo>
                    <a:pt x="830" y="1080"/>
                    <a:pt x="868" y="1068"/>
                    <a:pt x="893" y="1055"/>
                  </a:cubicBezTo>
                  <a:cubicBezTo>
                    <a:pt x="918" y="1030"/>
                    <a:pt x="955" y="1005"/>
                    <a:pt x="981" y="980"/>
                  </a:cubicBezTo>
                  <a:cubicBezTo>
                    <a:pt x="1094" y="867"/>
                    <a:pt x="1157" y="716"/>
                    <a:pt x="1157" y="565"/>
                  </a:cubicBezTo>
                  <a:cubicBezTo>
                    <a:pt x="1157" y="490"/>
                    <a:pt x="1131" y="427"/>
                    <a:pt x="1106" y="352"/>
                  </a:cubicBezTo>
                  <a:cubicBezTo>
                    <a:pt x="1081" y="289"/>
                    <a:pt x="1043" y="226"/>
                    <a:pt x="981" y="163"/>
                  </a:cubicBezTo>
                  <a:cubicBezTo>
                    <a:pt x="955" y="138"/>
                    <a:pt x="930" y="113"/>
                    <a:pt x="893" y="100"/>
                  </a:cubicBezTo>
                  <a:cubicBezTo>
                    <a:pt x="868" y="75"/>
                    <a:pt x="830" y="50"/>
                    <a:pt x="805" y="37"/>
                  </a:cubicBezTo>
                  <a:cubicBezTo>
                    <a:pt x="767" y="25"/>
                    <a:pt x="729" y="25"/>
                    <a:pt x="692" y="12"/>
                  </a:cubicBezTo>
                  <a:cubicBezTo>
                    <a:pt x="651" y="4"/>
                    <a:pt x="610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420240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4196316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3853574" y="1857176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51" y="194"/>
                    <a:pt x="113" y="219"/>
                    <a:pt x="101" y="257"/>
                  </a:cubicBezTo>
                  <a:cubicBezTo>
                    <a:pt x="88" y="294"/>
                    <a:pt x="63" y="320"/>
                    <a:pt x="51" y="357"/>
                  </a:cubicBezTo>
                  <a:cubicBezTo>
                    <a:pt x="38" y="382"/>
                    <a:pt x="25" y="433"/>
                    <a:pt x="13" y="458"/>
                  </a:cubicBezTo>
                  <a:cubicBezTo>
                    <a:pt x="13" y="495"/>
                    <a:pt x="0" y="533"/>
                    <a:pt x="0" y="583"/>
                  </a:cubicBezTo>
                  <a:cubicBezTo>
                    <a:pt x="0" y="734"/>
                    <a:pt x="63" y="872"/>
                    <a:pt x="176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8" y="1136"/>
                    <a:pt x="503" y="1161"/>
                    <a:pt x="578" y="1161"/>
                  </a:cubicBezTo>
                  <a:cubicBezTo>
                    <a:pt x="654" y="1161"/>
                    <a:pt x="729" y="1136"/>
                    <a:pt x="805" y="1111"/>
                  </a:cubicBezTo>
                  <a:cubicBezTo>
                    <a:pt x="880" y="1073"/>
                    <a:pt x="943" y="1036"/>
                    <a:pt x="993" y="986"/>
                  </a:cubicBezTo>
                  <a:cubicBezTo>
                    <a:pt x="1094" y="872"/>
                    <a:pt x="1156" y="734"/>
                    <a:pt x="1156" y="583"/>
                  </a:cubicBezTo>
                  <a:cubicBezTo>
                    <a:pt x="1156" y="533"/>
                    <a:pt x="1156" y="495"/>
                    <a:pt x="1144" y="458"/>
                  </a:cubicBezTo>
                  <a:cubicBezTo>
                    <a:pt x="1131" y="420"/>
                    <a:pt x="1131" y="382"/>
                    <a:pt x="1119" y="357"/>
                  </a:cubicBezTo>
                  <a:cubicBezTo>
                    <a:pt x="1094" y="320"/>
                    <a:pt x="1081" y="282"/>
                    <a:pt x="1068" y="257"/>
                  </a:cubicBezTo>
                  <a:cubicBezTo>
                    <a:pt x="1043" y="232"/>
                    <a:pt x="1018" y="194"/>
                    <a:pt x="993" y="169"/>
                  </a:cubicBezTo>
                  <a:cubicBezTo>
                    <a:pt x="930" y="118"/>
                    <a:pt x="867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3853574" y="2206009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867" y="1074"/>
                    <a:pt x="930" y="1036"/>
                    <a:pt x="993" y="973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3505104" y="220585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39" y="199"/>
                    <a:pt x="114" y="224"/>
                    <a:pt x="101" y="262"/>
                  </a:cubicBezTo>
                  <a:cubicBezTo>
                    <a:pt x="76" y="287"/>
                    <a:pt x="63" y="325"/>
                    <a:pt x="51" y="363"/>
                  </a:cubicBezTo>
                  <a:cubicBezTo>
                    <a:pt x="38" y="388"/>
                    <a:pt x="26" y="425"/>
                    <a:pt x="13" y="463"/>
                  </a:cubicBezTo>
                  <a:cubicBezTo>
                    <a:pt x="13" y="501"/>
                    <a:pt x="0" y="539"/>
                    <a:pt x="0" y="576"/>
                  </a:cubicBezTo>
                  <a:cubicBezTo>
                    <a:pt x="0" y="652"/>
                    <a:pt x="13" y="727"/>
                    <a:pt x="51" y="802"/>
                  </a:cubicBezTo>
                  <a:cubicBezTo>
                    <a:pt x="76" y="865"/>
                    <a:pt x="114" y="928"/>
                    <a:pt x="176" y="978"/>
                  </a:cubicBezTo>
                  <a:cubicBezTo>
                    <a:pt x="277" y="1091"/>
                    <a:pt x="428" y="1154"/>
                    <a:pt x="579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29"/>
                    <a:pt x="805" y="1117"/>
                  </a:cubicBezTo>
                  <a:cubicBezTo>
                    <a:pt x="830" y="1104"/>
                    <a:pt x="868" y="1079"/>
                    <a:pt x="893" y="1054"/>
                  </a:cubicBezTo>
                  <a:cubicBezTo>
                    <a:pt x="930" y="1041"/>
                    <a:pt x="955" y="1016"/>
                    <a:pt x="981" y="991"/>
                  </a:cubicBezTo>
                  <a:cubicBezTo>
                    <a:pt x="1043" y="941"/>
                    <a:pt x="1081" y="878"/>
                    <a:pt x="1106" y="802"/>
                  </a:cubicBezTo>
                  <a:cubicBezTo>
                    <a:pt x="1144" y="727"/>
                    <a:pt x="1157" y="652"/>
                    <a:pt x="1157" y="576"/>
                  </a:cubicBezTo>
                  <a:cubicBezTo>
                    <a:pt x="1157" y="425"/>
                    <a:pt x="1094" y="275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8" y="86"/>
                    <a:pt x="830" y="61"/>
                    <a:pt x="805" y="48"/>
                  </a:cubicBezTo>
                  <a:cubicBezTo>
                    <a:pt x="767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3505104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79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151" y="177"/>
                    <a:pt x="126" y="215"/>
                    <a:pt x="101" y="240"/>
                  </a:cubicBezTo>
                  <a:cubicBezTo>
                    <a:pt x="76" y="277"/>
                    <a:pt x="63" y="303"/>
                    <a:pt x="51" y="340"/>
                  </a:cubicBezTo>
                  <a:cubicBezTo>
                    <a:pt x="38" y="378"/>
                    <a:pt x="26" y="416"/>
                    <a:pt x="13" y="453"/>
                  </a:cubicBezTo>
                  <a:cubicBezTo>
                    <a:pt x="13" y="491"/>
                    <a:pt x="0" y="529"/>
                    <a:pt x="0" y="566"/>
                  </a:cubicBezTo>
                  <a:cubicBezTo>
                    <a:pt x="0" y="642"/>
                    <a:pt x="13" y="717"/>
                    <a:pt x="51" y="780"/>
                  </a:cubicBezTo>
                  <a:cubicBezTo>
                    <a:pt x="76" y="855"/>
                    <a:pt x="114" y="918"/>
                    <a:pt x="176" y="969"/>
                  </a:cubicBezTo>
                  <a:cubicBezTo>
                    <a:pt x="277" y="1082"/>
                    <a:pt x="428" y="1144"/>
                    <a:pt x="579" y="1144"/>
                  </a:cubicBezTo>
                  <a:cubicBezTo>
                    <a:pt x="616" y="1144"/>
                    <a:pt x="654" y="1132"/>
                    <a:pt x="692" y="1132"/>
                  </a:cubicBezTo>
                  <a:cubicBezTo>
                    <a:pt x="729" y="1119"/>
                    <a:pt x="767" y="1107"/>
                    <a:pt x="805" y="1094"/>
                  </a:cubicBezTo>
                  <a:cubicBezTo>
                    <a:pt x="830" y="1082"/>
                    <a:pt x="868" y="1069"/>
                    <a:pt x="893" y="1044"/>
                  </a:cubicBezTo>
                  <a:cubicBezTo>
                    <a:pt x="930" y="1019"/>
                    <a:pt x="955" y="994"/>
                    <a:pt x="981" y="969"/>
                  </a:cubicBezTo>
                  <a:cubicBezTo>
                    <a:pt x="1043" y="918"/>
                    <a:pt x="1081" y="855"/>
                    <a:pt x="1106" y="780"/>
                  </a:cubicBezTo>
                  <a:cubicBezTo>
                    <a:pt x="1144" y="717"/>
                    <a:pt x="1157" y="642"/>
                    <a:pt x="1157" y="566"/>
                  </a:cubicBezTo>
                  <a:cubicBezTo>
                    <a:pt x="1157" y="416"/>
                    <a:pt x="1094" y="265"/>
                    <a:pt x="981" y="152"/>
                  </a:cubicBezTo>
                  <a:cubicBezTo>
                    <a:pt x="868" y="51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4198619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20240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850513" y="2554721"/>
              <a:ext cx="41158" cy="34611"/>
            </a:xfrm>
            <a:custGeom>
              <a:rect b="b" l="l" r="r" t="t"/>
              <a:pathLst>
                <a:path extrusionOk="0" h="1142" w="1358">
                  <a:moveTo>
                    <a:pt x="674" y="0"/>
                  </a:moveTo>
                  <a:cubicBezTo>
                    <a:pt x="534" y="0"/>
                    <a:pt x="391" y="52"/>
                    <a:pt x="277" y="161"/>
                  </a:cubicBezTo>
                  <a:cubicBezTo>
                    <a:pt x="227" y="224"/>
                    <a:pt x="177" y="287"/>
                    <a:pt x="152" y="362"/>
                  </a:cubicBezTo>
                  <a:cubicBezTo>
                    <a:pt x="1" y="726"/>
                    <a:pt x="277" y="1141"/>
                    <a:pt x="679" y="1141"/>
                  </a:cubicBezTo>
                  <a:cubicBezTo>
                    <a:pt x="755" y="1141"/>
                    <a:pt x="830" y="1129"/>
                    <a:pt x="906" y="1103"/>
                  </a:cubicBezTo>
                  <a:cubicBezTo>
                    <a:pt x="1232" y="965"/>
                    <a:pt x="1358" y="563"/>
                    <a:pt x="1157" y="262"/>
                  </a:cubicBezTo>
                  <a:cubicBezTo>
                    <a:pt x="1043" y="90"/>
                    <a:pt x="860" y="0"/>
                    <a:pt x="67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3505104" y="2554297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3" y="1"/>
                  </a:moveTo>
                  <a:cubicBezTo>
                    <a:pt x="433" y="1"/>
                    <a:pt x="288" y="63"/>
                    <a:pt x="176" y="175"/>
                  </a:cubicBezTo>
                  <a:cubicBezTo>
                    <a:pt x="114" y="225"/>
                    <a:pt x="76" y="288"/>
                    <a:pt x="51" y="364"/>
                  </a:cubicBezTo>
                  <a:cubicBezTo>
                    <a:pt x="13" y="426"/>
                    <a:pt x="0" y="502"/>
                    <a:pt x="0" y="577"/>
                  </a:cubicBezTo>
                  <a:cubicBezTo>
                    <a:pt x="0" y="615"/>
                    <a:pt x="13" y="653"/>
                    <a:pt x="13" y="690"/>
                  </a:cubicBezTo>
                  <a:cubicBezTo>
                    <a:pt x="26" y="728"/>
                    <a:pt x="38" y="766"/>
                    <a:pt x="51" y="803"/>
                  </a:cubicBezTo>
                  <a:cubicBezTo>
                    <a:pt x="63" y="828"/>
                    <a:pt x="76" y="866"/>
                    <a:pt x="101" y="891"/>
                  </a:cubicBezTo>
                  <a:cubicBezTo>
                    <a:pt x="126" y="929"/>
                    <a:pt x="139" y="967"/>
                    <a:pt x="176" y="992"/>
                  </a:cubicBezTo>
                  <a:cubicBezTo>
                    <a:pt x="277" y="1092"/>
                    <a:pt x="428" y="1155"/>
                    <a:pt x="579" y="1155"/>
                  </a:cubicBezTo>
                  <a:cubicBezTo>
                    <a:pt x="616" y="1155"/>
                    <a:pt x="654" y="1143"/>
                    <a:pt x="692" y="1143"/>
                  </a:cubicBezTo>
                  <a:cubicBezTo>
                    <a:pt x="729" y="1130"/>
                    <a:pt x="767" y="1117"/>
                    <a:pt x="805" y="1105"/>
                  </a:cubicBezTo>
                  <a:cubicBezTo>
                    <a:pt x="830" y="1092"/>
                    <a:pt x="868" y="1067"/>
                    <a:pt x="893" y="1055"/>
                  </a:cubicBezTo>
                  <a:cubicBezTo>
                    <a:pt x="1056" y="942"/>
                    <a:pt x="1157" y="766"/>
                    <a:pt x="1157" y="577"/>
                  </a:cubicBezTo>
                  <a:cubicBezTo>
                    <a:pt x="1157" y="502"/>
                    <a:pt x="1144" y="426"/>
                    <a:pt x="1106" y="364"/>
                  </a:cubicBezTo>
                  <a:cubicBezTo>
                    <a:pt x="1081" y="288"/>
                    <a:pt x="1043" y="225"/>
                    <a:pt x="981" y="175"/>
                  </a:cubicBezTo>
                  <a:cubicBezTo>
                    <a:pt x="955" y="137"/>
                    <a:pt x="930" y="125"/>
                    <a:pt x="893" y="100"/>
                  </a:cubicBezTo>
                  <a:cubicBezTo>
                    <a:pt x="868" y="74"/>
                    <a:pt x="830" y="62"/>
                    <a:pt x="805" y="49"/>
                  </a:cubicBezTo>
                  <a:cubicBezTo>
                    <a:pt x="767" y="37"/>
                    <a:pt x="729" y="24"/>
                    <a:pt x="692" y="12"/>
                  </a:cubicBezTo>
                  <a:cubicBezTo>
                    <a:pt x="655" y="4"/>
                    <a:pt x="619" y="1"/>
                    <a:pt x="58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4194831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550878" y="463177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1"/>
                  </a:moveTo>
                  <a:cubicBezTo>
                    <a:pt x="528" y="1"/>
                    <a:pt x="491" y="4"/>
                    <a:pt x="453" y="10"/>
                  </a:cubicBezTo>
                  <a:cubicBezTo>
                    <a:pt x="415" y="23"/>
                    <a:pt x="378" y="35"/>
                    <a:pt x="352" y="48"/>
                  </a:cubicBez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5"/>
                    <a:pt x="1" y="575"/>
                  </a:cubicBezTo>
                  <a:cubicBezTo>
                    <a:pt x="1" y="613"/>
                    <a:pt x="1" y="651"/>
                    <a:pt x="13" y="689"/>
                  </a:cubicBezTo>
                  <a:cubicBezTo>
                    <a:pt x="13" y="726"/>
                    <a:pt x="26" y="764"/>
                    <a:pt x="38" y="789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1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81" y="827"/>
                    <a:pt x="1106" y="789"/>
                  </a:cubicBezTo>
                  <a:lnTo>
                    <a:pt x="1144" y="689"/>
                  </a:lnTo>
                  <a:cubicBezTo>
                    <a:pt x="1144" y="651"/>
                    <a:pt x="1144" y="613"/>
                    <a:pt x="1144" y="575"/>
                  </a:cubicBezTo>
                  <a:cubicBezTo>
                    <a:pt x="1144" y="425"/>
                    <a:pt x="1081" y="274"/>
                    <a:pt x="981" y="173"/>
                  </a:cubicBezTo>
                  <a:cubicBezTo>
                    <a:pt x="956" y="136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8"/>
                  </a:cubicBezTo>
                  <a:cubicBezTo>
                    <a:pt x="754" y="23"/>
                    <a:pt x="717" y="10"/>
                    <a:pt x="679" y="10"/>
                  </a:cubicBez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4550514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3" y="0"/>
                  </a:moveTo>
                  <a:cubicBezTo>
                    <a:pt x="432" y="0"/>
                    <a:pt x="288" y="62"/>
                    <a:pt x="176" y="174"/>
                  </a:cubicBezTo>
                  <a:cubicBezTo>
                    <a:pt x="126" y="224"/>
                    <a:pt x="75" y="287"/>
                    <a:pt x="50" y="363"/>
                  </a:cubicBezTo>
                  <a:cubicBezTo>
                    <a:pt x="25" y="425"/>
                    <a:pt x="13" y="501"/>
                    <a:pt x="13" y="576"/>
                  </a:cubicBezTo>
                  <a:cubicBezTo>
                    <a:pt x="0" y="901"/>
                    <a:pt x="260" y="1151"/>
                    <a:pt x="584" y="1154"/>
                  </a:cubicBezTo>
                  <a:lnTo>
                    <a:pt x="584" y="1154"/>
                  </a:lnTo>
                  <a:cubicBezTo>
                    <a:pt x="908" y="1151"/>
                    <a:pt x="1156" y="888"/>
                    <a:pt x="1156" y="576"/>
                  </a:cubicBezTo>
                  <a:cubicBezTo>
                    <a:pt x="1156" y="501"/>
                    <a:pt x="1143" y="425"/>
                    <a:pt x="1118" y="363"/>
                  </a:cubicBezTo>
                  <a:cubicBezTo>
                    <a:pt x="1093" y="287"/>
                    <a:pt x="1043" y="224"/>
                    <a:pt x="993" y="174"/>
                  </a:cubicBezTo>
                  <a:cubicBezTo>
                    <a:pt x="968" y="149"/>
                    <a:pt x="930" y="124"/>
                    <a:pt x="905" y="99"/>
                  </a:cubicBezTo>
                  <a:cubicBezTo>
                    <a:pt x="867" y="74"/>
                    <a:pt x="842" y="61"/>
                    <a:pt x="804" y="49"/>
                  </a:cubicBezTo>
                  <a:cubicBezTo>
                    <a:pt x="766" y="36"/>
                    <a:pt x="729" y="23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  <a:moveTo>
                    <a:pt x="584" y="1154"/>
                  </a:moveTo>
                  <a:cubicBezTo>
                    <a:pt x="582" y="1154"/>
                    <a:pt x="580" y="1154"/>
                    <a:pt x="578" y="1154"/>
                  </a:cubicBezTo>
                  <a:lnTo>
                    <a:pt x="591" y="1154"/>
                  </a:lnTo>
                  <a:cubicBezTo>
                    <a:pt x="588" y="1154"/>
                    <a:pt x="586" y="1154"/>
                    <a:pt x="584" y="1154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4201650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4200892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899348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4899348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4550878" y="1160479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114" y="211"/>
                    <a:pt x="63" y="274"/>
                    <a:pt x="38" y="350"/>
                  </a:cubicBezTo>
                  <a:cubicBezTo>
                    <a:pt x="13" y="412"/>
                    <a:pt x="1" y="488"/>
                    <a:pt x="1" y="563"/>
                  </a:cubicBezTo>
                  <a:cubicBezTo>
                    <a:pt x="1" y="714"/>
                    <a:pt x="51" y="865"/>
                    <a:pt x="164" y="978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29" y="1141"/>
                    <a:pt x="868" y="1078"/>
                    <a:pt x="981" y="978"/>
                  </a:cubicBezTo>
                  <a:cubicBezTo>
                    <a:pt x="1006" y="953"/>
                    <a:pt x="1031" y="915"/>
                    <a:pt x="1056" y="890"/>
                  </a:cubicBezTo>
                  <a:cubicBezTo>
                    <a:pt x="1069" y="852"/>
                    <a:pt x="1081" y="827"/>
                    <a:pt x="1106" y="789"/>
                  </a:cubicBezTo>
                  <a:cubicBezTo>
                    <a:pt x="1119" y="752"/>
                    <a:pt x="1131" y="714"/>
                    <a:pt x="1144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88"/>
                    <a:pt x="1131" y="412"/>
                    <a:pt x="1106" y="350"/>
                  </a:cubicBezTo>
                  <a:cubicBezTo>
                    <a:pt x="1069" y="274"/>
                    <a:pt x="1031" y="211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550878" y="1508949"/>
              <a:ext cx="34702" cy="34763"/>
            </a:xfrm>
            <a:custGeom>
              <a:rect b="b" l="l" r="r" t="t"/>
              <a:pathLst>
                <a:path extrusionOk="0" h="1147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74"/>
                    <a:pt x="1" y="412"/>
                    <a:pt x="1" y="576"/>
                  </a:cubicBezTo>
                  <a:cubicBezTo>
                    <a:pt x="1" y="651"/>
                    <a:pt x="13" y="714"/>
                    <a:pt x="38" y="789"/>
                  </a:cubicBezTo>
                  <a:cubicBezTo>
                    <a:pt x="63" y="865"/>
                    <a:pt x="114" y="927"/>
                    <a:pt x="164" y="978"/>
                  </a:cubicBezTo>
                  <a:cubicBezTo>
                    <a:pt x="277" y="1091"/>
                    <a:pt x="415" y="1141"/>
                    <a:pt x="579" y="1141"/>
                  </a:cubicBezTo>
                  <a:cubicBezTo>
                    <a:pt x="587" y="1145"/>
                    <a:pt x="597" y="1147"/>
                    <a:pt x="607" y="1147"/>
                  </a:cubicBezTo>
                  <a:cubicBezTo>
                    <a:pt x="629" y="1147"/>
                    <a:pt x="654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8"/>
                  </a:cubicBezTo>
                  <a:cubicBezTo>
                    <a:pt x="1031" y="927"/>
                    <a:pt x="1069" y="865"/>
                    <a:pt x="1106" y="789"/>
                  </a:cubicBezTo>
                  <a:cubicBezTo>
                    <a:pt x="1131" y="726"/>
                    <a:pt x="1144" y="651"/>
                    <a:pt x="1144" y="576"/>
                  </a:cubicBezTo>
                  <a:cubicBezTo>
                    <a:pt x="1144" y="412"/>
                    <a:pt x="1081" y="274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20240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4196316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4899348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4899348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455087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68" y="1"/>
                  </a:moveTo>
                  <a:cubicBezTo>
                    <a:pt x="421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642"/>
                    <a:pt x="13" y="717"/>
                    <a:pt x="38" y="780"/>
                  </a:cubicBezTo>
                  <a:cubicBezTo>
                    <a:pt x="126" y="994"/>
                    <a:pt x="340" y="1132"/>
                    <a:pt x="579" y="1144"/>
                  </a:cubicBezTo>
                  <a:cubicBezTo>
                    <a:pt x="604" y="1144"/>
                    <a:pt x="641" y="1132"/>
                    <a:pt x="679" y="1132"/>
                  </a:cubicBezTo>
                  <a:cubicBezTo>
                    <a:pt x="717" y="1119"/>
                    <a:pt x="754" y="1119"/>
                    <a:pt x="792" y="1094"/>
                  </a:cubicBezTo>
                  <a:cubicBezTo>
                    <a:pt x="830" y="1082"/>
                    <a:pt x="855" y="1069"/>
                    <a:pt x="893" y="1044"/>
                  </a:cubicBezTo>
                  <a:cubicBezTo>
                    <a:pt x="918" y="1019"/>
                    <a:pt x="956" y="994"/>
                    <a:pt x="981" y="969"/>
                  </a:cubicBezTo>
                  <a:cubicBezTo>
                    <a:pt x="1031" y="918"/>
                    <a:pt x="1069" y="855"/>
                    <a:pt x="1106" y="780"/>
                  </a:cubicBezTo>
                  <a:cubicBezTo>
                    <a:pt x="1131" y="717"/>
                    <a:pt x="1144" y="642"/>
                    <a:pt x="1144" y="566"/>
                  </a:cubicBezTo>
                  <a:cubicBezTo>
                    <a:pt x="1144" y="529"/>
                    <a:pt x="1144" y="491"/>
                    <a:pt x="1131" y="453"/>
                  </a:cubicBezTo>
                  <a:cubicBezTo>
                    <a:pt x="1131" y="416"/>
                    <a:pt x="1119" y="378"/>
                    <a:pt x="1106" y="340"/>
                  </a:cubicBezTo>
                  <a:cubicBezTo>
                    <a:pt x="1081" y="303"/>
                    <a:pt x="1069" y="277"/>
                    <a:pt x="1056" y="240"/>
                  </a:cubicBezTo>
                  <a:cubicBezTo>
                    <a:pt x="1031" y="215"/>
                    <a:pt x="1006" y="189"/>
                    <a:pt x="981" y="152"/>
                  </a:cubicBezTo>
                  <a:cubicBezTo>
                    <a:pt x="861" y="51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4550878" y="2205888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0"/>
                  </a:moveTo>
                  <a:cubicBezTo>
                    <a:pt x="528" y="0"/>
                    <a:pt x="491" y="4"/>
                    <a:pt x="453" y="10"/>
                  </a:cubicBezTo>
                  <a:lnTo>
                    <a:pt x="352" y="47"/>
                  </a:lnTo>
                  <a:lnTo>
                    <a:pt x="252" y="98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4"/>
                    <a:pt x="1" y="575"/>
                  </a:cubicBezTo>
                  <a:cubicBezTo>
                    <a:pt x="1" y="613"/>
                    <a:pt x="1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77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16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77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4"/>
                    <a:pt x="1131" y="726"/>
                    <a:pt x="1144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424"/>
                    <a:pt x="1081" y="274"/>
                    <a:pt x="981" y="173"/>
                  </a:cubicBezTo>
                  <a:cubicBezTo>
                    <a:pt x="956" y="135"/>
                    <a:pt x="918" y="110"/>
                    <a:pt x="893" y="98"/>
                  </a:cubicBezTo>
                  <a:cubicBezTo>
                    <a:pt x="868" y="73"/>
                    <a:pt x="830" y="60"/>
                    <a:pt x="792" y="47"/>
                  </a:cubicBezTo>
                  <a:cubicBezTo>
                    <a:pt x="754" y="35"/>
                    <a:pt x="729" y="22"/>
                    <a:pt x="679" y="10"/>
                  </a:cubicBez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4198619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20240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4899348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4899348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4548968" y="2554297"/>
              <a:ext cx="38491" cy="35035"/>
            </a:xfrm>
            <a:custGeom>
              <a:rect b="b" l="l" r="r" t="t"/>
              <a:pathLst>
                <a:path extrusionOk="0" h="1156" w="1270">
                  <a:moveTo>
                    <a:pt x="634" y="1"/>
                  </a:moveTo>
                  <a:cubicBezTo>
                    <a:pt x="483" y="1"/>
                    <a:pt x="339" y="63"/>
                    <a:pt x="227" y="175"/>
                  </a:cubicBezTo>
                  <a:cubicBezTo>
                    <a:pt x="1" y="401"/>
                    <a:pt x="1" y="766"/>
                    <a:pt x="227" y="992"/>
                  </a:cubicBezTo>
                  <a:cubicBezTo>
                    <a:pt x="252" y="1017"/>
                    <a:pt x="290" y="1030"/>
                    <a:pt x="315" y="1055"/>
                  </a:cubicBezTo>
                  <a:cubicBezTo>
                    <a:pt x="340" y="1080"/>
                    <a:pt x="378" y="1092"/>
                    <a:pt x="415" y="1105"/>
                  </a:cubicBezTo>
                  <a:cubicBezTo>
                    <a:pt x="441" y="1130"/>
                    <a:pt x="478" y="1143"/>
                    <a:pt x="516" y="1143"/>
                  </a:cubicBezTo>
                  <a:cubicBezTo>
                    <a:pt x="554" y="1155"/>
                    <a:pt x="591" y="1155"/>
                    <a:pt x="642" y="1155"/>
                  </a:cubicBezTo>
                  <a:cubicBezTo>
                    <a:pt x="667" y="1155"/>
                    <a:pt x="704" y="1155"/>
                    <a:pt x="742" y="1143"/>
                  </a:cubicBezTo>
                  <a:cubicBezTo>
                    <a:pt x="780" y="1143"/>
                    <a:pt x="817" y="1130"/>
                    <a:pt x="855" y="1105"/>
                  </a:cubicBezTo>
                  <a:cubicBezTo>
                    <a:pt x="893" y="1092"/>
                    <a:pt x="918" y="1080"/>
                    <a:pt x="956" y="1055"/>
                  </a:cubicBezTo>
                  <a:cubicBezTo>
                    <a:pt x="981" y="1042"/>
                    <a:pt x="1019" y="1017"/>
                    <a:pt x="1044" y="992"/>
                  </a:cubicBezTo>
                  <a:cubicBezTo>
                    <a:pt x="1270" y="766"/>
                    <a:pt x="1270" y="389"/>
                    <a:pt x="1044" y="175"/>
                  </a:cubicBezTo>
                  <a:cubicBezTo>
                    <a:pt x="1019" y="150"/>
                    <a:pt x="981" y="125"/>
                    <a:pt x="956" y="100"/>
                  </a:cubicBezTo>
                  <a:cubicBezTo>
                    <a:pt x="918" y="74"/>
                    <a:pt x="893" y="62"/>
                    <a:pt x="855" y="49"/>
                  </a:cubicBezTo>
                  <a:cubicBezTo>
                    <a:pt x="817" y="37"/>
                    <a:pt x="780" y="24"/>
                    <a:pt x="742" y="12"/>
                  </a:cubicBezTo>
                  <a:cubicBezTo>
                    <a:pt x="706" y="4"/>
                    <a:pt x="670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4194831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489783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5247818" y="463146"/>
              <a:ext cx="36581" cy="35005"/>
            </a:xfrm>
            <a:custGeom>
              <a:rect b="b" l="l" r="r" t="t"/>
              <a:pathLst>
                <a:path extrusionOk="0" h="1155" w="1207">
                  <a:moveTo>
                    <a:pt x="583" y="0"/>
                  </a:moveTo>
                  <a:cubicBezTo>
                    <a:pt x="432" y="0"/>
                    <a:pt x="288" y="63"/>
                    <a:pt x="176" y="174"/>
                  </a:cubicBezTo>
                  <a:cubicBezTo>
                    <a:pt x="113" y="225"/>
                    <a:pt x="76" y="287"/>
                    <a:pt x="50" y="363"/>
                  </a:cubicBezTo>
                  <a:cubicBezTo>
                    <a:pt x="13" y="426"/>
                    <a:pt x="0" y="501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7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cubicBezTo>
                    <a:pt x="729" y="1129"/>
                    <a:pt x="767" y="1117"/>
                    <a:pt x="804" y="1117"/>
                  </a:cubicBezTo>
                  <a:cubicBezTo>
                    <a:pt x="830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93" y="979"/>
                  </a:cubicBezTo>
                  <a:cubicBezTo>
                    <a:pt x="1207" y="752"/>
                    <a:pt x="1207" y="388"/>
                    <a:pt x="993" y="162"/>
                  </a:cubicBezTo>
                  <a:cubicBezTo>
                    <a:pt x="955" y="137"/>
                    <a:pt x="930" y="124"/>
                    <a:pt x="892" y="99"/>
                  </a:cubicBezTo>
                  <a:cubicBezTo>
                    <a:pt x="867" y="74"/>
                    <a:pt x="830" y="61"/>
                    <a:pt x="804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5247818" y="811767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47"/>
                    <a:pt x="13" y="722"/>
                    <a:pt x="50" y="797"/>
                  </a:cubicBezTo>
                  <a:cubicBezTo>
                    <a:pt x="76" y="860"/>
                    <a:pt x="113" y="923"/>
                    <a:pt x="164" y="986"/>
                  </a:cubicBezTo>
                  <a:cubicBezTo>
                    <a:pt x="226" y="1036"/>
                    <a:pt x="289" y="1074"/>
                    <a:pt x="365" y="1112"/>
                  </a:cubicBezTo>
                  <a:cubicBezTo>
                    <a:pt x="427" y="1137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112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22"/>
                    <a:pt x="1156" y="571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899348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899348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5596288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596288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247818" y="1160237"/>
              <a:ext cx="40764" cy="34854"/>
            </a:xfrm>
            <a:custGeom>
              <a:rect b="b" l="l" r="r" t="t"/>
              <a:pathLst>
                <a:path extrusionOk="0" h="1150" w="1345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1093" y="1149"/>
                    <a:pt x="1345" y="533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247818" y="1508979"/>
              <a:ext cx="36581" cy="34581"/>
            </a:xfrm>
            <a:custGeom>
              <a:rect b="b" l="l" r="r" t="t"/>
              <a:pathLst>
                <a:path extrusionOk="0" h="1141" w="1207">
                  <a:moveTo>
                    <a:pt x="594" y="1"/>
                  </a:moveTo>
                  <a:cubicBezTo>
                    <a:pt x="517" y="1"/>
                    <a:pt x="439" y="16"/>
                    <a:pt x="365" y="47"/>
                  </a:cubicBezTo>
                  <a:cubicBezTo>
                    <a:pt x="289" y="72"/>
                    <a:pt x="226" y="110"/>
                    <a:pt x="164" y="160"/>
                  </a:cubicBezTo>
                  <a:cubicBezTo>
                    <a:pt x="113" y="223"/>
                    <a:pt x="76" y="286"/>
                    <a:pt x="50" y="348"/>
                  </a:cubicBezTo>
                  <a:cubicBezTo>
                    <a:pt x="13" y="424"/>
                    <a:pt x="0" y="499"/>
                    <a:pt x="0" y="575"/>
                  </a:cubicBezTo>
                  <a:cubicBezTo>
                    <a:pt x="0" y="881"/>
                    <a:pt x="252" y="1140"/>
                    <a:pt x="557" y="1140"/>
                  </a:cubicBezTo>
                  <a:cubicBezTo>
                    <a:pt x="564" y="1140"/>
                    <a:pt x="571" y="1140"/>
                    <a:pt x="578" y="1140"/>
                  </a:cubicBezTo>
                  <a:lnTo>
                    <a:pt x="691" y="1140"/>
                  </a:lnTo>
                  <a:cubicBezTo>
                    <a:pt x="729" y="1127"/>
                    <a:pt x="767" y="1115"/>
                    <a:pt x="804" y="1102"/>
                  </a:cubicBezTo>
                  <a:cubicBezTo>
                    <a:pt x="830" y="1090"/>
                    <a:pt x="867" y="1065"/>
                    <a:pt x="892" y="1052"/>
                  </a:cubicBezTo>
                  <a:cubicBezTo>
                    <a:pt x="930" y="1027"/>
                    <a:pt x="955" y="1002"/>
                    <a:pt x="993" y="977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4"/>
                    <a:pt x="738" y="1"/>
                    <a:pt x="59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899348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899348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5596288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5596288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5247818" y="1857206"/>
              <a:ext cx="35066" cy="35187"/>
            </a:xfrm>
            <a:custGeom>
              <a:rect b="b" l="l" r="r" t="t"/>
              <a:pathLst>
                <a:path extrusionOk="0" h="1161" w="1157">
                  <a:moveTo>
                    <a:pt x="579" y="0"/>
                  </a:moveTo>
                  <a:cubicBezTo>
                    <a:pt x="508" y="0"/>
                    <a:pt x="436" y="14"/>
                    <a:pt x="365" y="42"/>
                  </a:cubicBezTo>
                  <a:cubicBezTo>
                    <a:pt x="289" y="80"/>
                    <a:pt x="226" y="117"/>
                    <a:pt x="164" y="168"/>
                  </a:cubicBezTo>
                  <a:cubicBezTo>
                    <a:pt x="63" y="281"/>
                    <a:pt x="0" y="432"/>
                    <a:pt x="0" y="582"/>
                  </a:cubicBezTo>
                  <a:cubicBezTo>
                    <a:pt x="0" y="658"/>
                    <a:pt x="13" y="733"/>
                    <a:pt x="50" y="796"/>
                  </a:cubicBezTo>
                  <a:cubicBezTo>
                    <a:pt x="76" y="871"/>
                    <a:pt x="113" y="934"/>
                    <a:pt x="164" y="997"/>
                  </a:cubicBezTo>
                  <a:cubicBezTo>
                    <a:pt x="226" y="1047"/>
                    <a:pt x="289" y="1085"/>
                    <a:pt x="365" y="1110"/>
                  </a:cubicBezTo>
                  <a:cubicBezTo>
                    <a:pt x="427" y="1135"/>
                    <a:pt x="503" y="1160"/>
                    <a:pt x="578" y="1160"/>
                  </a:cubicBezTo>
                  <a:cubicBezTo>
                    <a:pt x="616" y="1160"/>
                    <a:pt x="654" y="1148"/>
                    <a:pt x="691" y="1148"/>
                  </a:cubicBezTo>
                  <a:lnTo>
                    <a:pt x="804" y="1110"/>
                  </a:lnTo>
                  <a:cubicBezTo>
                    <a:pt x="830" y="1098"/>
                    <a:pt x="867" y="1085"/>
                    <a:pt x="892" y="1060"/>
                  </a:cubicBezTo>
                  <a:cubicBezTo>
                    <a:pt x="930" y="1035"/>
                    <a:pt x="955" y="1010"/>
                    <a:pt x="993" y="997"/>
                  </a:cubicBezTo>
                  <a:cubicBezTo>
                    <a:pt x="1043" y="934"/>
                    <a:pt x="1081" y="871"/>
                    <a:pt x="1106" y="796"/>
                  </a:cubicBezTo>
                  <a:cubicBezTo>
                    <a:pt x="1144" y="733"/>
                    <a:pt x="1156" y="658"/>
                    <a:pt x="1156" y="582"/>
                  </a:cubicBezTo>
                  <a:cubicBezTo>
                    <a:pt x="1156" y="246"/>
                    <a:pt x="88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5247818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0"/>
                  </a:moveTo>
                  <a:cubicBezTo>
                    <a:pt x="504" y="0"/>
                    <a:pt x="432" y="17"/>
                    <a:pt x="365" y="50"/>
                  </a:cubicBezTo>
                  <a:cubicBezTo>
                    <a:pt x="289" y="76"/>
                    <a:pt x="226" y="113"/>
                    <a:pt x="164" y="176"/>
                  </a:cubicBezTo>
                  <a:cubicBezTo>
                    <a:pt x="113" y="226"/>
                    <a:pt x="76" y="289"/>
                    <a:pt x="50" y="365"/>
                  </a:cubicBezTo>
                  <a:cubicBezTo>
                    <a:pt x="13" y="427"/>
                    <a:pt x="0" y="503"/>
                    <a:pt x="0" y="578"/>
                  </a:cubicBezTo>
                  <a:cubicBezTo>
                    <a:pt x="0" y="729"/>
                    <a:pt x="63" y="880"/>
                    <a:pt x="164" y="980"/>
                  </a:cubicBezTo>
                  <a:cubicBezTo>
                    <a:pt x="226" y="1043"/>
                    <a:pt x="289" y="1081"/>
                    <a:pt x="365" y="1119"/>
                  </a:cubicBezTo>
                  <a:cubicBezTo>
                    <a:pt x="427" y="1144"/>
                    <a:pt x="503" y="1156"/>
                    <a:pt x="578" y="1156"/>
                  </a:cubicBezTo>
                  <a:cubicBezTo>
                    <a:pt x="729" y="1156"/>
                    <a:pt x="880" y="1093"/>
                    <a:pt x="993" y="980"/>
                  </a:cubicBezTo>
                  <a:cubicBezTo>
                    <a:pt x="1093" y="880"/>
                    <a:pt x="1156" y="729"/>
                    <a:pt x="1156" y="578"/>
                  </a:cubicBezTo>
                  <a:cubicBezTo>
                    <a:pt x="1156" y="427"/>
                    <a:pt x="1093" y="277"/>
                    <a:pt x="993" y="176"/>
                  </a:cubicBezTo>
                  <a:cubicBezTo>
                    <a:pt x="955" y="151"/>
                    <a:pt x="930" y="126"/>
                    <a:pt x="892" y="101"/>
                  </a:cubicBezTo>
                  <a:cubicBezTo>
                    <a:pt x="867" y="76"/>
                    <a:pt x="830" y="63"/>
                    <a:pt x="804" y="50"/>
                  </a:cubicBezTo>
                  <a:lnTo>
                    <a:pt x="691" y="13"/>
                  </a:ln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899348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899348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5596288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5596288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5247818" y="255447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099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24"/>
                    <a:pt x="955" y="1011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89783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5596288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5596288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5596288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5596288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5596288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5596288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5596288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5596288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729950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729950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729950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1427254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1427254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1427254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124195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124195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6" y="290"/>
                  </a:moveTo>
                  <a:lnTo>
                    <a:pt x="22996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124195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821135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8" y="290"/>
                  </a:moveTo>
                  <a:lnTo>
                    <a:pt x="23008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7" y="23286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821135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8" y="290"/>
                  </a:moveTo>
                  <a:lnTo>
                    <a:pt x="23008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97" y="23298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821135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8" y="290"/>
                  </a:moveTo>
                  <a:lnTo>
                    <a:pt x="23008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97" y="23286"/>
                  </a:lnTo>
                  <a:lnTo>
                    <a:pt x="23297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3518439" y="2567571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3518439" y="3264510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3518439" y="3961813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4215349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215349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215349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912289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4912289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4912289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106547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74"/>
                    <a:pt x="0" y="412"/>
                    <a:pt x="0" y="563"/>
                  </a:cubicBezTo>
                  <a:cubicBezTo>
                    <a:pt x="0" y="601"/>
                    <a:pt x="0" y="638"/>
                    <a:pt x="13" y="676"/>
                  </a:cubicBezTo>
                  <a:lnTo>
                    <a:pt x="38" y="789"/>
                  </a:lnTo>
                  <a:cubicBezTo>
                    <a:pt x="50" y="827"/>
                    <a:pt x="75" y="852"/>
                    <a:pt x="88" y="890"/>
                  </a:cubicBezTo>
                  <a:cubicBezTo>
                    <a:pt x="113" y="915"/>
                    <a:pt x="138" y="953"/>
                    <a:pt x="163" y="978"/>
                  </a:cubicBezTo>
                  <a:cubicBezTo>
                    <a:pt x="277" y="1078"/>
                    <a:pt x="427" y="1141"/>
                    <a:pt x="566" y="1141"/>
                  </a:cubicBezTo>
                  <a:cubicBezTo>
                    <a:pt x="729" y="1141"/>
                    <a:pt x="867" y="1091"/>
                    <a:pt x="980" y="978"/>
                  </a:cubicBezTo>
                  <a:cubicBezTo>
                    <a:pt x="1005" y="953"/>
                    <a:pt x="1030" y="915"/>
                    <a:pt x="1056" y="890"/>
                  </a:cubicBezTo>
                  <a:cubicBezTo>
                    <a:pt x="1068" y="852"/>
                    <a:pt x="1093" y="827"/>
                    <a:pt x="1106" y="789"/>
                  </a:cubicBezTo>
                  <a:cubicBezTo>
                    <a:pt x="1118" y="751"/>
                    <a:pt x="1131" y="714"/>
                    <a:pt x="1131" y="676"/>
                  </a:cubicBezTo>
                  <a:cubicBezTo>
                    <a:pt x="1144" y="638"/>
                    <a:pt x="1156" y="601"/>
                    <a:pt x="1144" y="563"/>
                  </a:cubicBezTo>
                  <a:cubicBezTo>
                    <a:pt x="1144" y="412"/>
                    <a:pt x="1093" y="274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715464" y="2902918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616" y="0"/>
                  </a:moveTo>
                  <a:cubicBezTo>
                    <a:pt x="475" y="0"/>
                    <a:pt x="332" y="52"/>
                    <a:pt x="215" y="170"/>
                  </a:cubicBezTo>
                  <a:cubicBezTo>
                    <a:pt x="51" y="333"/>
                    <a:pt x="1" y="585"/>
                    <a:pt x="89" y="798"/>
                  </a:cubicBezTo>
                  <a:cubicBezTo>
                    <a:pt x="114" y="861"/>
                    <a:pt x="164" y="936"/>
                    <a:pt x="215" y="987"/>
                  </a:cubicBezTo>
                  <a:cubicBezTo>
                    <a:pt x="328" y="1087"/>
                    <a:pt x="466" y="1150"/>
                    <a:pt x="629" y="1150"/>
                  </a:cubicBezTo>
                  <a:cubicBezTo>
                    <a:pt x="780" y="1150"/>
                    <a:pt x="918" y="1087"/>
                    <a:pt x="1031" y="987"/>
                  </a:cubicBezTo>
                  <a:cubicBezTo>
                    <a:pt x="1082" y="936"/>
                    <a:pt x="1119" y="861"/>
                    <a:pt x="1157" y="798"/>
                  </a:cubicBezTo>
                  <a:cubicBezTo>
                    <a:pt x="1182" y="723"/>
                    <a:pt x="1195" y="647"/>
                    <a:pt x="1207" y="572"/>
                  </a:cubicBezTo>
                  <a:cubicBezTo>
                    <a:pt x="1199" y="231"/>
                    <a:pt x="913" y="0"/>
                    <a:pt x="61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141391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5" y="0"/>
                  </a:moveTo>
                  <a:cubicBezTo>
                    <a:pt x="546" y="0"/>
                    <a:pt x="506" y="4"/>
                    <a:pt x="466" y="13"/>
                  </a:cubicBezTo>
                  <a:cubicBezTo>
                    <a:pt x="428" y="13"/>
                    <a:pt x="390" y="26"/>
                    <a:pt x="353" y="38"/>
                  </a:cubicBezTo>
                  <a:cubicBezTo>
                    <a:pt x="328" y="51"/>
                    <a:pt x="290" y="76"/>
                    <a:pt x="265" y="88"/>
                  </a:cubicBezTo>
                  <a:cubicBezTo>
                    <a:pt x="227" y="114"/>
                    <a:pt x="202" y="139"/>
                    <a:pt x="164" y="164"/>
                  </a:cubicBezTo>
                  <a:cubicBezTo>
                    <a:pt x="64" y="277"/>
                    <a:pt x="1" y="415"/>
                    <a:pt x="1" y="566"/>
                  </a:cubicBezTo>
                  <a:cubicBezTo>
                    <a:pt x="1" y="729"/>
                    <a:pt x="64" y="868"/>
                    <a:pt x="164" y="981"/>
                  </a:cubicBezTo>
                  <a:cubicBezTo>
                    <a:pt x="202" y="1006"/>
                    <a:pt x="227" y="1031"/>
                    <a:pt x="265" y="1043"/>
                  </a:cubicBezTo>
                  <a:cubicBezTo>
                    <a:pt x="290" y="1069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31"/>
                  </a:cubicBezTo>
                  <a:cubicBezTo>
                    <a:pt x="504" y="1144"/>
                    <a:pt x="541" y="1144"/>
                    <a:pt x="579" y="1144"/>
                  </a:cubicBezTo>
                  <a:cubicBezTo>
                    <a:pt x="730" y="1144"/>
                    <a:pt x="881" y="1081"/>
                    <a:pt x="981" y="981"/>
                  </a:cubicBezTo>
                  <a:cubicBezTo>
                    <a:pt x="1094" y="868"/>
                    <a:pt x="1157" y="729"/>
                    <a:pt x="1157" y="566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31" y="114"/>
                    <a:pt x="868" y="76"/>
                    <a:pt x="793" y="38"/>
                  </a:cubicBezTo>
                  <a:cubicBezTo>
                    <a:pt x="728" y="14"/>
                    <a:pt x="657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1065479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6" y="118"/>
                    <a:pt x="163" y="169"/>
                  </a:cubicBezTo>
                  <a:cubicBezTo>
                    <a:pt x="113" y="219"/>
                    <a:pt x="75" y="282"/>
                    <a:pt x="38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25" y="722"/>
                    <a:pt x="25" y="759"/>
                    <a:pt x="38" y="797"/>
                  </a:cubicBezTo>
                  <a:cubicBezTo>
                    <a:pt x="50" y="835"/>
                    <a:pt x="75" y="860"/>
                    <a:pt x="88" y="898"/>
                  </a:cubicBezTo>
                  <a:cubicBezTo>
                    <a:pt x="113" y="923"/>
                    <a:pt x="138" y="960"/>
                    <a:pt x="163" y="986"/>
                  </a:cubicBezTo>
                  <a:cubicBezTo>
                    <a:pt x="277" y="1086"/>
                    <a:pt x="415" y="1149"/>
                    <a:pt x="566" y="1161"/>
                  </a:cubicBezTo>
                  <a:cubicBezTo>
                    <a:pt x="616" y="1149"/>
                    <a:pt x="653" y="1149"/>
                    <a:pt x="691" y="1149"/>
                  </a:cubicBezTo>
                  <a:lnTo>
                    <a:pt x="792" y="1111"/>
                  </a:lnTo>
                  <a:lnTo>
                    <a:pt x="892" y="1061"/>
                  </a:lnTo>
                  <a:cubicBezTo>
                    <a:pt x="930" y="1036"/>
                    <a:pt x="955" y="1011"/>
                    <a:pt x="980" y="986"/>
                  </a:cubicBezTo>
                  <a:cubicBezTo>
                    <a:pt x="1005" y="960"/>
                    <a:pt x="1030" y="923"/>
                    <a:pt x="1056" y="898"/>
                  </a:cubicBezTo>
                  <a:cubicBezTo>
                    <a:pt x="1068" y="860"/>
                    <a:pt x="1093" y="835"/>
                    <a:pt x="1106" y="797"/>
                  </a:cubicBezTo>
                  <a:cubicBezTo>
                    <a:pt x="1118" y="759"/>
                    <a:pt x="1131" y="722"/>
                    <a:pt x="1131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44" y="495"/>
                    <a:pt x="1131" y="420"/>
                    <a:pt x="1106" y="357"/>
                  </a:cubicBezTo>
                  <a:cubicBezTo>
                    <a:pt x="1081" y="282"/>
                    <a:pt x="1030" y="219"/>
                    <a:pt x="980" y="169"/>
                  </a:cubicBezTo>
                  <a:cubicBezTo>
                    <a:pt x="870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1065479" y="3600069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0" y="1"/>
                  </a:moveTo>
                  <a:cubicBezTo>
                    <a:pt x="427" y="1"/>
                    <a:pt x="275" y="61"/>
                    <a:pt x="163" y="163"/>
                  </a:cubicBezTo>
                  <a:cubicBezTo>
                    <a:pt x="138" y="200"/>
                    <a:pt x="113" y="225"/>
                    <a:pt x="88" y="263"/>
                  </a:cubicBezTo>
                  <a:cubicBezTo>
                    <a:pt x="75" y="288"/>
                    <a:pt x="50" y="326"/>
                    <a:pt x="38" y="351"/>
                  </a:cubicBezTo>
                  <a:lnTo>
                    <a:pt x="13" y="464"/>
                  </a:lnTo>
                  <a:cubicBezTo>
                    <a:pt x="0" y="502"/>
                    <a:pt x="0" y="540"/>
                    <a:pt x="0" y="577"/>
                  </a:cubicBezTo>
                  <a:cubicBezTo>
                    <a:pt x="0" y="653"/>
                    <a:pt x="13" y="728"/>
                    <a:pt x="38" y="791"/>
                  </a:cubicBezTo>
                  <a:cubicBezTo>
                    <a:pt x="75" y="866"/>
                    <a:pt x="113" y="929"/>
                    <a:pt x="163" y="979"/>
                  </a:cubicBezTo>
                  <a:cubicBezTo>
                    <a:pt x="277" y="1092"/>
                    <a:pt x="427" y="1143"/>
                    <a:pt x="566" y="1155"/>
                  </a:cubicBezTo>
                  <a:cubicBezTo>
                    <a:pt x="616" y="1143"/>
                    <a:pt x="653" y="1143"/>
                    <a:pt x="691" y="1143"/>
                  </a:cubicBezTo>
                  <a:cubicBezTo>
                    <a:pt x="729" y="1130"/>
                    <a:pt x="767" y="1118"/>
                    <a:pt x="792" y="1105"/>
                  </a:cubicBezTo>
                  <a:cubicBezTo>
                    <a:pt x="829" y="1092"/>
                    <a:pt x="867" y="1067"/>
                    <a:pt x="892" y="1055"/>
                  </a:cubicBezTo>
                  <a:cubicBezTo>
                    <a:pt x="930" y="1030"/>
                    <a:pt x="955" y="1005"/>
                    <a:pt x="980" y="979"/>
                  </a:cubicBezTo>
                  <a:cubicBezTo>
                    <a:pt x="1030" y="929"/>
                    <a:pt x="1081" y="866"/>
                    <a:pt x="1106" y="791"/>
                  </a:cubicBezTo>
                  <a:cubicBezTo>
                    <a:pt x="1131" y="728"/>
                    <a:pt x="1144" y="653"/>
                    <a:pt x="1144" y="577"/>
                  </a:cubicBezTo>
                  <a:cubicBezTo>
                    <a:pt x="1156" y="540"/>
                    <a:pt x="1144" y="502"/>
                    <a:pt x="1131" y="464"/>
                  </a:cubicBezTo>
                  <a:cubicBezTo>
                    <a:pt x="1131" y="426"/>
                    <a:pt x="1118" y="389"/>
                    <a:pt x="1106" y="351"/>
                  </a:cubicBezTo>
                  <a:cubicBezTo>
                    <a:pt x="1093" y="326"/>
                    <a:pt x="1068" y="288"/>
                    <a:pt x="1056" y="263"/>
                  </a:cubicBezTo>
                  <a:cubicBezTo>
                    <a:pt x="1030" y="225"/>
                    <a:pt x="1005" y="188"/>
                    <a:pt x="980" y="163"/>
                  </a:cubicBezTo>
                  <a:lnTo>
                    <a:pt x="892" y="100"/>
                  </a:lnTo>
                  <a:cubicBezTo>
                    <a:pt x="867" y="75"/>
                    <a:pt x="829" y="49"/>
                    <a:pt x="792" y="37"/>
                  </a:cubicBezTo>
                  <a:cubicBezTo>
                    <a:pt x="767" y="24"/>
                    <a:pt x="729" y="12"/>
                    <a:pt x="691" y="12"/>
                  </a:cubicBezTo>
                  <a:cubicBezTo>
                    <a:pt x="655" y="4"/>
                    <a:pt x="617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715464" y="3599917"/>
              <a:ext cx="36611" cy="35187"/>
            </a:xfrm>
            <a:custGeom>
              <a:rect b="b" l="l" r="r" t="t"/>
              <a:pathLst>
                <a:path extrusionOk="0" h="1161" w="1208">
                  <a:moveTo>
                    <a:pt x="620" y="0"/>
                  </a:moveTo>
                  <a:cubicBezTo>
                    <a:pt x="475" y="0"/>
                    <a:pt x="328" y="54"/>
                    <a:pt x="215" y="168"/>
                  </a:cubicBezTo>
                  <a:cubicBezTo>
                    <a:pt x="164" y="230"/>
                    <a:pt x="127" y="293"/>
                    <a:pt x="89" y="356"/>
                  </a:cubicBezTo>
                  <a:cubicBezTo>
                    <a:pt x="1" y="570"/>
                    <a:pt x="51" y="821"/>
                    <a:pt x="215" y="984"/>
                  </a:cubicBezTo>
                  <a:cubicBezTo>
                    <a:pt x="328" y="1097"/>
                    <a:pt x="466" y="1148"/>
                    <a:pt x="629" y="1160"/>
                  </a:cubicBezTo>
                  <a:cubicBezTo>
                    <a:pt x="943" y="1148"/>
                    <a:pt x="1207" y="896"/>
                    <a:pt x="1207" y="582"/>
                  </a:cubicBezTo>
                  <a:cubicBezTo>
                    <a:pt x="1207" y="507"/>
                    <a:pt x="1195" y="431"/>
                    <a:pt x="1157" y="356"/>
                  </a:cubicBezTo>
                  <a:cubicBezTo>
                    <a:pt x="1066" y="127"/>
                    <a:pt x="845" y="0"/>
                    <a:pt x="62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717009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2" y="0"/>
                  </a:moveTo>
                  <a:cubicBezTo>
                    <a:pt x="424" y="0"/>
                    <a:pt x="277" y="53"/>
                    <a:pt x="164" y="160"/>
                  </a:cubicBezTo>
                  <a:cubicBezTo>
                    <a:pt x="63" y="261"/>
                    <a:pt x="0" y="412"/>
                    <a:pt x="0" y="562"/>
                  </a:cubicBezTo>
                  <a:cubicBezTo>
                    <a:pt x="0" y="713"/>
                    <a:pt x="50" y="864"/>
                    <a:pt x="164" y="965"/>
                  </a:cubicBezTo>
                  <a:cubicBezTo>
                    <a:pt x="277" y="1078"/>
                    <a:pt x="415" y="1140"/>
                    <a:pt x="578" y="1140"/>
                  </a:cubicBezTo>
                  <a:cubicBezTo>
                    <a:pt x="729" y="1140"/>
                    <a:pt x="867" y="1078"/>
                    <a:pt x="980" y="965"/>
                  </a:cubicBezTo>
                  <a:cubicBezTo>
                    <a:pt x="1081" y="864"/>
                    <a:pt x="1144" y="713"/>
                    <a:pt x="1156" y="562"/>
                  </a:cubicBezTo>
                  <a:cubicBezTo>
                    <a:pt x="1144" y="412"/>
                    <a:pt x="1081" y="261"/>
                    <a:pt x="980" y="160"/>
                  </a:cubicBezTo>
                  <a:cubicBezTo>
                    <a:pt x="867" y="53"/>
                    <a:pt x="720" y="0"/>
                    <a:pt x="57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1412404" y="3600039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33" y="0"/>
                  </a:moveTo>
                  <a:cubicBezTo>
                    <a:pt x="594" y="0"/>
                    <a:pt x="555" y="4"/>
                    <a:pt x="516" y="13"/>
                  </a:cubicBezTo>
                  <a:cubicBezTo>
                    <a:pt x="478" y="13"/>
                    <a:pt x="440" y="25"/>
                    <a:pt x="403" y="50"/>
                  </a:cubicBezTo>
                  <a:cubicBezTo>
                    <a:pt x="378" y="50"/>
                    <a:pt x="340" y="76"/>
                    <a:pt x="315" y="101"/>
                  </a:cubicBezTo>
                  <a:cubicBezTo>
                    <a:pt x="277" y="126"/>
                    <a:pt x="252" y="138"/>
                    <a:pt x="214" y="164"/>
                  </a:cubicBezTo>
                  <a:cubicBezTo>
                    <a:pt x="1" y="390"/>
                    <a:pt x="1" y="754"/>
                    <a:pt x="214" y="980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81"/>
                    <a:pt x="378" y="1093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cubicBezTo>
                    <a:pt x="554" y="1144"/>
                    <a:pt x="591" y="1156"/>
                    <a:pt x="629" y="1156"/>
                  </a:cubicBezTo>
                  <a:cubicBezTo>
                    <a:pt x="704" y="1156"/>
                    <a:pt x="780" y="1131"/>
                    <a:pt x="843" y="1106"/>
                  </a:cubicBezTo>
                  <a:cubicBezTo>
                    <a:pt x="918" y="1081"/>
                    <a:pt x="981" y="1031"/>
                    <a:pt x="1031" y="980"/>
                  </a:cubicBezTo>
                  <a:cubicBezTo>
                    <a:pt x="1144" y="880"/>
                    <a:pt x="1207" y="729"/>
                    <a:pt x="1207" y="578"/>
                  </a:cubicBezTo>
                  <a:cubicBezTo>
                    <a:pt x="1207" y="255"/>
                    <a:pt x="939" y="0"/>
                    <a:pt x="63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1413919" y="3251236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1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99"/>
                  </a:cubicBezTo>
                  <a:cubicBezTo>
                    <a:pt x="227" y="124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8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79"/>
                    <a:pt x="328" y="1092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7"/>
                  </a:cubicBezTo>
                  <a:cubicBezTo>
                    <a:pt x="730" y="1155"/>
                    <a:pt x="881" y="1092"/>
                    <a:pt x="981" y="979"/>
                  </a:cubicBezTo>
                  <a:cubicBezTo>
                    <a:pt x="1094" y="878"/>
                    <a:pt x="1157" y="728"/>
                    <a:pt x="1157" y="577"/>
                  </a:cubicBezTo>
                  <a:cubicBezTo>
                    <a:pt x="1157" y="426"/>
                    <a:pt x="1094" y="27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1065479" y="3948538"/>
              <a:ext cx="35066" cy="35035"/>
            </a:xfrm>
            <a:custGeom>
              <a:rect b="b" l="l" r="r" t="t"/>
              <a:pathLst>
                <a:path extrusionOk="0" h="1156" w="1157">
                  <a:moveTo>
                    <a:pt x="582" y="1"/>
                  </a:moveTo>
                  <a:cubicBezTo>
                    <a:pt x="428" y="1"/>
                    <a:pt x="275" y="63"/>
                    <a:pt x="163" y="175"/>
                  </a:cubicBezTo>
                  <a:cubicBezTo>
                    <a:pt x="138" y="200"/>
                    <a:pt x="113" y="225"/>
                    <a:pt x="88" y="263"/>
                  </a:cubicBezTo>
                  <a:cubicBezTo>
                    <a:pt x="75" y="288"/>
                    <a:pt x="63" y="326"/>
                    <a:pt x="38" y="351"/>
                  </a:cubicBezTo>
                  <a:cubicBezTo>
                    <a:pt x="25" y="389"/>
                    <a:pt x="25" y="426"/>
                    <a:pt x="13" y="464"/>
                  </a:cubicBezTo>
                  <a:cubicBezTo>
                    <a:pt x="0" y="502"/>
                    <a:pt x="0" y="539"/>
                    <a:pt x="0" y="577"/>
                  </a:cubicBezTo>
                  <a:cubicBezTo>
                    <a:pt x="0" y="653"/>
                    <a:pt x="13" y="728"/>
                    <a:pt x="38" y="803"/>
                  </a:cubicBezTo>
                  <a:cubicBezTo>
                    <a:pt x="75" y="866"/>
                    <a:pt x="113" y="929"/>
                    <a:pt x="163" y="979"/>
                  </a:cubicBezTo>
                  <a:cubicBezTo>
                    <a:pt x="277" y="1092"/>
                    <a:pt x="415" y="1155"/>
                    <a:pt x="566" y="1155"/>
                  </a:cubicBezTo>
                  <a:cubicBezTo>
                    <a:pt x="616" y="1155"/>
                    <a:pt x="653" y="1143"/>
                    <a:pt x="691" y="1143"/>
                  </a:cubicBezTo>
                  <a:lnTo>
                    <a:pt x="792" y="1105"/>
                  </a:lnTo>
                  <a:lnTo>
                    <a:pt x="892" y="1055"/>
                  </a:lnTo>
                  <a:cubicBezTo>
                    <a:pt x="930" y="1029"/>
                    <a:pt x="955" y="1004"/>
                    <a:pt x="980" y="979"/>
                  </a:cubicBezTo>
                  <a:cubicBezTo>
                    <a:pt x="1093" y="879"/>
                    <a:pt x="1156" y="728"/>
                    <a:pt x="1144" y="577"/>
                  </a:cubicBezTo>
                  <a:cubicBezTo>
                    <a:pt x="1156" y="539"/>
                    <a:pt x="1144" y="502"/>
                    <a:pt x="1131" y="464"/>
                  </a:cubicBezTo>
                  <a:cubicBezTo>
                    <a:pt x="1131" y="426"/>
                    <a:pt x="1118" y="389"/>
                    <a:pt x="1106" y="351"/>
                  </a:cubicBezTo>
                  <a:cubicBezTo>
                    <a:pt x="1093" y="313"/>
                    <a:pt x="1068" y="288"/>
                    <a:pt x="1056" y="250"/>
                  </a:cubicBezTo>
                  <a:cubicBezTo>
                    <a:pt x="1030" y="225"/>
                    <a:pt x="1005" y="200"/>
                    <a:pt x="980" y="175"/>
                  </a:cubicBezTo>
                  <a:cubicBezTo>
                    <a:pt x="955" y="137"/>
                    <a:pt x="930" y="125"/>
                    <a:pt x="892" y="100"/>
                  </a:cubicBezTo>
                  <a:cubicBezTo>
                    <a:pt x="867" y="74"/>
                    <a:pt x="829" y="62"/>
                    <a:pt x="792" y="37"/>
                  </a:cubicBezTo>
                  <a:cubicBezTo>
                    <a:pt x="767" y="24"/>
                    <a:pt x="729" y="24"/>
                    <a:pt x="691" y="12"/>
                  </a:cubicBezTo>
                  <a:cubicBezTo>
                    <a:pt x="655" y="4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106547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7" y="1"/>
                  </a:moveTo>
                  <a:cubicBezTo>
                    <a:pt x="430" y="1"/>
                    <a:pt x="283" y="54"/>
                    <a:pt x="163" y="161"/>
                  </a:cubicBezTo>
                  <a:cubicBezTo>
                    <a:pt x="63" y="261"/>
                    <a:pt x="0" y="412"/>
                    <a:pt x="0" y="563"/>
                  </a:cubicBezTo>
                  <a:cubicBezTo>
                    <a:pt x="0" y="601"/>
                    <a:pt x="0" y="638"/>
                    <a:pt x="13" y="676"/>
                  </a:cubicBezTo>
                  <a:cubicBezTo>
                    <a:pt x="25" y="714"/>
                    <a:pt x="25" y="751"/>
                    <a:pt x="38" y="789"/>
                  </a:cubicBezTo>
                  <a:cubicBezTo>
                    <a:pt x="63" y="827"/>
                    <a:pt x="75" y="852"/>
                    <a:pt x="88" y="890"/>
                  </a:cubicBezTo>
                  <a:cubicBezTo>
                    <a:pt x="113" y="915"/>
                    <a:pt x="138" y="940"/>
                    <a:pt x="163" y="978"/>
                  </a:cubicBezTo>
                  <a:cubicBezTo>
                    <a:pt x="226" y="1028"/>
                    <a:pt x="289" y="1066"/>
                    <a:pt x="352" y="1103"/>
                  </a:cubicBezTo>
                  <a:cubicBezTo>
                    <a:pt x="427" y="1128"/>
                    <a:pt x="503" y="1141"/>
                    <a:pt x="566" y="1141"/>
                  </a:cubicBezTo>
                  <a:cubicBezTo>
                    <a:pt x="729" y="1141"/>
                    <a:pt x="867" y="1078"/>
                    <a:pt x="980" y="978"/>
                  </a:cubicBezTo>
                  <a:cubicBezTo>
                    <a:pt x="1005" y="953"/>
                    <a:pt x="1030" y="915"/>
                    <a:pt x="1056" y="890"/>
                  </a:cubicBezTo>
                  <a:cubicBezTo>
                    <a:pt x="1068" y="852"/>
                    <a:pt x="1093" y="827"/>
                    <a:pt x="1106" y="789"/>
                  </a:cubicBezTo>
                  <a:cubicBezTo>
                    <a:pt x="1118" y="751"/>
                    <a:pt x="1131" y="714"/>
                    <a:pt x="1131" y="676"/>
                  </a:cubicBezTo>
                  <a:cubicBezTo>
                    <a:pt x="1144" y="638"/>
                    <a:pt x="1156" y="601"/>
                    <a:pt x="1144" y="563"/>
                  </a:cubicBezTo>
                  <a:cubicBezTo>
                    <a:pt x="1144" y="412"/>
                    <a:pt x="1093" y="261"/>
                    <a:pt x="980" y="161"/>
                  </a:cubicBezTo>
                  <a:cubicBezTo>
                    <a:pt x="867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717009" y="4297523"/>
              <a:ext cx="35066" cy="34490"/>
            </a:xfrm>
            <a:custGeom>
              <a:rect b="b" l="l" r="r" t="t"/>
              <a:pathLst>
                <a:path extrusionOk="0" h="1138" w="1157">
                  <a:moveTo>
                    <a:pt x="572" y="1"/>
                  </a:moveTo>
                  <a:cubicBezTo>
                    <a:pt x="424" y="1"/>
                    <a:pt x="277" y="57"/>
                    <a:pt x="164" y="170"/>
                  </a:cubicBezTo>
                  <a:cubicBezTo>
                    <a:pt x="63" y="271"/>
                    <a:pt x="0" y="409"/>
                    <a:pt x="0" y="573"/>
                  </a:cubicBezTo>
                  <a:cubicBezTo>
                    <a:pt x="0" y="887"/>
                    <a:pt x="252" y="1138"/>
                    <a:pt x="578" y="1138"/>
                  </a:cubicBezTo>
                  <a:cubicBezTo>
                    <a:pt x="729" y="1138"/>
                    <a:pt x="867" y="1088"/>
                    <a:pt x="980" y="975"/>
                  </a:cubicBezTo>
                  <a:cubicBezTo>
                    <a:pt x="1093" y="862"/>
                    <a:pt x="1156" y="723"/>
                    <a:pt x="1156" y="573"/>
                  </a:cubicBezTo>
                  <a:cubicBezTo>
                    <a:pt x="1156" y="409"/>
                    <a:pt x="1093" y="271"/>
                    <a:pt x="980" y="170"/>
                  </a:cubicBezTo>
                  <a:cubicBezTo>
                    <a:pt x="867" y="57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717009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2" y="1"/>
                  </a:moveTo>
                  <a:cubicBezTo>
                    <a:pt x="424" y="1"/>
                    <a:pt x="277" y="54"/>
                    <a:pt x="164" y="161"/>
                  </a:cubicBezTo>
                  <a:cubicBezTo>
                    <a:pt x="50" y="262"/>
                    <a:pt x="0" y="412"/>
                    <a:pt x="0" y="563"/>
                  </a:cubicBezTo>
                  <a:cubicBezTo>
                    <a:pt x="0" y="714"/>
                    <a:pt x="63" y="865"/>
                    <a:pt x="164" y="965"/>
                  </a:cubicBezTo>
                  <a:cubicBezTo>
                    <a:pt x="277" y="1078"/>
                    <a:pt x="415" y="1141"/>
                    <a:pt x="578" y="1141"/>
                  </a:cubicBezTo>
                  <a:cubicBezTo>
                    <a:pt x="892" y="1129"/>
                    <a:pt x="1144" y="877"/>
                    <a:pt x="1156" y="563"/>
                  </a:cubicBezTo>
                  <a:cubicBezTo>
                    <a:pt x="1144" y="412"/>
                    <a:pt x="1081" y="262"/>
                    <a:pt x="980" y="161"/>
                  </a:cubicBezTo>
                  <a:cubicBezTo>
                    <a:pt x="867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1413919" y="429700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74"/>
                    <a:pt x="265" y="99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114" y="225"/>
                    <a:pt x="76" y="288"/>
                    <a:pt x="51" y="363"/>
                  </a:cubicBezTo>
                  <a:cubicBezTo>
                    <a:pt x="13" y="426"/>
                    <a:pt x="1" y="502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092"/>
                    <a:pt x="353" y="1117"/>
                  </a:cubicBezTo>
                  <a:cubicBezTo>
                    <a:pt x="390" y="1130"/>
                    <a:pt x="428" y="1130"/>
                    <a:pt x="466" y="1142"/>
                  </a:cubicBezTo>
                  <a:cubicBezTo>
                    <a:pt x="504" y="1155"/>
                    <a:pt x="541" y="1155"/>
                    <a:pt x="579" y="1155"/>
                  </a:cubicBezTo>
                  <a:cubicBezTo>
                    <a:pt x="654" y="1155"/>
                    <a:pt x="730" y="1142"/>
                    <a:pt x="793" y="1105"/>
                  </a:cubicBezTo>
                  <a:cubicBezTo>
                    <a:pt x="868" y="1080"/>
                    <a:pt x="931" y="1029"/>
                    <a:pt x="981" y="979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502"/>
                    <a:pt x="1132" y="426"/>
                    <a:pt x="1107" y="351"/>
                  </a:cubicBezTo>
                  <a:cubicBezTo>
                    <a:pt x="1082" y="288"/>
                    <a:pt x="1044" y="22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1413919" y="3948478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6"/>
                    <a:pt x="390" y="39"/>
                    <a:pt x="353" y="39"/>
                  </a:cubicBezTo>
                  <a:cubicBezTo>
                    <a:pt x="328" y="64"/>
                    <a:pt x="290" y="76"/>
                    <a:pt x="265" y="102"/>
                  </a:cubicBezTo>
                  <a:cubicBezTo>
                    <a:pt x="227" y="127"/>
                    <a:pt x="202" y="139"/>
                    <a:pt x="164" y="177"/>
                  </a:cubicBezTo>
                  <a:cubicBezTo>
                    <a:pt x="114" y="227"/>
                    <a:pt x="76" y="290"/>
                    <a:pt x="51" y="353"/>
                  </a:cubicBezTo>
                  <a:cubicBezTo>
                    <a:pt x="13" y="428"/>
                    <a:pt x="1" y="504"/>
                    <a:pt x="1" y="579"/>
                  </a:cubicBezTo>
                  <a:cubicBezTo>
                    <a:pt x="1" y="730"/>
                    <a:pt x="64" y="881"/>
                    <a:pt x="164" y="981"/>
                  </a:cubicBezTo>
                  <a:cubicBezTo>
                    <a:pt x="202" y="1006"/>
                    <a:pt x="227" y="1031"/>
                    <a:pt x="265" y="1057"/>
                  </a:cubicBezTo>
                  <a:cubicBezTo>
                    <a:pt x="290" y="1082"/>
                    <a:pt x="328" y="1094"/>
                    <a:pt x="353" y="1107"/>
                  </a:cubicBezTo>
                  <a:cubicBezTo>
                    <a:pt x="390" y="1119"/>
                    <a:pt x="428" y="1132"/>
                    <a:pt x="466" y="1145"/>
                  </a:cubicBezTo>
                  <a:cubicBezTo>
                    <a:pt x="504" y="1157"/>
                    <a:pt x="541" y="1157"/>
                    <a:pt x="579" y="1157"/>
                  </a:cubicBezTo>
                  <a:cubicBezTo>
                    <a:pt x="654" y="1157"/>
                    <a:pt x="730" y="1145"/>
                    <a:pt x="793" y="1107"/>
                  </a:cubicBezTo>
                  <a:cubicBezTo>
                    <a:pt x="1006" y="1019"/>
                    <a:pt x="1157" y="818"/>
                    <a:pt x="1157" y="579"/>
                  </a:cubicBezTo>
                  <a:cubicBezTo>
                    <a:pt x="1157" y="504"/>
                    <a:pt x="1132" y="428"/>
                    <a:pt x="1107" y="353"/>
                  </a:cubicBezTo>
                  <a:cubicBezTo>
                    <a:pt x="1082" y="290"/>
                    <a:pt x="1044" y="227"/>
                    <a:pt x="981" y="177"/>
                  </a:cubicBezTo>
                  <a:cubicBezTo>
                    <a:pt x="931" y="114"/>
                    <a:pt x="868" y="76"/>
                    <a:pt x="793" y="39"/>
                  </a:cubicBezTo>
                  <a:cubicBezTo>
                    <a:pt x="728" y="14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1063934" y="4645478"/>
              <a:ext cx="37733" cy="35005"/>
            </a:xfrm>
            <a:custGeom>
              <a:rect b="b" l="l" r="r" t="t"/>
              <a:pathLst>
                <a:path extrusionOk="0" h="1155" w="1245">
                  <a:moveTo>
                    <a:pt x="633" y="1"/>
                  </a:moveTo>
                  <a:cubicBezTo>
                    <a:pt x="479" y="1"/>
                    <a:pt x="326" y="63"/>
                    <a:pt x="214" y="175"/>
                  </a:cubicBezTo>
                  <a:cubicBezTo>
                    <a:pt x="164" y="225"/>
                    <a:pt x="126" y="288"/>
                    <a:pt x="89" y="363"/>
                  </a:cubicBezTo>
                  <a:cubicBezTo>
                    <a:pt x="1" y="577"/>
                    <a:pt x="51" y="828"/>
                    <a:pt x="214" y="992"/>
                  </a:cubicBezTo>
                  <a:cubicBezTo>
                    <a:pt x="328" y="1092"/>
                    <a:pt x="466" y="1155"/>
                    <a:pt x="617" y="1155"/>
                  </a:cubicBezTo>
                  <a:cubicBezTo>
                    <a:pt x="667" y="1155"/>
                    <a:pt x="704" y="1155"/>
                    <a:pt x="742" y="1142"/>
                  </a:cubicBezTo>
                  <a:cubicBezTo>
                    <a:pt x="780" y="1142"/>
                    <a:pt x="818" y="1130"/>
                    <a:pt x="843" y="1105"/>
                  </a:cubicBezTo>
                  <a:cubicBezTo>
                    <a:pt x="880" y="1092"/>
                    <a:pt x="918" y="1079"/>
                    <a:pt x="943" y="1054"/>
                  </a:cubicBezTo>
                  <a:lnTo>
                    <a:pt x="1031" y="992"/>
                  </a:lnTo>
                  <a:cubicBezTo>
                    <a:pt x="1195" y="816"/>
                    <a:pt x="1245" y="577"/>
                    <a:pt x="1157" y="363"/>
                  </a:cubicBezTo>
                  <a:cubicBezTo>
                    <a:pt x="1132" y="288"/>
                    <a:pt x="1081" y="225"/>
                    <a:pt x="1031" y="175"/>
                  </a:cubicBezTo>
                  <a:cubicBezTo>
                    <a:pt x="1006" y="150"/>
                    <a:pt x="981" y="124"/>
                    <a:pt x="943" y="99"/>
                  </a:cubicBezTo>
                  <a:cubicBezTo>
                    <a:pt x="918" y="74"/>
                    <a:pt x="880" y="62"/>
                    <a:pt x="843" y="49"/>
                  </a:cubicBezTo>
                  <a:cubicBezTo>
                    <a:pt x="818" y="36"/>
                    <a:pt x="780" y="24"/>
                    <a:pt x="742" y="11"/>
                  </a:cubicBezTo>
                  <a:cubicBezTo>
                    <a:pt x="706" y="4"/>
                    <a:pt x="669" y="1"/>
                    <a:pt x="63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717009" y="4645629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65" y="0"/>
                  </a:moveTo>
                  <a:cubicBezTo>
                    <a:pt x="424" y="0"/>
                    <a:pt x="281" y="52"/>
                    <a:pt x="164" y="170"/>
                  </a:cubicBezTo>
                  <a:cubicBezTo>
                    <a:pt x="63" y="283"/>
                    <a:pt x="0" y="421"/>
                    <a:pt x="0" y="572"/>
                  </a:cubicBezTo>
                  <a:cubicBezTo>
                    <a:pt x="0" y="610"/>
                    <a:pt x="0" y="660"/>
                    <a:pt x="13" y="697"/>
                  </a:cubicBezTo>
                  <a:cubicBezTo>
                    <a:pt x="13" y="723"/>
                    <a:pt x="25" y="760"/>
                    <a:pt x="38" y="798"/>
                  </a:cubicBezTo>
                  <a:cubicBezTo>
                    <a:pt x="50" y="836"/>
                    <a:pt x="76" y="861"/>
                    <a:pt x="101" y="899"/>
                  </a:cubicBezTo>
                  <a:cubicBezTo>
                    <a:pt x="113" y="924"/>
                    <a:pt x="138" y="961"/>
                    <a:pt x="164" y="987"/>
                  </a:cubicBezTo>
                  <a:cubicBezTo>
                    <a:pt x="277" y="1087"/>
                    <a:pt x="415" y="1150"/>
                    <a:pt x="578" y="1150"/>
                  </a:cubicBezTo>
                  <a:cubicBezTo>
                    <a:pt x="729" y="1150"/>
                    <a:pt x="867" y="1087"/>
                    <a:pt x="980" y="987"/>
                  </a:cubicBezTo>
                  <a:cubicBezTo>
                    <a:pt x="1006" y="961"/>
                    <a:pt x="1031" y="924"/>
                    <a:pt x="1056" y="899"/>
                  </a:cubicBezTo>
                  <a:cubicBezTo>
                    <a:pt x="1068" y="861"/>
                    <a:pt x="1093" y="836"/>
                    <a:pt x="1106" y="798"/>
                  </a:cubicBezTo>
                  <a:cubicBezTo>
                    <a:pt x="1119" y="760"/>
                    <a:pt x="1131" y="723"/>
                    <a:pt x="1144" y="697"/>
                  </a:cubicBezTo>
                  <a:cubicBezTo>
                    <a:pt x="1144" y="660"/>
                    <a:pt x="1144" y="610"/>
                    <a:pt x="1156" y="572"/>
                  </a:cubicBezTo>
                  <a:cubicBezTo>
                    <a:pt x="1148" y="231"/>
                    <a:pt x="862" y="0"/>
                    <a:pt x="56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1413919" y="4645659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1"/>
                  </a:moveTo>
                  <a:cubicBezTo>
                    <a:pt x="522" y="1"/>
                    <a:pt x="494" y="2"/>
                    <a:pt x="466" y="5"/>
                  </a:cubicBezTo>
                  <a:cubicBezTo>
                    <a:pt x="428" y="18"/>
                    <a:pt x="390" y="30"/>
                    <a:pt x="353" y="43"/>
                  </a:cubicBezTo>
                  <a:cubicBezTo>
                    <a:pt x="328" y="56"/>
                    <a:pt x="290" y="81"/>
                    <a:pt x="265" y="93"/>
                  </a:cubicBezTo>
                  <a:cubicBezTo>
                    <a:pt x="227" y="118"/>
                    <a:pt x="202" y="144"/>
                    <a:pt x="164" y="169"/>
                  </a:cubicBezTo>
                  <a:cubicBezTo>
                    <a:pt x="64" y="282"/>
                    <a:pt x="1" y="420"/>
                    <a:pt x="1" y="571"/>
                  </a:cubicBezTo>
                  <a:cubicBezTo>
                    <a:pt x="1" y="609"/>
                    <a:pt x="13" y="646"/>
                    <a:pt x="13" y="684"/>
                  </a:cubicBezTo>
                  <a:cubicBezTo>
                    <a:pt x="13" y="722"/>
                    <a:pt x="26" y="759"/>
                    <a:pt x="51" y="797"/>
                  </a:cubicBezTo>
                  <a:cubicBezTo>
                    <a:pt x="64" y="835"/>
                    <a:pt x="76" y="860"/>
                    <a:pt x="101" y="898"/>
                  </a:cubicBezTo>
                  <a:cubicBezTo>
                    <a:pt x="127" y="923"/>
                    <a:pt x="139" y="960"/>
                    <a:pt x="164" y="986"/>
                  </a:cubicBezTo>
                  <a:cubicBezTo>
                    <a:pt x="202" y="1011"/>
                    <a:pt x="227" y="1036"/>
                    <a:pt x="265" y="1061"/>
                  </a:cubicBezTo>
                  <a:cubicBezTo>
                    <a:pt x="290" y="1073"/>
                    <a:pt x="328" y="1099"/>
                    <a:pt x="353" y="1111"/>
                  </a:cubicBezTo>
                  <a:cubicBezTo>
                    <a:pt x="390" y="1124"/>
                    <a:pt x="428" y="1136"/>
                    <a:pt x="466" y="1136"/>
                  </a:cubicBezTo>
                  <a:cubicBezTo>
                    <a:pt x="504" y="1149"/>
                    <a:pt x="541" y="1149"/>
                    <a:pt x="579" y="1149"/>
                  </a:cubicBezTo>
                  <a:cubicBezTo>
                    <a:pt x="730" y="1149"/>
                    <a:pt x="881" y="1086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82" y="860"/>
                    <a:pt x="1094" y="835"/>
                    <a:pt x="1107" y="797"/>
                  </a:cubicBezTo>
                  <a:cubicBezTo>
                    <a:pt x="1119" y="759"/>
                    <a:pt x="1132" y="722"/>
                    <a:pt x="1144" y="684"/>
                  </a:cubicBezTo>
                  <a:cubicBezTo>
                    <a:pt x="1144" y="646"/>
                    <a:pt x="1157" y="609"/>
                    <a:pt x="1157" y="571"/>
                  </a:cubicBezTo>
                  <a:cubicBezTo>
                    <a:pt x="1157" y="420"/>
                    <a:pt x="1094" y="282"/>
                    <a:pt x="981" y="169"/>
                  </a:cubicBezTo>
                  <a:cubicBezTo>
                    <a:pt x="931" y="118"/>
                    <a:pt x="868" y="81"/>
                    <a:pt x="793" y="43"/>
                  </a:cubicBezTo>
                  <a:cubicBezTo>
                    <a:pt x="717" y="15"/>
                    <a:pt x="635" y="1"/>
                    <a:pt x="55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176238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114" y="211"/>
                    <a:pt x="76" y="274"/>
                    <a:pt x="51" y="349"/>
                  </a:cubicBezTo>
                  <a:cubicBezTo>
                    <a:pt x="13" y="425"/>
                    <a:pt x="1" y="500"/>
                    <a:pt x="13" y="563"/>
                  </a:cubicBezTo>
                  <a:cubicBezTo>
                    <a:pt x="1" y="726"/>
                    <a:pt x="64" y="865"/>
                    <a:pt x="177" y="978"/>
                  </a:cubicBezTo>
                  <a:cubicBezTo>
                    <a:pt x="277" y="1091"/>
                    <a:pt x="428" y="1141"/>
                    <a:pt x="579" y="1141"/>
                  </a:cubicBezTo>
                  <a:cubicBezTo>
                    <a:pt x="893" y="1141"/>
                    <a:pt x="1157" y="890"/>
                    <a:pt x="1157" y="563"/>
                  </a:cubicBezTo>
                  <a:cubicBezTo>
                    <a:pt x="1157" y="500"/>
                    <a:pt x="1144" y="425"/>
                    <a:pt x="1107" y="349"/>
                  </a:cubicBezTo>
                  <a:cubicBezTo>
                    <a:pt x="1081" y="274"/>
                    <a:pt x="1044" y="211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141391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5" y="0"/>
                  </a:moveTo>
                  <a:cubicBezTo>
                    <a:pt x="546" y="0"/>
                    <a:pt x="506" y="4"/>
                    <a:pt x="466" y="13"/>
                  </a:cubicBezTo>
                  <a:cubicBezTo>
                    <a:pt x="428" y="13"/>
                    <a:pt x="390" y="26"/>
                    <a:pt x="353" y="38"/>
                  </a:cubicBezTo>
                  <a:cubicBezTo>
                    <a:pt x="328" y="51"/>
                    <a:pt x="290" y="76"/>
                    <a:pt x="265" y="88"/>
                  </a:cubicBezTo>
                  <a:cubicBezTo>
                    <a:pt x="227" y="114"/>
                    <a:pt x="202" y="139"/>
                    <a:pt x="164" y="164"/>
                  </a:cubicBezTo>
                  <a:cubicBezTo>
                    <a:pt x="64" y="277"/>
                    <a:pt x="1" y="415"/>
                    <a:pt x="1" y="566"/>
                  </a:cubicBezTo>
                  <a:cubicBezTo>
                    <a:pt x="1" y="729"/>
                    <a:pt x="64" y="868"/>
                    <a:pt x="164" y="981"/>
                  </a:cubicBezTo>
                  <a:cubicBezTo>
                    <a:pt x="202" y="1006"/>
                    <a:pt x="227" y="1031"/>
                    <a:pt x="265" y="1043"/>
                  </a:cubicBezTo>
                  <a:cubicBezTo>
                    <a:pt x="290" y="1069"/>
                    <a:pt x="328" y="1094"/>
                    <a:pt x="353" y="1106"/>
                  </a:cubicBezTo>
                  <a:cubicBezTo>
                    <a:pt x="390" y="1119"/>
                    <a:pt x="428" y="1131"/>
                    <a:pt x="466" y="1131"/>
                  </a:cubicBezTo>
                  <a:cubicBezTo>
                    <a:pt x="504" y="1144"/>
                    <a:pt x="541" y="1144"/>
                    <a:pt x="579" y="1144"/>
                  </a:cubicBezTo>
                  <a:cubicBezTo>
                    <a:pt x="730" y="1144"/>
                    <a:pt x="881" y="1081"/>
                    <a:pt x="981" y="981"/>
                  </a:cubicBezTo>
                  <a:cubicBezTo>
                    <a:pt x="1094" y="868"/>
                    <a:pt x="1157" y="729"/>
                    <a:pt x="1157" y="566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31" y="114"/>
                    <a:pt x="868" y="76"/>
                    <a:pt x="793" y="38"/>
                  </a:cubicBezTo>
                  <a:cubicBezTo>
                    <a:pt x="728" y="14"/>
                    <a:pt x="657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11085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8" y="1"/>
                  </a:moveTo>
                  <a:cubicBezTo>
                    <a:pt x="547" y="1"/>
                    <a:pt x="506" y="5"/>
                    <a:pt x="466" y="13"/>
                  </a:cubicBezTo>
                  <a:cubicBezTo>
                    <a:pt x="428" y="13"/>
                    <a:pt x="390" y="26"/>
                    <a:pt x="365" y="38"/>
                  </a:cubicBezTo>
                  <a:cubicBezTo>
                    <a:pt x="327" y="51"/>
                    <a:pt x="290" y="76"/>
                    <a:pt x="264" y="101"/>
                  </a:cubicBezTo>
                  <a:cubicBezTo>
                    <a:pt x="227" y="114"/>
                    <a:pt x="202" y="139"/>
                    <a:pt x="176" y="164"/>
                  </a:cubicBezTo>
                  <a:cubicBezTo>
                    <a:pt x="126" y="214"/>
                    <a:pt x="76" y="277"/>
                    <a:pt x="51" y="352"/>
                  </a:cubicBezTo>
                  <a:cubicBezTo>
                    <a:pt x="26" y="428"/>
                    <a:pt x="1" y="503"/>
                    <a:pt x="1" y="579"/>
                  </a:cubicBezTo>
                  <a:cubicBezTo>
                    <a:pt x="13" y="893"/>
                    <a:pt x="264" y="1144"/>
                    <a:pt x="579" y="1144"/>
                  </a:cubicBezTo>
                  <a:cubicBezTo>
                    <a:pt x="729" y="1144"/>
                    <a:pt x="880" y="1081"/>
                    <a:pt x="993" y="981"/>
                  </a:cubicBezTo>
                  <a:cubicBezTo>
                    <a:pt x="1094" y="868"/>
                    <a:pt x="1157" y="729"/>
                    <a:pt x="1157" y="579"/>
                  </a:cubicBezTo>
                  <a:cubicBezTo>
                    <a:pt x="1157" y="503"/>
                    <a:pt x="1144" y="428"/>
                    <a:pt x="1119" y="352"/>
                  </a:cubicBezTo>
                  <a:cubicBezTo>
                    <a:pt x="1094" y="290"/>
                    <a:pt x="1044" y="214"/>
                    <a:pt x="993" y="164"/>
                  </a:cubicBezTo>
                  <a:cubicBezTo>
                    <a:pt x="885" y="55"/>
                    <a:pt x="737" y="1"/>
                    <a:pt x="58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1762389" y="325166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74"/>
                    <a:pt x="1" y="412"/>
                    <a:pt x="13" y="563"/>
                  </a:cubicBezTo>
                  <a:cubicBezTo>
                    <a:pt x="1" y="714"/>
                    <a:pt x="64" y="864"/>
                    <a:pt x="177" y="978"/>
                  </a:cubicBezTo>
                  <a:cubicBezTo>
                    <a:pt x="277" y="1091"/>
                    <a:pt x="428" y="1153"/>
                    <a:pt x="579" y="1153"/>
                  </a:cubicBezTo>
                  <a:cubicBezTo>
                    <a:pt x="905" y="1141"/>
                    <a:pt x="1157" y="877"/>
                    <a:pt x="1157" y="563"/>
                  </a:cubicBezTo>
                  <a:cubicBezTo>
                    <a:pt x="1157" y="412"/>
                    <a:pt x="1094" y="274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1762389" y="360013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10"/>
                    <a:pt x="390" y="22"/>
                    <a:pt x="353" y="47"/>
                  </a:cubicBezTo>
                  <a:cubicBezTo>
                    <a:pt x="327" y="47"/>
                    <a:pt x="290" y="73"/>
                    <a:pt x="265" y="98"/>
                  </a:cubicBezTo>
                  <a:cubicBezTo>
                    <a:pt x="227" y="123"/>
                    <a:pt x="202" y="135"/>
                    <a:pt x="177" y="161"/>
                  </a:cubicBezTo>
                  <a:cubicBezTo>
                    <a:pt x="64" y="274"/>
                    <a:pt x="1" y="424"/>
                    <a:pt x="13" y="575"/>
                  </a:cubicBezTo>
                  <a:cubicBezTo>
                    <a:pt x="1" y="726"/>
                    <a:pt x="64" y="877"/>
                    <a:pt x="177" y="977"/>
                  </a:cubicBezTo>
                  <a:cubicBezTo>
                    <a:pt x="277" y="1090"/>
                    <a:pt x="428" y="1153"/>
                    <a:pt x="579" y="1153"/>
                  </a:cubicBezTo>
                  <a:cubicBezTo>
                    <a:pt x="730" y="1141"/>
                    <a:pt x="880" y="1090"/>
                    <a:pt x="981" y="977"/>
                  </a:cubicBezTo>
                  <a:cubicBezTo>
                    <a:pt x="1094" y="877"/>
                    <a:pt x="1157" y="726"/>
                    <a:pt x="1157" y="575"/>
                  </a:cubicBezTo>
                  <a:cubicBezTo>
                    <a:pt x="1157" y="424"/>
                    <a:pt x="1094" y="274"/>
                    <a:pt x="981" y="161"/>
                  </a:cubicBezTo>
                  <a:cubicBezTo>
                    <a:pt x="968" y="135"/>
                    <a:pt x="931" y="123"/>
                    <a:pt x="905" y="98"/>
                  </a:cubicBezTo>
                  <a:cubicBezTo>
                    <a:pt x="868" y="73"/>
                    <a:pt x="830" y="47"/>
                    <a:pt x="805" y="47"/>
                  </a:cubicBezTo>
                  <a:cubicBezTo>
                    <a:pt x="767" y="22"/>
                    <a:pt x="730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1412404" y="3600039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33" y="0"/>
                  </a:moveTo>
                  <a:cubicBezTo>
                    <a:pt x="594" y="0"/>
                    <a:pt x="555" y="4"/>
                    <a:pt x="516" y="13"/>
                  </a:cubicBezTo>
                  <a:cubicBezTo>
                    <a:pt x="478" y="13"/>
                    <a:pt x="440" y="25"/>
                    <a:pt x="403" y="50"/>
                  </a:cubicBezTo>
                  <a:cubicBezTo>
                    <a:pt x="378" y="50"/>
                    <a:pt x="340" y="76"/>
                    <a:pt x="315" y="101"/>
                  </a:cubicBezTo>
                  <a:cubicBezTo>
                    <a:pt x="277" y="126"/>
                    <a:pt x="252" y="138"/>
                    <a:pt x="214" y="164"/>
                  </a:cubicBezTo>
                  <a:cubicBezTo>
                    <a:pt x="1" y="390"/>
                    <a:pt x="1" y="754"/>
                    <a:pt x="214" y="980"/>
                  </a:cubicBezTo>
                  <a:cubicBezTo>
                    <a:pt x="252" y="1006"/>
                    <a:pt x="277" y="1031"/>
                    <a:pt x="315" y="1056"/>
                  </a:cubicBezTo>
                  <a:cubicBezTo>
                    <a:pt x="340" y="1081"/>
                    <a:pt x="378" y="1093"/>
                    <a:pt x="403" y="1106"/>
                  </a:cubicBezTo>
                  <a:cubicBezTo>
                    <a:pt x="440" y="1119"/>
                    <a:pt x="478" y="1131"/>
                    <a:pt x="516" y="1144"/>
                  </a:cubicBezTo>
                  <a:cubicBezTo>
                    <a:pt x="554" y="1144"/>
                    <a:pt x="591" y="1156"/>
                    <a:pt x="629" y="1156"/>
                  </a:cubicBezTo>
                  <a:cubicBezTo>
                    <a:pt x="704" y="1156"/>
                    <a:pt x="780" y="1131"/>
                    <a:pt x="843" y="1106"/>
                  </a:cubicBezTo>
                  <a:cubicBezTo>
                    <a:pt x="918" y="1081"/>
                    <a:pt x="981" y="1031"/>
                    <a:pt x="1031" y="980"/>
                  </a:cubicBezTo>
                  <a:cubicBezTo>
                    <a:pt x="1144" y="880"/>
                    <a:pt x="1207" y="729"/>
                    <a:pt x="1207" y="578"/>
                  </a:cubicBezTo>
                  <a:cubicBezTo>
                    <a:pt x="1207" y="255"/>
                    <a:pt x="939" y="0"/>
                    <a:pt x="63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1413919" y="3251236"/>
              <a:ext cx="35066" cy="35399"/>
            </a:xfrm>
            <a:custGeom>
              <a:rect b="b" l="l" r="r" t="t"/>
              <a:pathLst>
                <a:path extrusionOk="0" h="1168" w="1157">
                  <a:moveTo>
                    <a:pt x="574" y="1"/>
                  </a:moveTo>
                  <a:cubicBezTo>
                    <a:pt x="538" y="1"/>
                    <a:pt x="502" y="4"/>
                    <a:pt x="466" y="11"/>
                  </a:cubicBezTo>
                  <a:lnTo>
                    <a:pt x="353" y="49"/>
                  </a:lnTo>
                  <a:cubicBezTo>
                    <a:pt x="328" y="62"/>
                    <a:pt x="290" y="87"/>
                    <a:pt x="265" y="99"/>
                  </a:cubicBezTo>
                  <a:cubicBezTo>
                    <a:pt x="227" y="124"/>
                    <a:pt x="202" y="150"/>
                    <a:pt x="164" y="175"/>
                  </a:cubicBezTo>
                  <a:cubicBezTo>
                    <a:pt x="64" y="288"/>
                    <a:pt x="1" y="426"/>
                    <a:pt x="1" y="577"/>
                  </a:cubicBezTo>
                  <a:cubicBezTo>
                    <a:pt x="1" y="728"/>
                    <a:pt x="64" y="878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79"/>
                    <a:pt x="328" y="1092"/>
                    <a:pt x="353" y="1117"/>
                  </a:cubicBezTo>
                  <a:lnTo>
                    <a:pt x="466" y="1155"/>
                  </a:lnTo>
                  <a:cubicBezTo>
                    <a:pt x="504" y="1155"/>
                    <a:pt x="541" y="1155"/>
                    <a:pt x="579" y="1167"/>
                  </a:cubicBezTo>
                  <a:cubicBezTo>
                    <a:pt x="730" y="1155"/>
                    <a:pt x="881" y="1092"/>
                    <a:pt x="981" y="979"/>
                  </a:cubicBezTo>
                  <a:cubicBezTo>
                    <a:pt x="1094" y="878"/>
                    <a:pt x="1157" y="728"/>
                    <a:pt x="1157" y="577"/>
                  </a:cubicBezTo>
                  <a:cubicBezTo>
                    <a:pt x="1157" y="426"/>
                    <a:pt x="1094" y="27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2110859" y="3600130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47"/>
                    <a:pt x="290" y="73"/>
                    <a:pt x="264" y="98"/>
                  </a:cubicBezTo>
                  <a:cubicBezTo>
                    <a:pt x="239" y="110"/>
                    <a:pt x="202" y="135"/>
                    <a:pt x="176" y="161"/>
                  </a:cubicBezTo>
                  <a:cubicBezTo>
                    <a:pt x="63" y="274"/>
                    <a:pt x="13" y="424"/>
                    <a:pt x="1" y="575"/>
                  </a:cubicBezTo>
                  <a:cubicBezTo>
                    <a:pt x="1" y="726"/>
                    <a:pt x="63" y="877"/>
                    <a:pt x="176" y="977"/>
                  </a:cubicBezTo>
                  <a:cubicBezTo>
                    <a:pt x="227" y="1028"/>
                    <a:pt x="290" y="1078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77"/>
                  </a:cubicBezTo>
                  <a:cubicBezTo>
                    <a:pt x="1207" y="751"/>
                    <a:pt x="1207" y="387"/>
                    <a:pt x="993" y="161"/>
                  </a:cubicBezTo>
                  <a:lnTo>
                    <a:pt x="905" y="98"/>
                  </a:lnTo>
                  <a:cubicBezTo>
                    <a:pt x="868" y="73"/>
                    <a:pt x="842" y="60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2110859" y="3251630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6" y="0"/>
                  </a:moveTo>
                  <a:cubicBezTo>
                    <a:pt x="539" y="0"/>
                    <a:pt x="502" y="4"/>
                    <a:pt x="466" y="11"/>
                  </a:cubicBezTo>
                  <a:cubicBezTo>
                    <a:pt x="428" y="24"/>
                    <a:pt x="390" y="24"/>
                    <a:pt x="365" y="49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74"/>
                  </a:cubicBezTo>
                  <a:cubicBezTo>
                    <a:pt x="126" y="225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" y="652"/>
                    <a:pt x="26" y="727"/>
                    <a:pt x="51" y="803"/>
                  </a:cubicBezTo>
                  <a:cubicBezTo>
                    <a:pt x="76" y="865"/>
                    <a:pt x="126" y="928"/>
                    <a:pt x="176" y="979"/>
                  </a:cubicBezTo>
                  <a:cubicBezTo>
                    <a:pt x="202" y="1016"/>
                    <a:pt x="227" y="1041"/>
                    <a:pt x="264" y="1054"/>
                  </a:cubicBezTo>
                  <a:cubicBezTo>
                    <a:pt x="290" y="1079"/>
                    <a:pt x="327" y="1092"/>
                    <a:pt x="365" y="1104"/>
                  </a:cubicBezTo>
                  <a:cubicBezTo>
                    <a:pt x="403" y="1117"/>
                    <a:pt x="440" y="1129"/>
                    <a:pt x="466" y="1142"/>
                  </a:cubicBezTo>
                  <a:cubicBezTo>
                    <a:pt x="503" y="1142"/>
                    <a:pt x="541" y="1154"/>
                    <a:pt x="579" y="1154"/>
                  </a:cubicBezTo>
                  <a:lnTo>
                    <a:pt x="579" y="1142"/>
                  </a:lnTo>
                  <a:cubicBezTo>
                    <a:pt x="817" y="1142"/>
                    <a:pt x="1031" y="1004"/>
                    <a:pt x="1119" y="790"/>
                  </a:cubicBezTo>
                  <a:cubicBezTo>
                    <a:pt x="1144" y="715"/>
                    <a:pt x="1157" y="639"/>
                    <a:pt x="1157" y="564"/>
                  </a:cubicBezTo>
                  <a:cubicBezTo>
                    <a:pt x="1157" y="488"/>
                    <a:pt x="1144" y="413"/>
                    <a:pt x="1119" y="350"/>
                  </a:cubicBezTo>
                  <a:cubicBezTo>
                    <a:pt x="1081" y="275"/>
                    <a:pt x="1044" y="212"/>
                    <a:pt x="993" y="162"/>
                  </a:cubicBezTo>
                  <a:cubicBezTo>
                    <a:pt x="882" y="61"/>
                    <a:pt x="730" y="0"/>
                    <a:pt x="57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1760874" y="3948963"/>
              <a:ext cx="36581" cy="34611"/>
            </a:xfrm>
            <a:custGeom>
              <a:rect b="b" l="l" r="r" t="t"/>
              <a:pathLst>
                <a:path extrusionOk="0" h="1142" w="1207">
                  <a:moveTo>
                    <a:pt x="629" y="1"/>
                  </a:moveTo>
                  <a:cubicBezTo>
                    <a:pt x="484" y="1"/>
                    <a:pt x="340" y="54"/>
                    <a:pt x="227" y="161"/>
                  </a:cubicBezTo>
                  <a:cubicBezTo>
                    <a:pt x="0" y="387"/>
                    <a:pt x="0" y="739"/>
                    <a:pt x="227" y="965"/>
                  </a:cubicBezTo>
                  <a:cubicBezTo>
                    <a:pt x="252" y="990"/>
                    <a:pt x="277" y="1015"/>
                    <a:pt x="315" y="1041"/>
                  </a:cubicBezTo>
                  <a:cubicBezTo>
                    <a:pt x="340" y="1066"/>
                    <a:pt x="377" y="1078"/>
                    <a:pt x="403" y="1091"/>
                  </a:cubicBezTo>
                  <a:cubicBezTo>
                    <a:pt x="440" y="1116"/>
                    <a:pt x="478" y="1129"/>
                    <a:pt x="516" y="1129"/>
                  </a:cubicBezTo>
                  <a:cubicBezTo>
                    <a:pt x="553" y="1141"/>
                    <a:pt x="591" y="1141"/>
                    <a:pt x="629" y="1141"/>
                  </a:cubicBezTo>
                  <a:cubicBezTo>
                    <a:pt x="666" y="1141"/>
                    <a:pt x="704" y="1141"/>
                    <a:pt x="742" y="1129"/>
                  </a:cubicBezTo>
                  <a:cubicBezTo>
                    <a:pt x="780" y="1129"/>
                    <a:pt x="817" y="1116"/>
                    <a:pt x="855" y="1091"/>
                  </a:cubicBezTo>
                  <a:cubicBezTo>
                    <a:pt x="880" y="1078"/>
                    <a:pt x="918" y="1066"/>
                    <a:pt x="955" y="1041"/>
                  </a:cubicBezTo>
                  <a:cubicBezTo>
                    <a:pt x="981" y="1015"/>
                    <a:pt x="1006" y="990"/>
                    <a:pt x="1031" y="965"/>
                  </a:cubicBezTo>
                  <a:cubicBezTo>
                    <a:pt x="1094" y="915"/>
                    <a:pt x="1131" y="852"/>
                    <a:pt x="1157" y="789"/>
                  </a:cubicBezTo>
                  <a:cubicBezTo>
                    <a:pt x="1194" y="714"/>
                    <a:pt x="1207" y="639"/>
                    <a:pt x="1207" y="563"/>
                  </a:cubicBezTo>
                  <a:cubicBezTo>
                    <a:pt x="1207" y="412"/>
                    <a:pt x="1144" y="262"/>
                    <a:pt x="1031" y="161"/>
                  </a:cubicBezTo>
                  <a:cubicBezTo>
                    <a:pt x="918" y="54"/>
                    <a:pt x="773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1762389" y="4297069"/>
              <a:ext cx="35066" cy="34945"/>
            </a:xfrm>
            <a:custGeom>
              <a:rect b="b" l="l" r="r" t="t"/>
              <a:pathLst>
                <a:path extrusionOk="0" h="1153" w="1157">
                  <a:moveTo>
                    <a:pt x="579" y="0"/>
                  </a:moveTo>
                  <a:cubicBezTo>
                    <a:pt x="541" y="0"/>
                    <a:pt x="503" y="3"/>
                    <a:pt x="466" y="10"/>
                  </a:cubicBezTo>
                  <a:cubicBezTo>
                    <a:pt x="428" y="22"/>
                    <a:pt x="390" y="35"/>
                    <a:pt x="353" y="47"/>
                  </a:cubicBezTo>
                  <a:cubicBezTo>
                    <a:pt x="327" y="60"/>
                    <a:pt x="290" y="72"/>
                    <a:pt x="265" y="97"/>
                  </a:cubicBezTo>
                  <a:cubicBezTo>
                    <a:pt x="227" y="123"/>
                    <a:pt x="202" y="148"/>
                    <a:pt x="177" y="173"/>
                  </a:cubicBezTo>
                  <a:cubicBezTo>
                    <a:pt x="114" y="223"/>
                    <a:pt x="76" y="286"/>
                    <a:pt x="51" y="361"/>
                  </a:cubicBezTo>
                  <a:cubicBezTo>
                    <a:pt x="13" y="424"/>
                    <a:pt x="1" y="500"/>
                    <a:pt x="13" y="575"/>
                  </a:cubicBezTo>
                  <a:cubicBezTo>
                    <a:pt x="1" y="889"/>
                    <a:pt x="265" y="1153"/>
                    <a:pt x="579" y="1153"/>
                  </a:cubicBezTo>
                  <a:cubicBezTo>
                    <a:pt x="905" y="1153"/>
                    <a:pt x="1157" y="889"/>
                    <a:pt x="1157" y="575"/>
                  </a:cubicBezTo>
                  <a:cubicBezTo>
                    <a:pt x="1157" y="500"/>
                    <a:pt x="1144" y="424"/>
                    <a:pt x="1107" y="361"/>
                  </a:cubicBezTo>
                  <a:cubicBezTo>
                    <a:pt x="1081" y="286"/>
                    <a:pt x="1044" y="223"/>
                    <a:pt x="981" y="173"/>
                  </a:cubicBezTo>
                  <a:cubicBezTo>
                    <a:pt x="956" y="148"/>
                    <a:pt x="931" y="123"/>
                    <a:pt x="905" y="97"/>
                  </a:cubicBezTo>
                  <a:cubicBezTo>
                    <a:pt x="868" y="72"/>
                    <a:pt x="830" y="60"/>
                    <a:pt x="805" y="47"/>
                  </a:cubicBezTo>
                  <a:cubicBezTo>
                    <a:pt x="767" y="35"/>
                    <a:pt x="730" y="22"/>
                    <a:pt x="692" y="10"/>
                  </a:cubicBezTo>
                  <a:cubicBezTo>
                    <a:pt x="654" y="3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1413919" y="4297008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4" y="1"/>
                  </a:moveTo>
                  <a:cubicBezTo>
                    <a:pt x="538" y="1"/>
                    <a:pt x="502" y="4"/>
                    <a:pt x="466" y="12"/>
                  </a:cubicBezTo>
                  <a:lnTo>
                    <a:pt x="353" y="49"/>
                  </a:lnTo>
                  <a:cubicBezTo>
                    <a:pt x="328" y="62"/>
                    <a:pt x="290" y="74"/>
                    <a:pt x="265" y="99"/>
                  </a:cubicBezTo>
                  <a:cubicBezTo>
                    <a:pt x="227" y="125"/>
                    <a:pt x="202" y="150"/>
                    <a:pt x="164" y="175"/>
                  </a:cubicBezTo>
                  <a:cubicBezTo>
                    <a:pt x="114" y="225"/>
                    <a:pt x="76" y="288"/>
                    <a:pt x="51" y="363"/>
                  </a:cubicBezTo>
                  <a:cubicBezTo>
                    <a:pt x="13" y="426"/>
                    <a:pt x="1" y="502"/>
                    <a:pt x="1" y="577"/>
                  </a:cubicBezTo>
                  <a:cubicBezTo>
                    <a:pt x="1" y="728"/>
                    <a:pt x="64" y="879"/>
                    <a:pt x="164" y="992"/>
                  </a:cubicBezTo>
                  <a:cubicBezTo>
                    <a:pt x="202" y="1017"/>
                    <a:pt x="227" y="1042"/>
                    <a:pt x="265" y="1067"/>
                  </a:cubicBezTo>
                  <a:cubicBezTo>
                    <a:pt x="290" y="1080"/>
                    <a:pt x="328" y="1092"/>
                    <a:pt x="353" y="1117"/>
                  </a:cubicBezTo>
                  <a:cubicBezTo>
                    <a:pt x="390" y="1130"/>
                    <a:pt x="428" y="1130"/>
                    <a:pt x="466" y="1142"/>
                  </a:cubicBezTo>
                  <a:cubicBezTo>
                    <a:pt x="504" y="1155"/>
                    <a:pt x="541" y="1155"/>
                    <a:pt x="579" y="1155"/>
                  </a:cubicBezTo>
                  <a:cubicBezTo>
                    <a:pt x="654" y="1155"/>
                    <a:pt x="730" y="1142"/>
                    <a:pt x="793" y="1105"/>
                  </a:cubicBezTo>
                  <a:cubicBezTo>
                    <a:pt x="868" y="1080"/>
                    <a:pt x="931" y="1029"/>
                    <a:pt x="981" y="979"/>
                  </a:cubicBezTo>
                  <a:cubicBezTo>
                    <a:pt x="1094" y="879"/>
                    <a:pt x="1157" y="728"/>
                    <a:pt x="1157" y="577"/>
                  </a:cubicBezTo>
                  <a:cubicBezTo>
                    <a:pt x="1157" y="502"/>
                    <a:pt x="1132" y="426"/>
                    <a:pt x="1107" y="351"/>
                  </a:cubicBezTo>
                  <a:cubicBezTo>
                    <a:pt x="1082" y="288"/>
                    <a:pt x="1044" y="225"/>
                    <a:pt x="981" y="175"/>
                  </a:cubicBezTo>
                  <a:cubicBezTo>
                    <a:pt x="869" y="63"/>
                    <a:pt x="725" y="1"/>
                    <a:pt x="57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1413919" y="3948478"/>
              <a:ext cx="35066" cy="35096"/>
            </a:xfrm>
            <a:custGeom>
              <a:rect b="b" l="l" r="r" t="t"/>
              <a:pathLst>
                <a:path extrusionOk="0" h="1158" w="1157">
                  <a:moveTo>
                    <a:pt x="585" y="1"/>
                  </a:moveTo>
                  <a:cubicBezTo>
                    <a:pt x="546" y="1"/>
                    <a:pt x="506" y="5"/>
                    <a:pt x="466" y="14"/>
                  </a:cubicBezTo>
                  <a:cubicBezTo>
                    <a:pt x="428" y="26"/>
                    <a:pt x="390" y="39"/>
                    <a:pt x="353" y="39"/>
                  </a:cubicBezTo>
                  <a:cubicBezTo>
                    <a:pt x="328" y="64"/>
                    <a:pt x="290" y="76"/>
                    <a:pt x="265" y="102"/>
                  </a:cubicBezTo>
                  <a:cubicBezTo>
                    <a:pt x="227" y="127"/>
                    <a:pt x="202" y="139"/>
                    <a:pt x="164" y="177"/>
                  </a:cubicBezTo>
                  <a:cubicBezTo>
                    <a:pt x="114" y="227"/>
                    <a:pt x="76" y="290"/>
                    <a:pt x="51" y="353"/>
                  </a:cubicBezTo>
                  <a:cubicBezTo>
                    <a:pt x="13" y="428"/>
                    <a:pt x="1" y="504"/>
                    <a:pt x="1" y="579"/>
                  </a:cubicBezTo>
                  <a:cubicBezTo>
                    <a:pt x="1" y="730"/>
                    <a:pt x="64" y="881"/>
                    <a:pt x="164" y="981"/>
                  </a:cubicBezTo>
                  <a:cubicBezTo>
                    <a:pt x="202" y="1006"/>
                    <a:pt x="227" y="1031"/>
                    <a:pt x="265" y="1057"/>
                  </a:cubicBezTo>
                  <a:cubicBezTo>
                    <a:pt x="290" y="1082"/>
                    <a:pt x="328" y="1094"/>
                    <a:pt x="353" y="1107"/>
                  </a:cubicBezTo>
                  <a:cubicBezTo>
                    <a:pt x="390" y="1119"/>
                    <a:pt x="428" y="1132"/>
                    <a:pt x="466" y="1145"/>
                  </a:cubicBezTo>
                  <a:cubicBezTo>
                    <a:pt x="504" y="1157"/>
                    <a:pt x="541" y="1157"/>
                    <a:pt x="579" y="1157"/>
                  </a:cubicBezTo>
                  <a:cubicBezTo>
                    <a:pt x="654" y="1157"/>
                    <a:pt x="730" y="1145"/>
                    <a:pt x="793" y="1107"/>
                  </a:cubicBezTo>
                  <a:cubicBezTo>
                    <a:pt x="1006" y="1019"/>
                    <a:pt x="1157" y="818"/>
                    <a:pt x="1157" y="579"/>
                  </a:cubicBezTo>
                  <a:cubicBezTo>
                    <a:pt x="1157" y="504"/>
                    <a:pt x="1132" y="428"/>
                    <a:pt x="1107" y="353"/>
                  </a:cubicBezTo>
                  <a:cubicBezTo>
                    <a:pt x="1082" y="290"/>
                    <a:pt x="1044" y="227"/>
                    <a:pt x="981" y="177"/>
                  </a:cubicBezTo>
                  <a:cubicBezTo>
                    <a:pt x="931" y="114"/>
                    <a:pt x="868" y="76"/>
                    <a:pt x="793" y="39"/>
                  </a:cubicBezTo>
                  <a:cubicBezTo>
                    <a:pt x="728" y="14"/>
                    <a:pt x="657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211085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1"/>
                  </a:moveTo>
                  <a:cubicBezTo>
                    <a:pt x="437" y="1"/>
                    <a:pt x="290" y="54"/>
                    <a:pt x="176" y="161"/>
                  </a:cubicBezTo>
                  <a:cubicBezTo>
                    <a:pt x="63" y="261"/>
                    <a:pt x="1" y="412"/>
                    <a:pt x="1" y="563"/>
                  </a:cubicBezTo>
                  <a:cubicBezTo>
                    <a:pt x="1" y="714"/>
                    <a:pt x="63" y="865"/>
                    <a:pt x="176" y="978"/>
                  </a:cubicBezTo>
                  <a:cubicBezTo>
                    <a:pt x="202" y="1003"/>
                    <a:pt x="227" y="1028"/>
                    <a:pt x="264" y="1040"/>
                  </a:cubicBezTo>
                  <a:cubicBezTo>
                    <a:pt x="290" y="1066"/>
                    <a:pt x="327" y="1078"/>
                    <a:pt x="365" y="1103"/>
                  </a:cubicBezTo>
                  <a:cubicBezTo>
                    <a:pt x="403" y="1116"/>
                    <a:pt x="440" y="1116"/>
                    <a:pt x="466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16"/>
                    <a:pt x="767" y="1116"/>
                    <a:pt x="805" y="1103"/>
                  </a:cubicBezTo>
                  <a:cubicBezTo>
                    <a:pt x="830" y="1078"/>
                    <a:pt x="868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4" y="865"/>
                    <a:pt x="1157" y="714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106" y="312"/>
                    <a:pt x="1081" y="274"/>
                    <a:pt x="1056" y="249"/>
                  </a:cubicBezTo>
                  <a:cubicBezTo>
                    <a:pt x="1044" y="211"/>
                    <a:pt x="1018" y="186"/>
                    <a:pt x="993" y="161"/>
                  </a:cubicBezTo>
                  <a:cubicBezTo>
                    <a:pt x="880" y="54"/>
                    <a:pt x="733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2110859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8" y="0"/>
                  </a:moveTo>
                  <a:cubicBezTo>
                    <a:pt x="541" y="0"/>
                    <a:pt x="503" y="4"/>
                    <a:pt x="466" y="11"/>
                  </a:cubicBezTo>
                  <a:cubicBezTo>
                    <a:pt x="440" y="23"/>
                    <a:pt x="403" y="36"/>
                    <a:pt x="365" y="48"/>
                  </a:cubicBezTo>
                  <a:cubicBezTo>
                    <a:pt x="327" y="61"/>
                    <a:pt x="290" y="73"/>
                    <a:pt x="264" y="99"/>
                  </a:cubicBezTo>
                  <a:cubicBezTo>
                    <a:pt x="227" y="111"/>
                    <a:pt x="202" y="136"/>
                    <a:pt x="176" y="174"/>
                  </a:cubicBezTo>
                  <a:cubicBezTo>
                    <a:pt x="126" y="224"/>
                    <a:pt x="76" y="287"/>
                    <a:pt x="51" y="350"/>
                  </a:cubicBezTo>
                  <a:cubicBezTo>
                    <a:pt x="26" y="425"/>
                    <a:pt x="1" y="501"/>
                    <a:pt x="1" y="576"/>
                  </a:cubicBezTo>
                  <a:cubicBezTo>
                    <a:pt x="13" y="890"/>
                    <a:pt x="264" y="1142"/>
                    <a:pt x="579" y="1154"/>
                  </a:cubicBezTo>
                  <a:cubicBezTo>
                    <a:pt x="729" y="1154"/>
                    <a:pt x="880" y="1091"/>
                    <a:pt x="993" y="978"/>
                  </a:cubicBezTo>
                  <a:cubicBezTo>
                    <a:pt x="1094" y="878"/>
                    <a:pt x="1157" y="727"/>
                    <a:pt x="1157" y="576"/>
                  </a:cubicBezTo>
                  <a:cubicBezTo>
                    <a:pt x="1157" y="501"/>
                    <a:pt x="1144" y="425"/>
                    <a:pt x="1119" y="350"/>
                  </a:cubicBezTo>
                  <a:cubicBezTo>
                    <a:pt x="1021" y="133"/>
                    <a:pt x="811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1762389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79" y="1"/>
                  </a:moveTo>
                  <a:cubicBezTo>
                    <a:pt x="434" y="1"/>
                    <a:pt x="290" y="54"/>
                    <a:pt x="177" y="161"/>
                  </a:cubicBezTo>
                  <a:cubicBezTo>
                    <a:pt x="64" y="261"/>
                    <a:pt x="1" y="412"/>
                    <a:pt x="13" y="563"/>
                  </a:cubicBezTo>
                  <a:cubicBezTo>
                    <a:pt x="1" y="638"/>
                    <a:pt x="13" y="714"/>
                    <a:pt x="51" y="789"/>
                  </a:cubicBezTo>
                  <a:cubicBezTo>
                    <a:pt x="76" y="852"/>
                    <a:pt x="126" y="915"/>
                    <a:pt x="177" y="978"/>
                  </a:cubicBezTo>
                  <a:cubicBezTo>
                    <a:pt x="202" y="1003"/>
                    <a:pt x="227" y="1028"/>
                    <a:pt x="265" y="1053"/>
                  </a:cubicBezTo>
                  <a:cubicBezTo>
                    <a:pt x="290" y="1065"/>
                    <a:pt x="327" y="1091"/>
                    <a:pt x="353" y="1103"/>
                  </a:cubicBezTo>
                  <a:cubicBezTo>
                    <a:pt x="390" y="1116"/>
                    <a:pt x="428" y="1128"/>
                    <a:pt x="466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30" y="1128"/>
                    <a:pt x="767" y="1116"/>
                    <a:pt x="805" y="1103"/>
                  </a:cubicBezTo>
                  <a:cubicBezTo>
                    <a:pt x="830" y="1091"/>
                    <a:pt x="868" y="1065"/>
                    <a:pt x="905" y="1053"/>
                  </a:cubicBezTo>
                  <a:cubicBezTo>
                    <a:pt x="931" y="1028"/>
                    <a:pt x="968" y="1003"/>
                    <a:pt x="981" y="978"/>
                  </a:cubicBezTo>
                  <a:cubicBezTo>
                    <a:pt x="1044" y="915"/>
                    <a:pt x="1081" y="852"/>
                    <a:pt x="1107" y="789"/>
                  </a:cubicBezTo>
                  <a:cubicBezTo>
                    <a:pt x="1144" y="714"/>
                    <a:pt x="1157" y="638"/>
                    <a:pt x="1157" y="563"/>
                  </a:cubicBezTo>
                  <a:cubicBezTo>
                    <a:pt x="1157" y="412"/>
                    <a:pt x="1094" y="274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1413919" y="4645659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50" y="1"/>
                  </a:moveTo>
                  <a:cubicBezTo>
                    <a:pt x="522" y="1"/>
                    <a:pt x="494" y="2"/>
                    <a:pt x="466" y="5"/>
                  </a:cubicBezTo>
                  <a:cubicBezTo>
                    <a:pt x="428" y="18"/>
                    <a:pt x="390" y="30"/>
                    <a:pt x="353" y="43"/>
                  </a:cubicBezTo>
                  <a:cubicBezTo>
                    <a:pt x="328" y="56"/>
                    <a:pt x="290" y="81"/>
                    <a:pt x="265" y="93"/>
                  </a:cubicBezTo>
                  <a:cubicBezTo>
                    <a:pt x="227" y="118"/>
                    <a:pt x="202" y="144"/>
                    <a:pt x="164" y="169"/>
                  </a:cubicBezTo>
                  <a:cubicBezTo>
                    <a:pt x="64" y="282"/>
                    <a:pt x="1" y="420"/>
                    <a:pt x="1" y="571"/>
                  </a:cubicBezTo>
                  <a:cubicBezTo>
                    <a:pt x="1" y="609"/>
                    <a:pt x="13" y="646"/>
                    <a:pt x="13" y="684"/>
                  </a:cubicBezTo>
                  <a:cubicBezTo>
                    <a:pt x="13" y="722"/>
                    <a:pt x="26" y="759"/>
                    <a:pt x="51" y="797"/>
                  </a:cubicBezTo>
                  <a:cubicBezTo>
                    <a:pt x="64" y="835"/>
                    <a:pt x="76" y="860"/>
                    <a:pt x="101" y="898"/>
                  </a:cubicBezTo>
                  <a:cubicBezTo>
                    <a:pt x="127" y="923"/>
                    <a:pt x="139" y="960"/>
                    <a:pt x="164" y="986"/>
                  </a:cubicBezTo>
                  <a:cubicBezTo>
                    <a:pt x="202" y="1011"/>
                    <a:pt x="227" y="1036"/>
                    <a:pt x="265" y="1061"/>
                  </a:cubicBezTo>
                  <a:cubicBezTo>
                    <a:pt x="290" y="1073"/>
                    <a:pt x="328" y="1099"/>
                    <a:pt x="353" y="1111"/>
                  </a:cubicBezTo>
                  <a:cubicBezTo>
                    <a:pt x="390" y="1124"/>
                    <a:pt x="428" y="1136"/>
                    <a:pt x="466" y="1136"/>
                  </a:cubicBezTo>
                  <a:cubicBezTo>
                    <a:pt x="504" y="1149"/>
                    <a:pt x="541" y="1149"/>
                    <a:pt x="579" y="1149"/>
                  </a:cubicBezTo>
                  <a:cubicBezTo>
                    <a:pt x="730" y="1149"/>
                    <a:pt x="881" y="1086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82" y="860"/>
                    <a:pt x="1094" y="835"/>
                    <a:pt x="1107" y="797"/>
                  </a:cubicBezTo>
                  <a:cubicBezTo>
                    <a:pt x="1119" y="759"/>
                    <a:pt x="1132" y="722"/>
                    <a:pt x="1144" y="684"/>
                  </a:cubicBezTo>
                  <a:cubicBezTo>
                    <a:pt x="1144" y="646"/>
                    <a:pt x="1157" y="609"/>
                    <a:pt x="1157" y="571"/>
                  </a:cubicBezTo>
                  <a:cubicBezTo>
                    <a:pt x="1157" y="420"/>
                    <a:pt x="1094" y="282"/>
                    <a:pt x="981" y="169"/>
                  </a:cubicBezTo>
                  <a:cubicBezTo>
                    <a:pt x="931" y="118"/>
                    <a:pt x="868" y="81"/>
                    <a:pt x="793" y="43"/>
                  </a:cubicBezTo>
                  <a:cubicBezTo>
                    <a:pt x="717" y="15"/>
                    <a:pt x="635" y="1"/>
                    <a:pt x="55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2110859" y="4645629"/>
              <a:ext cx="41158" cy="34854"/>
            </a:xfrm>
            <a:custGeom>
              <a:rect b="b" l="l" r="r" t="t"/>
              <a:pathLst>
                <a:path extrusionOk="0" h="1150" w="1358">
                  <a:moveTo>
                    <a:pt x="579" y="0"/>
                  </a:moveTo>
                  <a:cubicBezTo>
                    <a:pt x="541" y="0"/>
                    <a:pt x="503" y="6"/>
                    <a:pt x="466" y="19"/>
                  </a:cubicBezTo>
                  <a:cubicBezTo>
                    <a:pt x="428" y="19"/>
                    <a:pt x="390" y="31"/>
                    <a:pt x="365" y="44"/>
                  </a:cubicBezTo>
                  <a:cubicBezTo>
                    <a:pt x="327" y="57"/>
                    <a:pt x="290" y="82"/>
                    <a:pt x="264" y="94"/>
                  </a:cubicBezTo>
                  <a:cubicBezTo>
                    <a:pt x="227" y="119"/>
                    <a:pt x="202" y="145"/>
                    <a:pt x="176" y="170"/>
                  </a:cubicBezTo>
                  <a:cubicBezTo>
                    <a:pt x="63" y="270"/>
                    <a:pt x="1" y="421"/>
                    <a:pt x="1" y="572"/>
                  </a:cubicBezTo>
                  <a:cubicBezTo>
                    <a:pt x="1" y="735"/>
                    <a:pt x="63" y="873"/>
                    <a:pt x="176" y="987"/>
                  </a:cubicBezTo>
                  <a:cubicBezTo>
                    <a:pt x="202" y="1012"/>
                    <a:pt x="239" y="1037"/>
                    <a:pt x="264" y="1062"/>
                  </a:cubicBezTo>
                  <a:cubicBezTo>
                    <a:pt x="290" y="1074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37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1094" y="1150"/>
                    <a:pt x="1358" y="534"/>
                    <a:pt x="993" y="170"/>
                  </a:cubicBezTo>
                  <a:cubicBezTo>
                    <a:pt x="968" y="145"/>
                    <a:pt x="930" y="119"/>
                    <a:pt x="905" y="94"/>
                  </a:cubicBezTo>
                  <a:cubicBezTo>
                    <a:pt x="868" y="82"/>
                    <a:pt x="842" y="57"/>
                    <a:pt x="805" y="44"/>
                  </a:cubicBezTo>
                  <a:cubicBezTo>
                    <a:pt x="767" y="31"/>
                    <a:pt x="729" y="19"/>
                    <a:pt x="692" y="19"/>
                  </a:cubicBezTo>
                  <a:cubicBezTo>
                    <a:pt x="654" y="6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2459330" y="2903100"/>
              <a:ext cx="36581" cy="34702"/>
            </a:xfrm>
            <a:custGeom>
              <a:rect b="b" l="l" r="r" t="t"/>
              <a:pathLst>
                <a:path extrusionOk="0" h="1145" w="1207">
                  <a:moveTo>
                    <a:pt x="577" y="0"/>
                  </a:moveTo>
                  <a:cubicBezTo>
                    <a:pt x="505" y="0"/>
                    <a:pt x="430" y="14"/>
                    <a:pt x="365" y="38"/>
                  </a:cubicBezTo>
                  <a:cubicBezTo>
                    <a:pt x="289" y="63"/>
                    <a:pt x="227" y="114"/>
                    <a:pt x="176" y="164"/>
                  </a:cubicBezTo>
                  <a:cubicBezTo>
                    <a:pt x="126" y="214"/>
                    <a:pt x="76" y="290"/>
                    <a:pt x="51" y="352"/>
                  </a:cubicBezTo>
                  <a:cubicBezTo>
                    <a:pt x="0" y="491"/>
                    <a:pt x="0" y="654"/>
                    <a:pt x="51" y="792"/>
                  </a:cubicBezTo>
                  <a:cubicBezTo>
                    <a:pt x="88" y="855"/>
                    <a:pt x="126" y="918"/>
                    <a:pt x="176" y="981"/>
                  </a:cubicBezTo>
                  <a:cubicBezTo>
                    <a:pt x="289" y="1081"/>
                    <a:pt x="428" y="1144"/>
                    <a:pt x="591" y="1144"/>
                  </a:cubicBezTo>
                  <a:lnTo>
                    <a:pt x="692" y="1144"/>
                  </a:lnTo>
                  <a:cubicBezTo>
                    <a:pt x="729" y="1131"/>
                    <a:pt x="767" y="1119"/>
                    <a:pt x="805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156" y="817"/>
                    <a:pt x="1207" y="566"/>
                    <a:pt x="1119" y="352"/>
                  </a:cubicBezTo>
                  <a:cubicBezTo>
                    <a:pt x="1094" y="277"/>
                    <a:pt x="1043" y="214"/>
                    <a:pt x="993" y="164"/>
                  </a:cubicBezTo>
                  <a:cubicBezTo>
                    <a:pt x="968" y="139"/>
                    <a:pt x="930" y="114"/>
                    <a:pt x="905" y="101"/>
                  </a:cubicBezTo>
                  <a:cubicBezTo>
                    <a:pt x="867" y="76"/>
                    <a:pt x="842" y="51"/>
                    <a:pt x="805" y="38"/>
                  </a:cubicBezTo>
                  <a:cubicBezTo>
                    <a:pt x="767" y="26"/>
                    <a:pt x="729" y="13"/>
                    <a:pt x="692" y="13"/>
                  </a:cubicBezTo>
                  <a:cubicBezTo>
                    <a:pt x="656" y="4"/>
                    <a:pt x="617" y="0"/>
                    <a:pt x="57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2110859" y="2903100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8" y="1"/>
                  </a:moveTo>
                  <a:cubicBezTo>
                    <a:pt x="547" y="1"/>
                    <a:pt x="506" y="5"/>
                    <a:pt x="466" y="13"/>
                  </a:cubicBezTo>
                  <a:cubicBezTo>
                    <a:pt x="428" y="13"/>
                    <a:pt x="390" y="26"/>
                    <a:pt x="365" y="38"/>
                  </a:cubicBezTo>
                  <a:cubicBezTo>
                    <a:pt x="327" y="51"/>
                    <a:pt x="290" y="76"/>
                    <a:pt x="264" y="101"/>
                  </a:cubicBezTo>
                  <a:cubicBezTo>
                    <a:pt x="227" y="114"/>
                    <a:pt x="202" y="139"/>
                    <a:pt x="176" y="164"/>
                  </a:cubicBezTo>
                  <a:cubicBezTo>
                    <a:pt x="126" y="214"/>
                    <a:pt x="76" y="277"/>
                    <a:pt x="51" y="352"/>
                  </a:cubicBezTo>
                  <a:cubicBezTo>
                    <a:pt x="26" y="428"/>
                    <a:pt x="1" y="503"/>
                    <a:pt x="1" y="579"/>
                  </a:cubicBezTo>
                  <a:cubicBezTo>
                    <a:pt x="13" y="893"/>
                    <a:pt x="264" y="1144"/>
                    <a:pt x="579" y="1144"/>
                  </a:cubicBezTo>
                  <a:cubicBezTo>
                    <a:pt x="729" y="1144"/>
                    <a:pt x="880" y="1081"/>
                    <a:pt x="993" y="981"/>
                  </a:cubicBezTo>
                  <a:cubicBezTo>
                    <a:pt x="1094" y="868"/>
                    <a:pt x="1157" y="729"/>
                    <a:pt x="1157" y="579"/>
                  </a:cubicBezTo>
                  <a:cubicBezTo>
                    <a:pt x="1157" y="503"/>
                    <a:pt x="1144" y="428"/>
                    <a:pt x="1119" y="352"/>
                  </a:cubicBezTo>
                  <a:cubicBezTo>
                    <a:pt x="1094" y="290"/>
                    <a:pt x="1044" y="214"/>
                    <a:pt x="993" y="164"/>
                  </a:cubicBezTo>
                  <a:cubicBezTo>
                    <a:pt x="885" y="55"/>
                    <a:pt x="737" y="1"/>
                    <a:pt x="58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2806648" y="2902918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4"/>
                  </a:cubicBezTo>
                  <a:cubicBezTo>
                    <a:pt x="378" y="57"/>
                    <a:pt x="340" y="82"/>
                    <a:pt x="315" y="94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49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37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7"/>
                  </a:cubicBez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49"/>
                  </a:cubicBezTo>
                  <a:cubicBezTo>
                    <a:pt x="981" y="1037"/>
                    <a:pt x="1006" y="1012"/>
                    <a:pt x="1044" y="987"/>
                  </a:cubicBezTo>
                  <a:cubicBezTo>
                    <a:pt x="1144" y="874"/>
                    <a:pt x="1207" y="735"/>
                    <a:pt x="1207" y="572"/>
                  </a:cubicBezTo>
                  <a:cubicBezTo>
                    <a:pt x="1207" y="509"/>
                    <a:pt x="1194" y="434"/>
                    <a:pt x="1169" y="358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4"/>
                  </a:cubicBezTo>
                  <a:cubicBezTo>
                    <a:pt x="918" y="82"/>
                    <a:pt x="893" y="57"/>
                    <a:pt x="855" y="44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2458178" y="3251175"/>
              <a:ext cx="36217" cy="35460"/>
            </a:xfrm>
            <a:custGeom>
              <a:rect b="b" l="l" r="r" t="t"/>
              <a:pathLst>
                <a:path extrusionOk="0" h="1170" w="1195">
                  <a:moveTo>
                    <a:pt x="617" y="1"/>
                  </a:moveTo>
                  <a:cubicBezTo>
                    <a:pt x="542" y="1"/>
                    <a:pt x="470" y="18"/>
                    <a:pt x="403" y="51"/>
                  </a:cubicBezTo>
                  <a:cubicBezTo>
                    <a:pt x="327" y="76"/>
                    <a:pt x="265" y="126"/>
                    <a:pt x="214" y="177"/>
                  </a:cubicBezTo>
                  <a:cubicBezTo>
                    <a:pt x="164" y="227"/>
                    <a:pt x="114" y="290"/>
                    <a:pt x="89" y="365"/>
                  </a:cubicBezTo>
                  <a:cubicBezTo>
                    <a:pt x="1" y="579"/>
                    <a:pt x="51" y="818"/>
                    <a:pt x="214" y="994"/>
                  </a:cubicBezTo>
                  <a:cubicBezTo>
                    <a:pt x="327" y="1094"/>
                    <a:pt x="466" y="1157"/>
                    <a:pt x="629" y="1169"/>
                  </a:cubicBezTo>
                  <a:cubicBezTo>
                    <a:pt x="654" y="1157"/>
                    <a:pt x="692" y="1157"/>
                    <a:pt x="730" y="1157"/>
                  </a:cubicBezTo>
                  <a:cubicBezTo>
                    <a:pt x="767" y="1144"/>
                    <a:pt x="805" y="1132"/>
                    <a:pt x="843" y="1119"/>
                  </a:cubicBezTo>
                  <a:cubicBezTo>
                    <a:pt x="880" y="1107"/>
                    <a:pt x="905" y="1081"/>
                    <a:pt x="943" y="1056"/>
                  </a:cubicBezTo>
                  <a:cubicBezTo>
                    <a:pt x="968" y="1044"/>
                    <a:pt x="1006" y="1019"/>
                    <a:pt x="1031" y="994"/>
                  </a:cubicBezTo>
                  <a:cubicBezTo>
                    <a:pt x="1132" y="880"/>
                    <a:pt x="1194" y="742"/>
                    <a:pt x="1194" y="591"/>
                  </a:cubicBezTo>
                  <a:cubicBezTo>
                    <a:pt x="1194" y="503"/>
                    <a:pt x="1182" y="428"/>
                    <a:pt x="1157" y="365"/>
                  </a:cubicBezTo>
                  <a:cubicBezTo>
                    <a:pt x="1132" y="290"/>
                    <a:pt x="1081" y="227"/>
                    <a:pt x="1031" y="177"/>
                  </a:cubicBezTo>
                  <a:cubicBezTo>
                    <a:pt x="1006" y="152"/>
                    <a:pt x="968" y="126"/>
                    <a:pt x="943" y="101"/>
                  </a:cubicBezTo>
                  <a:cubicBezTo>
                    <a:pt x="918" y="89"/>
                    <a:pt x="880" y="64"/>
                    <a:pt x="843" y="51"/>
                  </a:cubicBezTo>
                  <a:cubicBezTo>
                    <a:pt x="805" y="39"/>
                    <a:pt x="780" y="26"/>
                    <a:pt x="730" y="13"/>
                  </a:cubicBezTo>
                  <a:cubicBezTo>
                    <a:pt x="692" y="5"/>
                    <a:pt x="654" y="1"/>
                    <a:pt x="61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2459693" y="3600039"/>
              <a:ext cx="34702" cy="35066"/>
            </a:xfrm>
            <a:custGeom>
              <a:rect b="b" l="l" r="r" t="t"/>
              <a:pathLst>
                <a:path extrusionOk="0" h="1157" w="1145">
                  <a:moveTo>
                    <a:pt x="567" y="0"/>
                  </a:moveTo>
                  <a:cubicBezTo>
                    <a:pt x="492" y="0"/>
                    <a:pt x="420" y="17"/>
                    <a:pt x="353" y="50"/>
                  </a:cubicBezTo>
                  <a:cubicBezTo>
                    <a:pt x="277" y="76"/>
                    <a:pt x="215" y="113"/>
                    <a:pt x="164" y="164"/>
                  </a:cubicBezTo>
                  <a:cubicBezTo>
                    <a:pt x="64" y="277"/>
                    <a:pt x="1" y="427"/>
                    <a:pt x="1" y="578"/>
                  </a:cubicBezTo>
                  <a:cubicBezTo>
                    <a:pt x="1" y="729"/>
                    <a:pt x="64" y="880"/>
                    <a:pt x="164" y="980"/>
                  </a:cubicBezTo>
                  <a:cubicBezTo>
                    <a:pt x="215" y="1043"/>
                    <a:pt x="277" y="1081"/>
                    <a:pt x="353" y="1106"/>
                  </a:cubicBezTo>
                  <a:cubicBezTo>
                    <a:pt x="428" y="1131"/>
                    <a:pt x="504" y="1156"/>
                    <a:pt x="579" y="1156"/>
                  </a:cubicBezTo>
                  <a:cubicBezTo>
                    <a:pt x="604" y="1156"/>
                    <a:pt x="642" y="1144"/>
                    <a:pt x="680" y="1144"/>
                  </a:cubicBezTo>
                  <a:cubicBezTo>
                    <a:pt x="717" y="1131"/>
                    <a:pt x="755" y="1119"/>
                    <a:pt x="793" y="1106"/>
                  </a:cubicBezTo>
                  <a:cubicBezTo>
                    <a:pt x="830" y="1093"/>
                    <a:pt x="855" y="1081"/>
                    <a:pt x="893" y="1056"/>
                  </a:cubicBezTo>
                  <a:cubicBezTo>
                    <a:pt x="918" y="1031"/>
                    <a:pt x="956" y="1006"/>
                    <a:pt x="981" y="980"/>
                  </a:cubicBezTo>
                  <a:cubicBezTo>
                    <a:pt x="1082" y="880"/>
                    <a:pt x="1144" y="729"/>
                    <a:pt x="1144" y="578"/>
                  </a:cubicBezTo>
                  <a:cubicBezTo>
                    <a:pt x="1144" y="541"/>
                    <a:pt x="1144" y="503"/>
                    <a:pt x="1132" y="465"/>
                  </a:cubicBezTo>
                  <a:cubicBezTo>
                    <a:pt x="1132" y="427"/>
                    <a:pt x="1119" y="390"/>
                    <a:pt x="1107" y="352"/>
                  </a:cubicBezTo>
                  <a:cubicBezTo>
                    <a:pt x="1094" y="327"/>
                    <a:pt x="1069" y="289"/>
                    <a:pt x="1057" y="264"/>
                  </a:cubicBezTo>
                  <a:cubicBezTo>
                    <a:pt x="1031" y="226"/>
                    <a:pt x="1006" y="201"/>
                    <a:pt x="981" y="164"/>
                  </a:cubicBezTo>
                  <a:cubicBezTo>
                    <a:pt x="956" y="138"/>
                    <a:pt x="918" y="113"/>
                    <a:pt x="893" y="101"/>
                  </a:cubicBezTo>
                  <a:cubicBezTo>
                    <a:pt x="855" y="76"/>
                    <a:pt x="830" y="50"/>
                    <a:pt x="793" y="50"/>
                  </a:cubicBezTo>
                  <a:cubicBezTo>
                    <a:pt x="755" y="25"/>
                    <a:pt x="717" y="13"/>
                    <a:pt x="680" y="13"/>
                  </a:cubicBezTo>
                  <a:cubicBezTo>
                    <a:pt x="642" y="4"/>
                    <a:pt x="604" y="0"/>
                    <a:pt x="56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2110859" y="3600130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579" y="0"/>
                  </a:moveTo>
                  <a:cubicBezTo>
                    <a:pt x="541" y="0"/>
                    <a:pt x="503" y="4"/>
                    <a:pt x="466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47"/>
                    <a:pt x="290" y="73"/>
                    <a:pt x="264" y="98"/>
                  </a:cubicBezTo>
                  <a:cubicBezTo>
                    <a:pt x="239" y="110"/>
                    <a:pt x="202" y="135"/>
                    <a:pt x="176" y="161"/>
                  </a:cubicBezTo>
                  <a:cubicBezTo>
                    <a:pt x="63" y="274"/>
                    <a:pt x="13" y="424"/>
                    <a:pt x="1" y="575"/>
                  </a:cubicBezTo>
                  <a:cubicBezTo>
                    <a:pt x="1" y="726"/>
                    <a:pt x="63" y="877"/>
                    <a:pt x="176" y="977"/>
                  </a:cubicBezTo>
                  <a:cubicBezTo>
                    <a:pt x="227" y="1028"/>
                    <a:pt x="290" y="1078"/>
                    <a:pt x="365" y="1103"/>
                  </a:cubicBezTo>
                  <a:cubicBezTo>
                    <a:pt x="390" y="1116"/>
                    <a:pt x="428" y="1128"/>
                    <a:pt x="466" y="1141"/>
                  </a:cubicBezTo>
                  <a:cubicBezTo>
                    <a:pt x="503" y="1141"/>
                    <a:pt x="541" y="1153"/>
                    <a:pt x="579" y="1153"/>
                  </a:cubicBezTo>
                  <a:cubicBezTo>
                    <a:pt x="729" y="1153"/>
                    <a:pt x="880" y="1090"/>
                    <a:pt x="993" y="977"/>
                  </a:cubicBezTo>
                  <a:cubicBezTo>
                    <a:pt x="1207" y="751"/>
                    <a:pt x="1207" y="387"/>
                    <a:pt x="993" y="161"/>
                  </a:cubicBezTo>
                  <a:lnTo>
                    <a:pt x="905" y="98"/>
                  </a:lnTo>
                  <a:cubicBezTo>
                    <a:pt x="868" y="73"/>
                    <a:pt x="842" y="60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2110859" y="3251630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6" y="0"/>
                  </a:moveTo>
                  <a:cubicBezTo>
                    <a:pt x="539" y="0"/>
                    <a:pt x="502" y="4"/>
                    <a:pt x="466" y="11"/>
                  </a:cubicBezTo>
                  <a:cubicBezTo>
                    <a:pt x="428" y="24"/>
                    <a:pt x="390" y="24"/>
                    <a:pt x="365" y="49"/>
                  </a:cubicBezTo>
                  <a:cubicBezTo>
                    <a:pt x="327" y="61"/>
                    <a:pt x="290" y="74"/>
                    <a:pt x="264" y="99"/>
                  </a:cubicBezTo>
                  <a:cubicBezTo>
                    <a:pt x="227" y="111"/>
                    <a:pt x="202" y="137"/>
                    <a:pt x="176" y="174"/>
                  </a:cubicBezTo>
                  <a:cubicBezTo>
                    <a:pt x="126" y="225"/>
                    <a:pt x="76" y="287"/>
                    <a:pt x="51" y="350"/>
                  </a:cubicBezTo>
                  <a:cubicBezTo>
                    <a:pt x="26" y="426"/>
                    <a:pt x="1" y="501"/>
                    <a:pt x="1" y="576"/>
                  </a:cubicBezTo>
                  <a:cubicBezTo>
                    <a:pt x="1" y="652"/>
                    <a:pt x="26" y="727"/>
                    <a:pt x="51" y="803"/>
                  </a:cubicBezTo>
                  <a:cubicBezTo>
                    <a:pt x="76" y="865"/>
                    <a:pt x="126" y="928"/>
                    <a:pt x="176" y="979"/>
                  </a:cubicBezTo>
                  <a:cubicBezTo>
                    <a:pt x="202" y="1016"/>
                    <a:pt x="227" y="1041"/>
                    <a:pt x="264" y="1054"/>
                  </a:cubicBezTo>
                  <a:cubicBezTo>
                    <a:pt x="290" y="1079"/>
                    <a:pt x="327" y="1092"/>
                    <a:pt x="365" y="1104"/>
                  </a:cubicBezTo>
                  <a:cubicBezTo>
                    <a:pt x="403" y="1117"/>
                    <a:pt x="440" y="1129"/>
                    <a:pt x="466" y="1142"/>
                  </a:cubicBezTo>
                  <a:cubicBezTo>
                    <a:pt x="503" y="1142"/>
                    <a:pt x="541" y="1154"/>
                    <a:pt x="579" y="1154"/>
                  </a:cubicBezTo>
                  <a:lnTo>
                    <a:pt x="579" y="1142"/>
                  </a:lnTo>
                  <a:cubicBezTo>
                    <a:pt x="817" y="1142"/>
                    <a:pt x="1031" y="1004"/>
                    <a:pt x="1119" y="790"/>
                  </a:cubicBezTo>
                  <a:cubicBezTo>
                    <a:pt x="1144" y="715"/>
                    <a:pt x="1157" y="639"/>
                    <a:pt x="1157" y="564"/>
                  </a:cubicBezTo>
                  <a:cubicBezTo>
                    <a:pt x="1157" y="488"/>
                    <a:pt x="1144" y="413"/>
                    <a:pt x="1119" y="350"/>
                  </a:cubicBezTo>
                  <a:cubicBezTo>
                    <a:pt x="1081" y="275"/>
                    <a:pt x="1044" y="212"/>
                    <a:pt x="993" y="162"/>
                  </a:cubicBezTo>
                  <a:cubicBezTo>
                    <a:pt x="882" y="61"/>
                    <a:pt x="730" y="0"/>
                    <a:pt x="57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2806648" y="3600130"/>
              <a:ext cx="37339" cy="34975"/>
            </a:xfrm>
            <a:custGeom>
              <a:rect b="b" l="l" r="r" t="t"/>
              <a:pathLst>
                <a:path extrusionOk="0" h="1154" w="1232">
                  <a:moveTo>
                    <a:pt x="629" y="0"/>
                  </a:moveTo>
                  <a:cubicBezTo>
                    <a:pt x="591" y="0"/>
                    <a:pt x="553" y="4"/>
                    <a:pt x="516" y="10"/>
                  </a:cubicBezTo>
                  <a:cubicBezTo>
                    <a:pt x="478" y="10"/>
                    <a:pt x="440" y="22"/>
                    <a:pt x="415" y="47"/>
                  </a:cubicBezTo>
                  <a:cubicBezTo>
                    <a:pt x="378" y="47"/>
                    <a:pt x="340" y="73"/>
                    <a:pt x="315" y="98"/>
                  </a:cubicBezTo>
                  <a:cubicBezTo>
                    <a:pt x="277" y="110"/>
                    <a:pt x="252" y="135"/>
                    <a:pt x="227" y="161"/>
                  </a:cubicBezTo>
                  <a:cubicBezTo>
                    <a:pt x="1" y="387"/>
                    <a:pt x="1" y="751"/>
                    <a:pt x="227" y="977"/>
                  </a:cubicBezTo>
                  <a:cubicBezTo>
                    <a:pt x="252" y="1003"/>
                    <a:pt x="277" y="1028"/>
                    <a:pt x="315" y="1053"/>
                  </a:cubicBezTo>
                  <a:cubicBezTo>
                    <a:pt x="340" y="1078"/>
                    <a:pt x="378" y="1090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16"/>
                    <a:pt x="855" y="1103"/>
                  </a:cubicBezTo>
                  <a:cubicBezTo>
                    <a:pt x="893" y="1090"/>
                    <a:pt x="918" y="1078"/>
                    <a:pt x="956" y="1053"/>
                  </a:cubicBezTo>
                  <a:cubicBezTo>
                    <a:pt x="981" y="1028"/>
                    <a:pt x="1018" y="1003"/>
                    <a:pt x="1044" y="977"/>
                  </a:cubicBezTo>
                  <a:cubicBezTo>
                    <a:pt x="1094" y="927"/>
                    <a:pt x="1131" y="864"/>
                    <a:pt x="1169" y="789"/>
                  </a:cubicBezTo>
                  <a:cubicBezTo>
                    <a:pt x="1232" y="651"/>
                    <a:pt x="1232" y="487"/>
                    <a:pt x="1169" y="349"/>
                  </a:cubicBezTo>
                  <a:cubicBezTo>
                    <a:pt x="1131" y="286"/>
                    <a:pt x="1094" y="223"/>
                    <a:pt x="1044" y="161"/>
                  </a:cubicBezTo>
                  <a:cubicBezTo>
                    <a:pt x="1018" y="135"/>
                    <a:pt x="981" y="110"/>
                    <a:pt x="956" y="98"/>
                  </a:cubicBezTo>
                  <a:cubicBezTo>
                    <a:pt x="918" y="73"/>
                    <a:pt x="893" y="47"/>
                    <a:pt x="855" y="47"/>
                  </a:cubicBezTo>
                  <a:cubicBezTo>
                    <a:pt x="817" y="22"/>
                    <a:pt x="780" y="10"/>
                    <a:pt x="742" y="10"/>
                  </a:cubicBezTo>
                  <a:cubicBezTo>
                    <a:pt x="704" y="4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2808557" y="3251660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1"/>
                  </a:moveTo>
                  <a:cubicBezTo>
                    <a:pt x="528" y="1"/>
                    <a:pt x="490" y="4"/>
                    <a:pt x="453" y="10"/>
                  </a:cubicBezTo>
                  <a:lnTo>
                    <a:pt x="352" y="48"/>
                  </a:lnTo>
                  <a:cubicBezTo>
                    <a:pt x="315" y="60"/>
                    <a:pt x="277" y="85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86"/>
                    <a:pt x="0" y="425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65"/>
                  </a:cubicBezTo>
                  <a:cubicBezTo>
                    <a:pt x="277" y="1078"/>
                    <a:pt x="315" y="1103"/>
                    <a:pt x="352" y="1116"/>
                  </a:cubicBezTo>
                  <a:cubicBezTo>
                    <a:pt x="377" y="1128"/>
                    <a:pt x="428" y="1141"/>
                    <a:pt x="453" y="1153"/>
                  </a:cubicBezTo>
                  <a:lnTo>
                    <a:pt x="679" y="1153"/>
                  </a:lnTo>
                  <a:cubicBezTo>
                    <a:pt x="717" y="1141"/>
                    <a:pt x="754" y="1128"/>
                    <a:pt x="792" y="1116"/>
                  </a:cubicBezTo>
                  <a:cubicBezTo>
                    <a:pt x="830" y="1091"/>
                    <a:pt x="855" y="1078"/>
                    <a:pt x="893" y="1065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500"/>
                    <a:pt x="1131" y="425"/>
                    <a:pt x="1106" y="362"/>
                  </a:cubicBezTo>
                  <a:cubicBezTo>
                    <a:pt x="1068" y="286"/>
                    <a:pt x="1031" y="224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85"/>
                    <a:pt x="830" y="60"/>
                    <a:pt x="792" y="48"/>
                  </a:cubicBezTo>
                  <a:lnTo>
                    <a:pt x="679" y="10"/>
                  </a:ln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2457814" y="3948508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34" y="0"/>
                  </a:moveTo>
                  <a:cubicBezTo>
                    <a:pt x="560" y="0"/>
                    <a:pt x="482" y="17"/>
                    <a:pt x="415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0" y="402"/>
                    <a:pt x="0" y="754"/>
                    <a:pt x="226" y="980"/>
                  </a:cubicBezTo>
                  <a:cubicBezTo>
                    <a:pt x="277" y="1043"/>
                    <a:pt x="339" y="1081"/>
                    <a:pt x="415" y="1106"/>
                  </a:cubicBezTo>
                  <a:cubicBezTo>
                    <a:pt x="490" y="1144"/>
                    <a:pt x="566" y="1156"/>
                    <a:pt x="641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55" y="1106"/>
                  </a:cubicBezTo>
                  <a:cubicBezTo>
                    <a:pt x="892" y="1093"/>
                    <a:pt x="930" y="1081"/>
                    <a:pt x="955" y="1056"/>
                  </a:cubicBezTo>
                  <a:cubicBezTo>
                    <a:pt x="980" y="1043"/>
                    <a:pt x="1018" y="1018"/>
                    <a:pt x="1043" y="980"/>
                  </a:cubicBezTo>
                  <a:cubicBezTo>
                    <a:pt x="1068" y="955"/>
                    <a:pt x="1093" y="930"/>
                    <a:pt x="1119" y="892"/>
                  </a:cubicBezTo>
                  <a:cubicBezTo>
                    <a:pt x="1131" y="867"/>
                    <a:pt x="1156" y="829"/>
                    <a:pt x="1169" y="804"/>
                  </a:cubicBezTo>
                  <a:cubicBezTo>
                    <a:pt x="1181" y="767"/>
                    <a:pt x="1194" y="729"/>
                    <a:pt x="1194" y="691"/>
                  </a:cubicBezTo>
                  <a:cubicBezTo>
                    <a:pt x="1206" y="654"/>
                    <a:pt x="1206" y="616"/>
                    <a:pt x="1206" y="578"/>
                  </a:cubicBezTo>
                  <a:cubicBezTo>
                    <a:pt x="1206" y="427"/>
                    <a:pt x="1144" y="277"/>
                    <a:pt x="1043" y="176"/>
                  </a:cubicBezTo>
                  <a:cubicBezTo>
                    <a:pt x="1018" y="138"/>
                    <a:pt x="980" y="113"/>
                    <a:pt x="955" y="101"/>
                  </a:cubicBezTo>
                  <a:cubicBezTo>
                    <a:pt x="930" y="75"/>
                    <a:pt x="892" y="63"/>
                    <a:pt x="855" y="50"/>
                  </a:cubicBezTo>
                  <a:cubicBezTo>
                    <a:pt x="817" y="38"/>
                    <a:pt x="779" y="25"/>
                    <a:pt x="742" y="13"/>
                  </a:cubicBezTo>
                  <a:cubicBezTo>
                    <a:pt x="708" y="4"/>
                    <a:pt x="672" y="0"/>
                    <a:pt x="63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2459693" y="4297341"/>
              <a:ext cx="34702" cy="34672"/>
            </a:xfrm>
            <a:custGeom>
              <a:rect b="b" l="l" r="r" t="t"/>
              <a:pathLst>
                <a:path extrusionOk="0" h="1144" w="1145">
                  <a:moveTo>
                    <a:pt x="559" y="1"/>
                  </a:moveTo>
                  <a:cubicBezTo>
                    <a:pt x="413" y="1"/>
                    <a:pt x="273" y="55"/>
                    <a:pt x="164" y="164"/>
                  </a:cubicBezTo>
                  <a:cubicBezTo>
                    <a:pt x="114" y="214"/>
                    <a:pt x="64" y="277"/>
                    <a:pt x="39" y="352"/>
                  </a:cubicBezTo>
                  <a:cubicBezTo>
                    <a:pt x="14" y="415"/>
                    <a:pt x="1" y="491"/>
                    <a:pt x="1" y="566"/>
                  </a:cubicBezTo>
                  <a:cubicBezTo>
                    <a:pt x="1" y="717"/>
                    <a:pt x="64" y="868"/>
                    <a:pt x="164" y="981"/>
                  </a:cubicBezTo>
                  <a:cubicBezTo>
                    <a:pt x="215" y="1031"/>
                    <a:pt x="277" y="1069"/>
                    <a:pt x="353" y="1106"/>
                  </a:cubicBezTo>
                  <a:cubicBezTo>
                    <a:pt x="428" y="1131"/>
                    <a:pt x="504" y="1144"/>
                    <a:pt x="579" y="1144"/>
                  </a:cubicBezTo>
                  <a:cubicBezTo>
                    <a:pt x="604" y="1144"/>
                    <a:pt x="642" y="1144"/>
                    <a:pt x="680" y="1131"/>
                  </a:cubicBezTo>
                  <a:cubicBezTo>
                    <a:pt x="717" y="1131"/>
                    <a:pt x="755" y="1119"/>
                    <a:pt x="793" y="1106"/>
                  </a:cubicBezTo>
                  <a:cubicBezTo>
                    <a:pt x="830" y="1094"/>
                    <a:pt x="855" y="1069"/>
                    <a:pt x="893" y="1056"/>
                  </a:cubicBezTo>
                  <a:cubicBezTo>
                    <a:pt x="918" y="1031"/>
                    <a:pt x="956" y="1006"/>
                    <a:pt x="981" y="981"/>
                  </a:cubicBezTo>
                  <a:cubicBezTo>
                    <a:pt x="1082" y="868"/>
                    <a:pt x="1144" y="729"/>
                    <a:pt x="1144" y="566"/>
                  </a:cubicBezTo>
                  <a:cubicBezTo>
                    <a:pt x="1144" y="491"/>
                    <a:pt x="1132" y="428"/>
                    <a:pt x="1107" y="352"/>
                  </a:cubicBezTo>
                  <a:cubicBezTo>
                    <a:pt x="1082" y="277"/>
                    <a:pt x="1031" y="214"/>
                    <a:pt x="981" y="164"/>
                  </a:cubicBezTo>
                  <a:cubicBezTo>
                    <a:pt x="956" y="139"/>
                    <a:pt x="918" y="114"/>
                    <a:pt x="893" y="88"/>
                  </a:cubicBezTo>
                  <a:cubicBezTo>
                    <a:pt x="868" y="76"/>
                    <a:pt x="830" y="63"/>
                    <a:pt x="793" y="38"/>
                  </a:cubicBezTo>
                  <a:cubicBezTo>
                    <a:pt x="755" y="26"/>
                    <a:pt x="717" y="13"/>
                    <a:pt x="680" y="13"/>
                  </a:cubicBezTo>
                  <a:cubicBezTo>
                    <a:pt x="639" y="5"/>
                    <a:pt x="599" y="1"/>
                    <a:pt x="55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211085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5" y="1"/>
                  </a:moveTo>
                  <a:cubicBezTo>
                    <a:pt x="437" y="1"/>
                    <a:pt x="290" y="54"/>
                    <a:pt x="176" y="161"/>
                  </a:cubicBezTo>
                  <a:cubicBezTo>
                    <a:pt x="63" y="261"/>
                    <a:pt x="1" y="412"/>
                    <a:pt x="1" y="563"/>
                  </a:cubicBezTo>
                  <a:cubicBezTo>
                    <a:pt x="1" y="714"/>
                    <a:pt x="63" y="865"/>
                    <a:pt x="176" y="978"/>
                  </a:cubicBezTo>
                  <a:cubicBezTo>
                    <a:pt x="202" y="1003"/>
                    <a:pt x="227" y="1028"/>
                    <a:pt x="264" y="1040"/>
                  </a:cubicBezTo>
                  <a:cubicBezTo>
                    <a:pt x="290" y="1066"/>
                    <a:pt x="327" y="1078"/>
                    <a:pt x="365" y="1103"/>
                  </a:cubicBezTo>
                  <a:cubicBezTo>
                    <a:pt x="403" y="1116"/>
                    <a:pt x="440" y="1116"/>
                    <a:pt x="466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16"/>
                    <a:pt x="767" y="1116"/>
                    <a:pt x="805" y="1103"/>
                  </a:cubicBezTo>
                  <a:cubicBezTo>
                    <a:pt x="830" y="1078"/>
                    <a:pt x="868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4" y="865"/>
                    <a:pt x="1157" y="714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74"/>
                    <a:pt x="1119" y="349"/>
                  </a:cubicBezTo>
                  <a:cubicBezTo>
                    <a:pt x="1106" y="312"/>
                    <a:pt x="1081" y="274"/>
                    <a:pt x="1056" y="249"/>
                  </a:cubicBezTo>
                  <a:cubicBezTo>
                    <a:pt x="1044" y="211"/>
                    <a:pt x="1018" y="186"/>
                    <a:pt x="993" y="161"/>
                  </a:cubicBezTo>
                  <a:cubicBezTo>
                    <a:pt x="880" y="54"/>
                    <a:pt x="733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2110859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78" y="0"/>
                  </a:moveTo>
                  <a:cubicBezTo>
                    <a:pt x="541" y="0"/>
                    <a:pt x="503" y="4"/>
                    <a:pt x="466" y="11"/>
                  </a:cubicBezTo>
                  <a:cubicBezTo>
                    <a:pt x="440" y="23"/>
                    <a:pt x="403" y="36"/>
                    <a:pt x="365" y="48"/>
                  </a:cubicBezTo>
                  <a:cubicBezTo>
                    <a:pt x="327" y="61"/>
                    <a:pt x="290" y="73"/>
                    <a:pt x="264" y="99"/>
                  </a:cubicBezTo>
                  <a:cubicBezTo>
                    <a:pt x="227" y="111"/>
                    <a:pt x="202" y="136"/>
                    <a:pt x="176" y="174"/>
                  </a:cubicBezTo>
                  <a:cubicBezTo>
                    <a:pt x="126" y="224"/>
                    <a:pt x="76" y="287"/>
                    <a:pt x="51" y="350"/>
                  </a:cubicBezTo>
                  <a:cubicBezTo>
                    <a:pt x="26" y="425"/>
                    <a:pt x="1" y="501"/>
                    <a:pt x="1" y="576"/>
                  </a:cubicBezTo>
                  <a:cubicBezTo>
                    <a:pt x="13" y="890"/>
                    <a:pt x="264" y="1142"/>
                    <a:pt x="579" y="1154"/>
                  </a:cubicBezTo>
                  <a:cubicBezTo>
                    <a:pt x="729" y="1154"/>
                    <a:pt x="880" y="1091"/>
                    <a:pt x="993" y="978"/>
                  </a:cubicBezTo>
                  <a:cubicBezTo>
                    <a:pt x="1094" y="878"/>
                    <a:pt x="1157" y="727"/>
                    <a:pt x="1157" y="576"/>
                  </a:cubicBezTo>
                  <a:cubicBezTo>
                    <a:pt x="1157" y="501"/>
                    <a:pt x="1144" y="425"/>
                    <a:pt x="1119" y="350"/>
                  </a:cubicBezTo>
                  <a:cubicBezTo>
                    <a:pt x="1021" y="133"/>
                    <a:pt x="811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2808557" y="4297069"/>
              <a:ext cx="34672" cy="34945"/>
            </a:xfrm>
            <a:custGeom>
              <a:rect b="b" l="l" r="r" t="t"/>
              <a:pathLst>
                <a:path extrusionOk="0" h="1153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28" y="22"/>
                    <a:pt x="377" y="35"/>
                    <a:pt x="352" y="47"/>
                  </a:cubicBezTo>
                  <a:cubicBezTo>
                    <a:pt x="315" y="60"/>
                    <a:pt x="277" y="72"/>
                    <a:pt x="252" y="97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0" y="424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52"/>
                  </a:cubicBezTo>
                  <a:cubicBezTo>
                    <a:pt x="277" y="1078"/>
                    <a:pt x="315" y="1090"/>
                    <a:pt x="352" y="1115"/>
                  </a:cubicBezTo>
                  <a:cubicBezTo>
                    <a:pt x="377" y="1128"/>
                    <a:pt x="415" y="1128"/>
                    <a:pt x="453" y="1140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5" y="148"/>
                    <a:pt x="918" y="123"/>
                    <a:pt x="893" y="97"/>
                  </a:cubicBezTo>
                  <a:cubicBezTo>
                    <a:pt x="855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2808557" y="3948599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15" y="22"/>
                    <a:pt x="377" y="35"/>
                    <a:pt x="352" y="35"/>
                  </a:cubicBezTo>
                  <a:cubicBezTo>
                    <a:pt x="315" y="60"/>
                    <a:pt x="277" y="72"/>
                    <a:pt x="252" y="98"/>
                  </a:cubicBezTo>
                  <a:cubicBezTo>
                    <a:pt x="214" y="123"/>
                    <a:pt x="189" y="135"/>
                    <a:pt x="164" y="173"/>
                  </a:cubicBezTo>
                  <a:cubicBezTo>
                    <a:pt x="113" y="223"/>
                    <a:pt x="63" y="286"/>
                    <a:pt x="38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613"/>
                    <a:pt x="0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cubicBezTo>
                    <a:pt x="51" y="826"/>
                    <a:pt x="76" y="864"/>
                    <a:pt x="88" y="889"/>
                  </a:cubicBezTo>
                  <a:cubicBezTo>
                    <a:pt x="113" y="927"/>
                    <a:pt x="139" y="952"/>
                    <a:pt x="164" y="977"/>
                  </a:cubicBezTo>
                  <a:cubicBezTo>
                    <a:pt x="189" y="1002"/>
                    <a:pt x="214" y="1027"/>
                    <a:pt x="252" y="1053"/>
                  </a:cubicBezTo>
                  <a:cubicBezTo>
                    <a:pt x="277" y="1078"/>
                    <a:pt x="315" y="1090"/>
                    <a:pt x="352" y="1103"/>
                  </a:cubicBezTo>
                  <a:cubicBezTo>
                    <a:pt x="377" y="1128"/>
                    <a:pt x="415" y="1141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41"/>
                    <a:pt x="754" y="1128"/>
                    <a:pt x="792" y="1103"/>
                  </a:cubicBezTo>
                  <a:cubicBezTo>
                    <a:pt x="830" y="1090"/>
                    <a:pt x="855" y="1065"/>
                    <a:pt x="893" y="1053"/>
                  </a:cubicBezTo>
                  <a:cubicBezTo>
                    <a:pt x="918" y="1027"/>
                    <a:pt x="955" y="1002"/>
                    <a:pt x="981" y="977"/>
                  </a:cubicBezTo>
                  <a:cubicBezTo>
                    <a:pt x="1006" y="952"/>
                    <a:pt x="1031" y="927"/>
                    <a:pt x="1043" y="889"/>
                  </a:cubicBezTo>
                  <a:cubicBezTo>
                    <a:pt x="1068" y="864"/>
                    <a:pt x="1094" y="826"/>
                    <a:pt x="1106" y="801"/>
                  </a:cubicBezTo>
                  <a:cubicBezTo>
                    <a:pt x="1119" y="764"/>
                    <a:pt x="1119" y="726"/>
                    <a:pt x="1131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500"/>
                    <a:pt x="1131" y="424"/>
                    <a:pt x="1106" y="349"/>
                  </a:cubicBezTo>
                  <a:cubicBezTo>
                    <a:pt x="1068" y="286"/>
                    <a:pt x="1031" y="223"/>
                    <a:pt x="981" y="173"/>
                  </a:cubicBezTo>
                  <a:cubicBezTo>
                    <a:pt x="955" y="135"/>
                    <a:pt x="918" y="123"/>
                    <a:pt x="893" y="98"/>
                  </a:cubicBezTo>
                  <a:cubicBezTo>
                    <a:pt x="855" y="72"/>
                    <a:pt x="830" y="60"/>
                    <a:pt x="792" y="35"/>
                  </a:cubicBezTo>
                  <a:cubicBezTo>
                    <a:pt x="754" y="35"/>
                    <a:pt x="717" y="22"/>
                    <a:pt x="679" y="10"/>
                  </a:cubicBez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2459330" y="4645659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607" y="1"/>
                  </a:moveTo>
                  <a:cubicBezTo>
                    <a:pt x="523" y="1"/>
                    <a:pt x="440" y="15"/>
                    <a:pt x="365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126" y="219"/>
                    <a:pt x="76" y="282"/>
                    <a:pt x="51" y="357"/>
                  </a:cubicBezTo>
                  <a:cubicBezTo>
                    <a:pt x="0" y="495"/>
                    <a:pt x="0" y="659"/>
                    <a:pt x="51" y="797"/>
                  </a:cubicBezTo>
                  <a:cubicBezTo>
                    <a:pt x="88" y="860"/>
                    <a:pt x="126" y="923"/>
                    <a:pt x="176" y="986"/>
                  </a:cubicBezTo>
                  <a:cubicBezTo>
                    <a:pt x="227" y="1036"/>
                    <a:pt x="289" y="1073"/>
                    <a:pt x="365" y="1111"/>
                  </a:cubicBezTo>
                  <a:cubicBezTo>
                    <a:pt x="440" y="1136"/>
                    <a:pt x="516" y="1149"/>
                    <a:pt x="591" y="1149"/>
                  </a:cubicBezTo>
                  <a:cubicBezTo>
                    <a:pt x="616" y="1149"/>
                    <a:pt x="654" y="1149"/>
                    <a:pt x="692" y="1136"/>
                  </a:cubicBezTo>
                  <a:cubicBezTo>
                    <a:pt x="729" y="1136"/>
                    <a:pt x="767" y="1124"/>
                    <a:pt x="805" y="1111"/>
                  </a:cubicBezTo>
                  <a:cubicBezTo>
                    <a:pt x="842" y="1099"/>
                    <a:pt x="867" y="1073"/>
                    <a:pt x="905" y="1061"/>
                  </a:cubicBezTo>
                  <a:cubicBezTo>
                    <a:pt x="930" y="1036"/>
                    <a:pt x="968" y="1011"/>
                    <a:pt x="993" y="986"/>
                  </a:cubicBezTo>
                  <a:cubicBezTo>
                    <a:pt x="1043" y="935"/>
                    <a:pt x="1081" y="860"/>
                    <a:pt x="1119" y="797"/>
                  </a:cubicBezTo>
                  <a:cubicBezTo>
                    <a:pt x="1144" y="722"/>
                    <a:pt x="1156" y="646"/>
                    <a:pt x="1156" y="571"/>
                  </a:cubicBezTo>
                  <a:cubicBezTo>
                    <a:pt x="1156" y="495"/>
                    <a:pt x="1144" y="433"/>
                    <a:pt x="1119" y="357"/>
                  </a:cubicBezTo>
                  <a:cubicBezTo>
                    <a:pt x="1094" y="282"/>
                    <a:pt x="1043" y="219"/>
                    <a:pt x="993" y="169"/>
                  </a:cubicBezTo>
                  <a:cubicBezTo>
                    <a:pt x="968" y="144"/>
                    <a:pt x="930" y="118"/>
                    <a:pt x="905" y="93"/>
                  </a:cubicBezTo>
                  <a:cubicBezTo>
                    <a:pt x="867" y="81"/>
                    <a:pt x="842" y="56"/>
                    <a:pt x="805" y="43"/>
                  </a:cubicBezTo>
                  <a:cubicBezTo>
                    <a:pt x="767" y="30"/>
                    <a:pt x="729" y="18"/>
                    <a:pt x="692" y="5"/>
                  </a:cubicBezTo>
                  <a:cubicBezTo>
                    <a:pt x="663" y="2"/>
                    <a:pt x="635" y="1"/>
                    <a:pt x="60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2110859" y="4645629"/>
              <a:ext cx="41158" cy="34854"/>
            </a:xfrm>
            <a:custGeom>
              <a:rect b="b" l="l" r="r" t="t"/>
              <a:pathLst>
                <a:path extrusionOk="0" h="1150" w="1358">
                  <a:moveTo>
                    <a:pt x="579" y="0"/>
                  </a:moveTo>
                  <a:cubicBezTo>
                    <a:pt x="541" y="0"/>
                    <a:pt x="503" y="6"/>
                    <a:pt x="466" y="19"/>
                  </a:cubicBezTo>
                  <a:cubicBezTo>
                    <a:pt x="428" y="19"/>
                    <a:pt x="390" y="31"/>
                    <a:pt x="365" y="44"/>
                  </a:cubicBezTo>
                  <a:cubicBezTo>
                    <a:pt x="327" y="57"/>
                    <a:pt x="290" y="82"/>
                    <a:pt x="264" y="94"/>
                  </a:cubicBezTo>
                  <a:cubicBezTo>
                    <a:pt x="227" y="119"/>
                    <a:pt x="202" y="145"/>
                    <a:pt x="176" y="170"/>
                  </a:cubicBezTo>
                  <a:cubicBezTo>
                    <a:pt x="63" y="270"/>
                    <a:pt x="1" y="421"/>
                    <a:pt x="1" y="572"/>
                  </a:cubicBezTo>
                  <a:cubicBezTo>
                    <a:pt x="1" y="735"/>
                    <a:pt x="63" y="873"/>
                    <a:pt x="176" y="987"/>
                  </a:cubicBezTo>
                  <a:cubicBezTo>
                    <a:pt x="202" y="1012"/>
                    <a:pt x="239" y="1037"/>
                    <a:pt x="264" y="1062"/>
                  </a:cubicBezTo>
                  <a:cubicBezTo>
                    <a:pt x="290" y="1074"/>
                    <a:pt x="327" y="1100"/>
                    <a:pt x="365" y="1112"/>
                  </a:cubicBezTo>
                  <a:cubicBezTo>
                    <a:pt x="390" y="1125"/>
                    <a:pt x="428" y="1137"/>
                    <a:pt x="466" y="1137"/>
                  </a:cubicBezTo>
                  <a:cubicBezTo>
                    <a:pt x="503" y="1150"/>
                    <a:pt x="541" y="1150"/>
                    <a:pt x="579" y="1150"/>
                  </a:cubicBezTo>
                  <a:cubicBezTo>
                    <a:pt x="1094" y="1150"/>
                    <a:pt x="1358" y="534"/>
                    <a:pt x="993" y="170"/>
                  </a:cubicBezTo>
                  <a:cubicBezTo>
                    <a:pt x="968" y="145"/>
                    <a:pt x="930" y="119"/>
                    <a:pt x="905" y="94"/>
                  </a:cubicBezTo>
                  <a:cubicBezTo>
                    <a:pt x="868" y="82"/>
                    <a:pt x="842" y="57"/>
                    <a:pt x="805" y="44"/>
                  </a:cubicBezTo>
                  <a:cubicBezTo>
                    <a:pt x="767" y="31"/>
                    <a:pt x="729" y="19"/>
                    <a:pt x="692" y="19"/>
                  </a:cubicBezTo>
                  <a:cubicBezTo>
                    <a:pt x="654" y="6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2806648" y="464550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1"/>
                    <a:pt x="340" y="86"/>
                    <a:pt x="315" y="98"/>
                  </a:cubicBezTo>
                  <a:cubicBezTo>
                    <a:pt x="277" y="123"/>
                    <a:pt x="252" y="149"/>
                    <a:pt x="227" y="174"/>
                  </a:cubicBezTo>
                  <a:cubicBezTo>
                    <a:pt x="1" y="400"/>
                    <a:pt x="1" y="764"/>
                    <a:pt x="227" y="991"/>
                  </a:cubicBezTo>
                  <a:cubicBezTo>
                    <a:pt x="252" y="1016"/>
                    <a:pt x="290" y="1041"/>
                    <a:pt x="315" y="1066"/>
                  </a:cubicBezTo>
                  <a:cubicBezTo>
                    <a:pt x="340" y="1078"/>
                    <a:pt x="378" y="1104"/>
                    <a:pt x="415" y="1116"/>
                  </a:cubicBezTo>
                  <a:cubicBezTo>
                    <a:pt x="440" y="1129"/>
                    <a:pt x="478" y="1141"/>
                    <a:pt x="516" y="1141"/>
                  </a:cubicBezTo>
                  <a:cubicBezTo>
                    <a:pt x="553" y="1154"/>
                    <a:pt x="591" y="1154"/>
                    <a:pt x="641" y="1154"/>
                  </a:cubicBezTo>
                  <a:cubicBezTo>
                    <a:pt x="667" y="1154"/>
                    <a:pt x="704" y="1154"/>
                    <a:pt x="742" y="1141"/>
                  </a:cubicBezTo>
                  <a:cubicBezTo>
                    <a:pt x="780" y="1141"/>
                    <a:pt x="817" y="1129"/>
                    <a:pt x="855" y="1104"/>
                  </a:cubicBezTo>
                  <a:cubicBezTo>
                    <a:pt x="893" y="1104"/>
                    <a:pt x="918" y="1078"/>
                    <a:pt x="956" y="1053"/>
                  </a:cubicBezTo>
                  <a:cubicBezTo>
                    <a:pt x="981" y="1041"/>
                    <a:pt x="1018" y="1016"/>
                    <a:pt x="1044" y="991"/>
                  </a:cubicBezTo>
                  <a:cubicBezTo>
                    <a:pt x="1144" y="877"/>
                    <a:pt x="1207" y="739"/>
                    <a:pt x="1207" y="576"/>
                  </a:cubicBezTo>
                  <a:cubicBezTo>
                    <a:pt x="1207" y="425"/>
                    <a:pt x="1144" y="274"/>
                    <a:pt x="1044" y="174"/>
                  </a:cubicBezTo>
                  <a:cubicBezTo>
                    <a:pt x="1018" y="149"/>
                    <a:pt x="981" y="123"/>
                    <a:pt x="956" y="98"/>
                  </a:cubicBezTo>
                  <a:cubicBezTo>
                    <a:pt x="918" y="86"/>
                    <a:pt x="893" y="61"/>
                    <a:pt x="855" y="48"/>
                  </a:cubicBezTo>
                  <a:cubicBezTo>
                    <a:pt x="817" y="35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3155118" y="2902827"/>
              <a:ext cx="38097" cy="34975"/>
            </a:xfrm>
            <a:custGeom>
              <a:rect b="b" l="l" r="r" t="t"/>
              <a:pathLst>
                <a:path extrusionOk="0" h="1154" w="1257">
                  <a:moveTo>
                    <a:pt x="627" y="0"/>
                  </a:moveTo>
                  <a:cubicBezTo>
                    <a:pt x="481" y="0"/>
                    <a:pt x="333" y="53"/>
                    <a:pt x="214" y="160"/>
                  </a:cubicBezTo>
                  <a:cubicBezTo>
                    <a:pt x="164" y="223"/>
                    <a:pt x="126" y="286"/>
                    <a:pt x="101" y="361"/>
                  </a:cubicBezTo>
                  <a:cubicBezTo>
                    <a:pt x="0" y="575"/>
                    <a:pt x="51" y="826"/>
                    <a:pt x="214" y="990"/>
                  </a:cubicBezTo>
                  <a:cubicBezTo>
                    <a:pt x="327" y="1090"/>
                    <a:pt x="478" y="1153"/>
                    <a:pt x="629" y="1153"/>
                  </a:cubicBezTo>
                  <a:cubicBezTo>
                    <a:pt x="779" y="1153"/>
                    <a:pt x="930" y="1090"/>
                    <a:pt x="1031" y="990"/>
                  </a:cubicBezTo>
                  <a:cubicBezTo>
                    <a:pt x="1207" y="826"/>
                    <a:pt x="1257" y="575"/>
                    <a:pt x="1156" y="361"/>
                  </a:cubicBezTo>
                  <a:cubicBezTo>
                    <a:pt x="1131" y="286"/>
                    <a:pt x="1094" y="223"/>
                    <a:pt x="1031" y="160"/>
                  </a:cubicBezTo>
                  <a:cubicBezTo>
                    <a:pt x="918" y="53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2806648" y="2902918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9" y="0"/>
                  </a:moveTo>
                  <a:cubicBezTo>
                    <a:pt x="591" y="0"/>
                    <a:pt x="553" y="7"/>
                    <a:pt x="516" y="19"/>
                  </a:cubicBezTo>
                  <a:cubicBezTo>
                    <a:pt x="478" y="19"/>
                    <a:pt x="440" y="32"/>
                    <a:pt x="415" y="44"/>
                  </a:cubicBezTo>
                  <a:cubicBezTo>
                    <a:pt x="378" y="57"/>
                    <a:pt x="340" y="82"/>
                    <a:pt x="315" y="94"/>
                  </a:cubicBezTo>
                  <a:cubicBezTo>
                    <a:pt x="277" y="120"/>
                    <a:pt x="252" y="145"/>
                    <a:pt x="227" y="170"/>
                  </a:cubicBezTo>
                  <a:cubicBezTo>
                    <a:pt x="1" y="396"/>
                    <a:pt x="1" y="760"/>
                    <a:pt x="227" y="987"/>
                  </a:cubicBezTo>
                  <a:cubicBezTo>
                    <a:pt x="252" y="1012"/>
                    <a:pt x="277" y="1037"/>
                    <a:pt x="315" y="1049"/>
                  </a:cubicBezTo>
                  <a:cubicBezTo>
                    <a:pt x="340" y="1075"/>
                    <a:pt x="378" y="1100"/>
                    <a:pt x="415" y="1112"/>
                  </a:cubicBezTo>
                  <a:cubicBezTo>
                    <a:pt x="440" y="1125"/>
                    <a:pt x="478" y="1137"/>
                    <a:pt x="516" y="1137"/>
                  </a:cubicBezTo>
                  <a:cubicBezTo>
                    <a:pt x="553" y="1150"/>
                    <a:pt x="591" y="1150"/>
                    <a:pt x="641" y="1150"/>
                  </a:cubicBezTo>
                  <a:cubicBezTo>
                    <a:pt x="667" y="1150"/>
                    <a:pt x="704" y="1150"/>
                    <a:pt x="742" y="1137"/>
                  </a:cubicBezTo>
                  <a:cubicBezTo>
                    <a:pt x="780" y="1137"/>
                    <a:pt x="817" y="1125"/>
                    <a:pt x="855" y="1112"/>
                  </a:cubicBezTo>
                  <a:cubicBezTo>
                    <a:pt x="893" y="1100"/>
                    <a:pt x="918" y="1075"/>
                    <a:pt x="956" y="1049"/>
                  </a:cubicBezTo>
                  <a:cubicBezTo>
                    <a:pt x="981" y="1037"/>
                    <a:pt x="1006" y="1012"/>
                    <a:pt x="1044" y="987"/>
                  </a:cubicBezTo>
                  <a:cubicBezTo>
                    <a:pt x="1144" y="874"/>
                    <a:pt x="1207" y="735"/>
                    <a:pt x="1207" y="572"/>
                  </a:cubicBezTo>
                  <a:cubicBezTo>
                    <a:pt x="1207" y="509"/>
                    <a:pt x="1194" y="434"/>
                    <a:pt x="1169" y="358"/>
                  </a:cubicBezTo>
                  <a:cubicBezTo>
                    <a:pt x="1131" y="283"/>
                    <a:pt x="1094" y="220"/>
                    <a:pt x="1044" y="170"/>
                  </a:cubicBezTo>
                  <a:cubicBezTo>
                    <a:pt x="1018" y="145"/>
                    <a:pt x="981" y="120"/>
                    <a:pt x="956" y="94"/>
                  </a:cubicBezTo>
                  <a:cubicBezTo>
                    <a:pt x="918" y="82"/>
                    <a:pt x="893" y="57"/>
                    <a:pt x="855" y="44"/>
                  </a:cubicBezTo>
                  <a:cubicBezTo>
                    <a:pt x="817" y="32"/>
                    <a:pt x="780" y="19"/>
                    <a:pt x="742" y="19"/>
                  </a:cubicBezTo>
                  <a:cubicBezTo>
                    <a:pt x="704" y="7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3505104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49"/>
                  </a:cubicBezTo>
                  <a:cubicBezTo>
                    <a:pt x="38" y="387"/>
                    <a:pt x="26" y="425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8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0"/>
                  </a:lnTo>
                  <a:cubicBezTo>
                    <a:pt x="289" y="1066"/>
                    <a:pt x="327" y="1091"/>
                    <a:pt x="365" y="1103"/>
                  </a:cubicBezTo>
                  <a:cubicBezTo>
                    <a:pt x="390" y="1116"/>
                    <a:pt x="428" y="1128"/>
                    <a:pt x="465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28"/>
                    <a:pt x="767" y="1116"/>
                    <a:pt x="805" y="1103"/>
                  </a:cubicBezTo>
                  <a:cubicBezTo>
                    <a:pt x="830" y="1091"/>
                    <a:pt x="868" y="1066"/>
                    <a:pt x="893" y="1040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27"/>
                    <a:pt x="1081" y="865"/>
                    <a:pt x="1106" y="789"/>
                  </a:cubicBezTo>
                  <a:cubicBezTo>
                    <a:pt x="1144" y="714"/>
                    <a:pt x="1157" y="638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87"/>
                    <a:pt x="1106" y="349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3505104" y="2554448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78" y="0"/>
                  </a:moveTo>
                  <a:cubicBezTo>
                    <a:pt x="437" y="0"/>
                    <a:pt x="294" y="53"/>
                    <a:pt x="176" y="170"/>
                  </a:cubicBezTo>
                  <a:cubicBezTo>
                    <a:pt x="139" y="195"/>
                    <a:pt x="126" y="220"/>
                    <a:pt x="101" y="258"/>
                  </a:cubicBezTo>
                  <a:cubicBezTo>
                    <a:pt x="76" y="283"/>
                    <a:pt x="63" y="321"/>
                    <a:pt x="51" y="359"/>
                  </a:cubicBezTo>
                  <a:cubicBezTo>
                    <a:pt x="38" y="396"/>
                    <a:pt x="26" y="434"/>
                    <a:pt x="13" y="472"/>
                  </a:cubicBezTo>
                  <a:cubicBezTo>
                    <a:pt x="13" y="497"/>
                    <a:pt x="0" y="534"/>
                    <a:pt x="0" y="572"/>
                  </a:cubicBezTo>
                  <a:cubicBezTo>
                    <a:pt x="0" y="648"/>
                    <a:pt x="13" y="723"/>
                    <a:pt x="51" y="798"/>
                  </a:cubicBezTo>
                  <a:cubicBezTo>
                    <a:pt x="76" y="861"/>
                    <a:pt x="114" y="924"/>
                    <a:pt x="176" y="987"/>
                  </a:cubicBezTo>
                  <a:cubicBezTo>
                    <a:pt x="277" y="1087"/>
                    <a:pt x="428" y="1150"/>
                    <a:pt x="579" y="1150"/>
                  </a:cubicBezTo>
                  <a:cubicBezTo>
                    <a:pt x="616" y="1150"/>
                    <a:pt x="654" y="1150"/>
                    <a:pt x="692" y="1138"/>
                  </a:cubicBezTo>
                  <a:cubicBezTo>
                    <a:pt x="729" y="1138"/>
                    <a:pt x="767" y="1125"/>
                    <a:pt x="805" y="1100"/>
                  </a:cubicBezTo>
                  <a:cubicBezTo>
                    <a:pt x="830" y="1087"/>
                    <a:pt x="868" y="1075"/>
                    <a:pt x="893" y="1050"/>
                  </a:cubicBezTo>
                  <a:cubicBezTo>
                    <a:pt x="930" y="1037"/>
                    <a:pt x="955" y="1012"/>
                    <a:pt x="981" y="987"/>
                  </a:cubicBezTo>
                  <a:cubicBezTo>
                    <a:pt x="1043" y="937"/>
                    <a:pt x="1081" y="861"/>
                    <a:pt x="1106" y="798"/>
                  </a:cubicBezTo>
                  <a:cubicBezTo>
                    <a:pt x="1144" y="723"/>
                    <a:pt x="1157" y="648"/>
                    <a:pt x="1157" y="572"/>
                  </a:cubicBezTo>
                  <a:cubicBezTo>
                    <a:pt x="1157" y="231"/>
                    <a:pt x="874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3150936" y="3251751"/>
              <a:ext cx="40764" cy="34884"/>
            </a:xfrm>
            <a:custGeom>
              <a:rect b="b" l="l" r="r" t="t"/>
              <a:pathLst>
                <a:path extrusionOk="0" h="1151" w="1345">
                  <a:moveTo>
                    <a:pt x="760" y="1"/>
                  </a:moveTo>
                  <a:cubicBezTo>
                    <a:pt x="613" y="1"/>
                    <a:pt x="465" y="57"/>
                    <a:pt x="352" y="170"/>
                  </a:cubicBezTo>
                  <a:cubicBezTo>
                    <a:pt x="0" y="535"/>
                    <a:pt x="251" y="1138"/>
                    <a:pt x="767" y="1150"/>
                  </a:cubicBezTo>
                  <a:cubicBezTo>
                    <a:pt x="1081" y="1150"/>
                    <a:pt x="1345" y="887"/>
                    <a:pt x="1345" y="572"/>
                  </a:cubicBezTo>
                  <a:cubicBezTo>
                    <a:pt x="1345" y="497"/>
                    <a:pt x="1320" y="422"/>
                    <a:pt x="1294" y="346"/>
                  </a:cubicBezTo>
                  <a:cubicBezTo>
                    <a:pt x="1269" y="283"/>
                    <a:pt x="1219" y="221"/>
                    <a:pt x="1169" y="170"/>
                  </a:cubicBezTo>
                  <a:cubicBezTo>
                    <a:pt x="1056" y="57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3156634" y="3600130"/>
              <a:ext cx="36217" cy="34975"/>
            </a:xfrm>
            <a:custGeom>
              <a:rect b="b" l="l" r="r" t="t"/>
              <a:pathLst>
                <a:path extrusionOk="0" h="1154" w="1195">
                  <a:moveTo>
                    <a:pt x="577" y="0"/>
                  </a:moveTo>
                  <a:cubicBezTo>
                    <a:pt x="431" y="0"/>
                    <a:pt x="283" y="54"/>
                    <a:pt x="164" y="161"/>
                  </a:cubicBezTo>
                  <a:cubicBezTo>
                    <a:pt x="114" y="223"/>
                    <a:pt x="76" y="286"/>
                    <a:pt x="51" y="349"/>
                  </a:cubicBezTo>
                  <a:cubicBezTo>
                    <a:pt x="13" y="424"/>
                    <a:pt x="1" y="500"/>
                    <a:pt x="1" y="575"/>
                  </a:cubicBezTo>
                  <a:cubicBezTo>
                    <a:pt x="1" y="726"/>
                    <a:pt x="63" y="877"/>
                    <a:pt x="164" y="977"/>
                  </a:cubicBezTo>
                  <a:cubicBezTo>
                    <a:pt x="277" y="1090"/>
                    <a:pt x="428" y="1141"/>
                    <a:pt x="579" y="1153"/>
                  </a:cubicBezTo>
                  <a:cubicBezTo>
                    <a:pt x="729" y="1141"/>
                    <a:pt x="868" y="1090"/>
                    <a:pt x="981" y="977"/>
                  </a:cubicBezTo>
                  <a:cubicBezTo>
                    <a:pt x="1144" y="814"/>
                    <a:pt x="1194" y="563"/>
                    <a:pt x="1106" y="349"/>
                  </a:cubicBezTo>
                  <a:cubicBezTo>
                    <a:pt x="1081" y="286"/>
                    <a:pt x="1031" y="223"/>
                    <a:pt x="981" y="161"/>
                  </a:cubicBezTo>
                  <a:cubicBezTo>
                    <a:pt x="868" y="54"/>
                    <a:pt x="723" y="0"/>
                    <a:pt x="57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2806648" y="3600130"/>
              <a:ext cx="37339" cy="34975"/>
            </a:xfrm>
            <a:custGeom>
              <a:rect b="b" l="l" r="r" t="t"/>
              <a:pathLst>
                <a:path extrusionOk="0" h="1154" w="1232">
                  <a:moveTo>
                    <a:pt x="629" y="0"/>
                  </a:moveTo>
                  <a:cubicBezTo>
                    <a:pt x="591" y="0"/>
                    <a:pt x="553" y="4"/>
                    <a:pt x="516" y="10"/>
                  </a:cubicBezTo>
                  <a:cubicBezTo>
                    <a:pt x="478" y="10"/>
                    <a:pt x="440" y="22"/>
                    <a:pt x="415" y="47"/>
                  </a:cubicBezTo>
                  <a:cubicBezTo>
                    <a:pt x="378" y="47"/>
                    <a:pt x="340" y="73"/>
                    <a:pt x="315" y="98"/>
                  </a:cubicBezTo>
                  <a:cubicBezTo>
                    <a:pt x="277" y="110"/>
                    <a:pt x="252" y="135"/>
                    <a:pt x="227" y="161"/>
                  </a:cubicBezTo>
                  <a:cubicBezTo>
                    <a:pt x="1" y="387"/>
                    <a:pt x="1" y="751"/>
                    <a:pt x="227" y="977"/>
                  </a:cubicBezTo>
                  <a:cubicBezTo>
                    <a:pt x="252" y="1003"/>
                    <a:pt x="277" y="1028"/>
                    <a:pt x="315" y="1053"/>
                  </a:cubicBezTo>
                  <a:cubicBezTo>
                    <a:pt x="340" y="1078"/>
                    <a:pt x="378" y="1090"/>
                    <a:pt x="415" y="1103"/>
                  </a:cubicBezTo>
                  <a:cubicBezTo>
                    <a:pt x="440" y="1116"/>
                    <a:pt x="478" y="1128"/>
                    <a:pt x="516" y="1141"/>
                  </a:cubicBezTo>
                  <a:cubicBezTo>
                    <a:pt x="553" y="1141"/>
                    <a:pt x="591" y="1153"/>
                    <a:pt x="641" y="1153"/>
                  </a:cubicBezTo>
                  <a:cubicBezTo>
                    <a:pt x="667" y="1153"/>
                    <a:pt x="704" y="1141"/>
                    <a:pt x="742" y="1141"/>
                  </a:cubicBezTo>
                  <a:cubicBezTo>
                    <a:pt x="780" y="1128"/>
                    <a:pt x="817" y="1116"/>
                    <a:pt x="855" y="1103"/>
                  </a:cubicBezTo>
                  <a:cubicBezTo>
                    <a:pt x="893" y="1090"/>
                    <a:pt x="918" y="1078"/>
                    <a:pt x="956" y="1053"/>
                  </a:cubicBezTo>
                  <a:cubicBezTo>
                    <a:pt x="981" y="1028"/>
                    <a:pt x="1018" y="1003"/>
                    <a:pt x="1044" y="977"/>
                  </a:cubicBezTo>
                  <a:cubicBezTo>
                    <a:pt x="1094" y="927"/>
                    <a:pt x="1131" y="864"/>
                    <a:pt x="1169" y="789"/>
                  </a:cubicBezTo>
                  <a:cubicBezTo>
                    <a:pt x="1232" y="651"/>
                    <a:pt x="1232" y="487"/>
                    <a:pt x="1169" y="349"/>
                  </a:cubicBezTo>
                  <a:cubicBezTo>
                    <a:pt x="1131" y="286"/>
                    <a:pt x="1094" y="223"/>
                    <a:pt x="1044" y="161"/>
                  </a:cubicBezTo>
                  <a:cubicBezTo>
                    <a:pt x="1018" y="135"/>
                    <a:pt x="981" y="110"/>
                    <a:pt x="956" y="98"/>
                  </a:cubicBezTo>
                  <a:cubicBezTo>
                    <a:pt x="918" y="73"/>
                    <a:pt x="893" y="47"/>
                    <a:pt x="855" y="47"/>
                  </a:cubicBezTo>
                  <a:cubicBezTo>
                    <a:pt x="817" y="22"/>
                    <a:pt x="780" y="10"/>
                    <a:pt x="742" y="10"/>
                  </a:cubicBezTo>
                  <a:cubicBezTo>
                    <a:pt x="704" y="4"/>
                    <a:pt x="667" y="0"/>
                    <a:pt x="62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2808557" y="3251660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1"/>
                  </a:moveTo>
                  <a:cubicBezTo>
                    <a:pt x="528" y="1"/>
                    <a:pt x="490" y="4"/>
                    <a:pt x="453" y="10"/>
                  </a:cubicBezTo>
                  <a:lnTo>
                    <a:pt x="352" y="48"/>
                  </a:lnTo>
                  <a:cubicBezTo>
                    <a:pt x="315" y="60"/>
                    <a:pt x="277" y="85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86"/>
                    <a:pt x="0" y="425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65"/>
                  </a:cubicBezTo>
                  <a:cubicBezTo>
                    <a:pt x="277" y="1078"/>
                    <a:pt x="315" y="1103"/>
                    <a:pt x="352" y="1116"/>
                  </a:cubicBezTo>
                  <a:cubicBezTo>
                    <a:pt x="377" y="1128"/>
                    <a:pt x="428" y="1141"/>
                    <a:pt x="453" y="1153"/>
                  </a:cubicBezTo>
                  <a:lnTo>
                    <a:pt x="679" y="1153"/>
                  </a:lnTo>
                  <a:cubicBezTo>
                    <a:pt x="717" y="1141"/>
                    <a:pt x="754" y="1128"/>
                    <a:pt x="792" y="1116"/>
                  </a:cubicBezTo>
                  <a:cubicBezTo>
                    <a:pt x="830" y="1091"/>
                    <a:pt x="855" y="1078"/>
                    <a:pt x="893" y="1065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500"/>
                    <a:pt x="1131" y="425"/>
                    <a:pt x="1106" y="362"/>
                  </a:cubicBezTo>
                  <a:cubicBezTo>
                    <a:pt x="1068" y="286"/>
                    <a:pt x="1031" y="224"/>
                    <a:pt x="981" y="173"/>
                  </a:cubicBezTo>
                  <a:cubicBezTo>
                    <a:pt x="955" y="148"/>
                    <a:pt x="918" y="123"/>
                    <a:pt x="893" y="98"/>
                  </a:cubicBezTo>
                  <a:cubicBezTo>
                    <a:pt x="855" y="85"/>
                    <a:pt x="830" y="60"/>
                    <a:pt x="792" y="48"/>
                  </a:cubicBezTo>
                  <a:lnTo>
                    <a:pt x="679" y="10"/>
                  </a:ln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3505104" y="3600130"/>
              <a:ext cx="35460" cy="34975"/>
            </a:xfrm>
            <a:custGeom>
              <a:rect b="b" l="l" r="r" t="t"/>
              <a:pathLst>
                <a:path extrusionOk="0" h="1154" w="1170">
                  <a:moveTo>
                    <a:pt x="579" y="0"/>
                  </a:moveTo>
                  <a:cubicBezTo>
                    <a:pt x="541" y="0"/>
                    <a:pt x="503" y="4"/>
                    <a:pt x="465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60"/>
                    <a:pt x="289" y="73"/>
                    <a:pt x="264" y="98"/>
                  </a:cubicBezTo>
                  <a:lnTo>
                    <a:pt x="176" y="161"/>
                  </a:lnTo>
                  <a:cubicBezTo>
                    <a:pt x="126" y="223"/>
                    <a:pt x="76" y="286"/>
                    <a:pt x="51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77" y="1090"/>
                    <a:pt x="428" y="1153"/>
                    <a:pt x="579" y="1153"/>
                  </a:cubicBezTo>
                  <a:cubicBezTo>
                    <a:pt x="729" y="1153"/>
                    <a:pt x="880" y="1090"/>
                    <a:pt x="981" y="977"/>
                  </a:cubicBezTo>
                  <a:cubicBezTo>
                    <a:pt x="1043" y="927"/>
                    <a:pt x="1081" y="864"/>
                    <a:pt x="1106" y="789"/>
                  </a:cubicBezTo>
                  <a:cubicBezTo>
                    <a:pt x="1169" y="651"/>
                    <a:pt x="1169" y="487"/>
                    <a:pt x="1106" y="349"/>
                  </a:cubicBezTo>
                  <a:cubicBezTo>
                    <a:pt x="1081" y="286"/>
                    <a:pt x="1043" y="223"/>
                    <a:pt x="981" y="161"/>
                  </a:cubicBezTo>
                  <a:cubicBezTo>
                    <a:pt x="955" y="135"/>
                    <a:pt x="930" y="110"/>
                    <a:pt x="893" y="98"/>
                  </a:cubicBezTo>
                  <a:cubicBezTo>
                    <a:pt x="868" y="73"/>
                    <a:pt x="830" y="47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3505104" y="3251569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14" y="214"/>
                    <a:pt x="76" y="277"/>
                    <a:pt x="51" y="352"/>
                  </a:cubicBezTo>
                  <a:cubicBezTo>
                    <a:pt x="13" y="415"/>
                    <a:pt x="0" y="490"/>
                    <a:pt x="0" y="566"/>
                  </a:cubicBezTo>
                  <a:cubicBezTo>
                    <a:pt x="0" y="604"/>
                    <a:pt x="13" y="641"/>
                    <a:pt x="13" y="679"/>
                  </a:cubicBezTo>
                  <a:cubicBezTo>
                    <a:pt x="26" y="717"/>
                    <a:pt x="38" y="754"/>
                    <a:pt x="51" y="792"/>
                  </a:cubicBezTo>
                  <a:cubicBezTo>
                    <a:pt x="63" y="830"/>
                    <a:pt x="76" y="855"/>
                    <a:pt x="101" y="893"/>
                  </a:cubicBezTo>
                  <a:cubicBezTo>
                    <a:pt x="126" y="918"/>
                    <a:pt x="139" y="955"/>
                    <a:pt x="176" y="981"/>
                  </a:cubicBezTo>
                  <a:cubicBezTo>
                    <a:pt x="277" y="1081"/>
                    <a:pt x="428" y="1144"/>
                    <a:pt x="579" y="1156"/>
                  </a:cubicBezTo>
                  <a:cubicBezTo>
                    <a:pt x="616" y="1156"/>
                    <a:pt x="654" y="1144"/>
                    <a:pt x="692" y="1144"/>
                  </a:cubicBezTo>
                  <a:cubicBezTo>
                    <a:pt x="729" y="1131"/>
                    <a:pt x="767" y="1131"/>
                    <a:pt x="805" y="1106"/>
                  </a:cubicBezTo>
                  <a:cubicBezTo>
                    <a:pt x="830" y="1094"/>
                    <a:pt x="868" y="1068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44" y="428"/>
                    <a:pt x="1106" y="352"/>
                  </a:cubicBezTo>
                  <a:cubicBezTo>
                    <a:pt x="1081" y="289"/>
                    <a:pt x="1043" y="227"/>
                    <a:pt x="981" y="176"/>
                  </a:cubicBezTo>
                  <a:cubicBezTo>
                    <a:pt x="955" y="139"/>
                    <a:pt x="930" y="113"/>
                    <a:pt x="893" y="101"/>
                  </a:cubicBezTo>
                  <a:cubicBezTo>
                    <a:pt x="868" y="76"/>
                    <a:pt x="830" y="51"/>
                    <a:pt x="805" y="38"/>
                  </a:cubicBezTo>
                  <a:cubicBezTo>
                    <a:pt x="767" y="38"/>
                    <a:pt x="729" y="26"/>
                    <a:pt x="692" y="13"/>
                  </a:cubicBez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3156634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7" y="1"/>
                  </a:moveTo>
                  <a:cubicBezTo>
                    <a:pt x="431" y="1"/>
                    <a:pt x="283" y="54"/>
                    <a:pt x="164" y="161"/>
                  </a:cubicBezTo>
                  <a:cubicBezTo>
                    <a:pt x="63" y="262"/>
                    <a:pt x="1" y="412"/>
                    <a:pt x="1" y="563"/>
                  </a:cubicBezTo>
                  <a:cubicBezTo>
                    <a:pt x="1" y="714"/>
                    <a:pt x="63" y="865"/>
                    <a:pt x="164" y="965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729" y="1141"/>
                    <a:pt x="880" y="1078"/>
                    <a:pt x="981" y="965"/>
                  </a:cubicBezTo>
                  <a:cubicBezTo>
                    <a:pt x="1094" y="865"/>
                    <a:pt x="1157" y="714"/>
                    <a:pt x="1157" y="563"/>
                  </a:cubicBezTo>
                  <a:cubicBezTo>
                    <a:pt x="1157" y="488"/>
                    <a:pt x="1132" y="412"/>
                    <a:pt x="1106" y="337"/>
                  </a:cubicBezTo>
                  <a:cubicBezTo>
                    <a:pt x="1081" y="274"/>
                    <a:pt x="1031" y="211"/>
                    <a:pt x="981" y="161"/>
                  </a:cubicBezTo>
                  <a:cubicBezTo>
                    <a:pt x="868" y="54"/>
                    <a:pt x="723" y="1"/>
                    <a:pt x="57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3150936" y="4297432"/>
              <a:ext cx="44188" cy="34581"/>
            </a:xfrm>
            <a:custGeom>
              <a:rect b="b" l="l" r="r" t="t"/>
              <a:pathLst>
                <a:path extrusionOk="0" h="1141" w="1458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1" y="1141"/>
                    <a:pt x="767" y="1141"/>
                  </a:cubicBezTo>
                  <a:cubicBezTo>
                    <a:pt x="1169" y="1141"/>
                    <a:pt x="1458" y="726"/>
                    <a:pt x="1294" y="349"/>
                  </a:cubicBezTo>
                  <a:cubicBezTo>
                    <a:pt x="1269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2808557" y="4297069"/>
              <a:ext cx="34672" cy="34945"/>
            </a:xfrm>
            <a:custGeom>
              <a:rect b="b" l="l" r="r" t="t"/>
              <a:pathLst>
                <a:path extrusionOk="0" h="1153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28" y="22"/>
                    <a:pt x="377" y="35"/>
                    <a:pt x="352" y="47"/>
                  </a:cubicBezTo>
                  <a:cubicBezTo>
                    <a:pt x="315" y="60"/>
                    <a:pt x="277" y="72"/>
                    <a:pt x="252" y="97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0" y="424"/>
                    <a:pt x="0" y="575"/>
                  </a:cubicBezTo>
                  <a:cubicBezTo>
                    <a:pt x="0" y="726"/>
                    <a:pt x="51" y="877"/>
                    <a:pt x="164" y="990"/>
                  </a:cubicBezTo>
                  <a:cubicBezTo>
                    <a:pt x="189" y="1015"/>
                    <a:pt x="214" y="1040"/>
                    <a:pt x="252" y="1052"/>
                  </a:cubicBezTo>
                  <a:cubicBezTo>
                    <a:pt x="277" y="1078"/>
                    <a:pt x="315" y="1090"/>
                    <a:pt x="352" y="1115"/>
                  </a:cubicBezTo>
                  <a:cubicBezTo>
                    <a:pt x="377" y="1128"/>
                    <a:pt x="415" y="1128"/>
                    <a:pt x="453" y="1140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5" y="1015"/>
                    <a:pt x="981" y="990"/>
                  </a:cubicBezTo>
                  <a:cubicBezTo>
                    <a:pt x="1081" y="877"/>
                    <a:pt x="1144" y="726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5" y="148"/>
                    <a:pt x="918" y="123"/>
                    <a:pt x="893" y="97"/>
                  </a:cubicBezTo>
                  <a:cubicBezTo>
                    <a:pt x="855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2808557" y="3948599"/>
              <a:ext cx="34672" cy="34975"/>
            </a:xfrm>
            <a:custGeom>
              <a:rect b="b" l="l" r="r" t="t"/>
              <a:pathLst>
                <a:path extrusionOk="0" h="1154" w="1144">
                  <a:moveTo>
                    <a:pt x="566" y="0"/>
                  </a:moveTo>
                  <a:cubicBezTo>
                    <a:pt x="528" y="0"/>
                    <a:pt x="490" y="3"/>
                    <a:pt x="453" y="10"/>
                  </a:cubicBezTo>
                  <a:cubicBezTo>
                    <a:pt x="415" y="22"/>
                    <a:pt x="377" y="35"/>
                    <a:pt x="352" y="35"/>
                  </a:cubicBezTo>
                  <a:cubicBezTo>
                    <a:pt x="315" y="60"/>
                    <a:pt x="277" y="72"/>
                    <a:pt x="252" y="98"/>
                  </a:cubicBezTo>
                  <a:cubicBezTo>
                    <a:pt x="214" y="123"/>
                    <a:pt x="189" y="135"/>
                    <a:pt x="164" y="173"/>
                  </a:cubicBezTo>
                  <a:cubicBezTo>
                    <a:pt x="113" y="223"/>
                    <a:pt x="63" y="286"/>
                    <a:pt x="38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613"/>
                    <a:pt x="0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cubicBezTo>
                    <a:pt x="51" y="826"/>
                    <a:pt x="76" y="864"/>
                    <a:pt x="88" y="889"/>
                  </a:cubicBezTo>
                  <a:cubicBezTo>
                    <a:pt x="113" y="927"/>
                    <a:pt x="139" y="952"/>
                    <a:pt x="164" y="977"/>
                  </a:cubicBezTo>
                  <a:cubicBezTo>
                    <a:pt x="189" y="1002"/>
                    <a:pt x="214" y="1027"/>
                    <a:pt x="252" y="1053"/>
                  </a:cubicBezTo>
                  <a:cubicBezTo>
                    <a:pt x="277" y="1078"/>
                    <a:pt x="315" y="1090"/>
                    <a:pt x="352" y="1103"/>
                  </a:cubicBezTo>
                  <a:cubicBezTo>
                    <a:pt x="377" y="1128"/>
                    <a:pt x="415" y="1141"/>
                    <a:pt x="453" y="1141"/>
                  </a:cubicBezTo>
                  <a:cubicBezTo>
                    <a:pt x="490" y="1153"/>
                    <a:pt x="528" y="1153"/>
                    <a:pt x="578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41"/>
                    <a:pt x="754" y="1128"/>
                    <a:pt x="792" y="1103"/>
                  </a:cubicBezTo>
                  <a:cubicBezTo>
                    <a:pt x="830" y="1090"/>
                    <a:pt x="855" y="1065"/>
                    <a:pt x="893" y="1053"/>
                  </a:cubicBezTo>
                  <a:cubicBezTo>
                    <a:pt x="918" y="1027"/>
                    <a:pt x="955" y="1002"/>
                    <a:pt x="981" y="977"/>
                  </a:cubicBezTo>
                  <a:cubicBezTo>
                    <a:pt x="1006" y="952"/>
                    <a:pt x="1031" y="927"/>
                    <a:pt x="1043" y="889"/>
                  </a:cubicBezTo>
                  <a:cubicBezTo>
                    <a:pt x="1068" y="864"/>
                    <a:pt x="1094" y="826"/>
                    <a:pt x="1106" y="801"/>
                  </a:cubicBezTo>
                  <a:cubicBezTo>
                    <a:pt x="1119" y="764"/>
                    <a:pt x="1119" y="726"/>
                    <a:pt x="1131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500"/>
                    <a:pt x="1131" y="424"/>
                    <a:pt x="1106" y="349"/>
                  </a:cubicBezTo>
                  <a:cubicBezTo>
                    <a:pt x="1068" y="286"/>
                    <a:pt x="1031" y="223"/>
                    <a:pt x="981" y="173"/>
                  </a:cubicBezTo>
                  <a:cubicBezTo>
                    <a:pt x="955" y="135"/>
                    <a:pt x="918" y="123"/>
                    <a:pt x="893" y="98"/>
                  </a:cubicBezTo>
                  <a:cubicBezTo>
                    <a:pt x="855" y="72"/>
                    <a:pt x="830" y="60"/>
                    <a:pt x="792" y="35"/>
                  </a:cubicBezTo>
                  <a:cubicBezTo>
                    <a:pt x="754" y="35"/>
                    <a:pt x="717" y="22"/>
                    <a:pt x="679" y="10"/>
                  </a:cubicBez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3505104" y="4297341"/>
              <a:ext cx="35066" cy="34672"/>
            </a:xfrm>
            <a:custGeom>
              <a:rect b="b" l="l" r="r" t="t"/>
              <a:pathLst>
                <a:path extrusionOk="0" h="1144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39" y="189"/>
                    <a:pt x="114" y="214"/>
                    <a:pt x="101" y="252"/>
                  </a:cubicBezTo>
                  <a:cubicBezTo>
                    <a:pt x="76" y="277"/>
                    <a:pt x="63" y="315"/>
                    <a:pt x="51" y="352"/>
                  </a:cubicBezTo>
                  <a:cubicBezTo>
                    <a:pt x="38" y="377"/>
                    <a:pt x="26" y="415"/>
                    <a:pt x="13" y="453"/>
                  </a:cubicBezTo>
                  <a:cubicBezTo>
                    <a:pt x="13" y="491"/>
                    <a:pt x="0" y="528"/>
                    <a:pt x="0" y="566"/>
                  </a:cubicBezTo>
                  <a:cubicBezTo>
                    <a:pt x="0" y="641"/>
                    <a:pt x="13" y="717"/>
                    <a:pt x="51" y="792"/>
                  </a:cubicBezTo>
                  <a:cubicBezTo>
                    <a:pt x="76" y="855"/>
                    <a:pt x="114" y="918"/>
                    <a:pt x="176" y="981"/>
                  </a:cubicBezTo>
                  <a:cubicBezTo>
                    <a:pt x="277" y="1081"/>
                    <a:pt x="428" y="1144"/>
                    <a:pt x="579" y="1144"/>
                  </a:cubicBezTo>
                  <a:lnTo>
                    <a:pt x="679" y="1144"/>
                  </a:lnTo>
                  <a:cubicBezTo>
                    <a:pt x="717" y="1131"/>
                    <a:pt x="754" y="1119"/>
                    <a:pt x="792" y="1106"/>
                  </a:cubicBezTo>
                  <a:cubicBezTo>
                    <a:pt x="830" y="1094"/>
                    <a:pt x="855" y="1069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31" y="930"/>
                    <a:pt x="1081" y="868"/>
                    <a:pt x="1106" y="792"/>
                  </a:cubicBezTo>
                  <a:cubicBezTo>
                    <a:pt x="1131" y="729"/>
                    <a:pt x="1144" y="654"/>
                    <a:pt x="1157" y="579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55" y="139"/>
                    <a:pt x="930" y="114"/>
                    <a:pt x="893" y="88"/>
                  </a:cubicBezTo>
                  <a:cubicBezTo>
                    <a:pt x="868" y="76"/>
                    <a:pt x="830" y="63"/>
                    <a:pt x="805" y="38"/>
                  </a:cubicBezTo>
                  <a:lnTo>
                    <a:pt x="692" y="13"/>
                  </a:ln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3505104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37"/>
                  </a:cubicBezTo>
                  <a:cubicBezTo>
                    <a:pt x="38" y="375"/>
                    <a:pt x="26" y="412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14" y="915"/>
                    <a:pt x="176" y="965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16"/>
                    <a:pt x="767" y="1103"/>
                    <a:pt x="805" y="1091"/>
                  </a:cubicBezTo>
                  <a:cubicBezTo>
                    <a:pt x="830" y="1078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65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412"/>
                    <a:pt x="1094" y="262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3153209" y="4645690"/>
              <a:ext cx="38491" cy="34793"/>
            </a:xfrm>
            <a:custGeom>
              <a:rect b="b" l="l" r="r" t="t"/>
              <a:pathLst>
                <a:path extrusionOk="0" h="1148" w="1270">
                  <a:moveTo>
                    <a:pt x="691" y="1"/>
                  </a:moveTo>
                  <a:cubicBezTo>
                    <a:pt x="470" y="1"/>
                    <a:pt x="250" y="128"/>
                    <a:pt x="151" y="356"/>
                  </a:cubicBezTo>
                  <a:cubicBezTo>
                    <a:pt x="1" y="733"/>
                    <a:pt x="277" y="1148"/>
                    <a:pt x="692" y="1148"/>
                  </a:cubicBezTo>
                  <a:cubicBezTo>
                    <a:pt x="1006" y="1148"/>
                    <a:pt x="1270" y="897"/>
                    <a:pt x="1270" y="570"/>
                  </a:cubicBezTo>
                  <a:cubicBezTo>
                    <a:pt x="1270" y="494"/>
                    <a:pt x="1245" y="432"/>
                    <a:pt x="1219" y="356"/>
                  </a:cubicBezTo>
                  <a:cubicBezTo>
                    <a:pt x="1194" y="281"/>
                    <a:pt x="1157" y="218"/>
                    <a:pt x="1094" y="168"/>
                  </a:cubicBezTo>
                  <a:cubicBezTo>
                    <a:pt x="980" y="54"/>
                    <a:pt x="835" y="1"/>
                    <a:pt x="6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2806648" y="4645508"/>
              <a:ext cx="36581" cy="34975"/>
            </a:xfrm>
            <a:custGeom>
              <a:rect b="b" l="l" r="r" t="t"/>
              <a:pathLst>
                <a:path extrusionOk="0" h="1154" w="1207">
                  <a:moveTo>
                    <a:pt x="629" y="1"/>
                  </a:moveTo>
                  <a:cubicBezTo>
                    <a:pt x="591" y="1"/>
                    <a:pt x="553" y="4"/>
                    <a:pt x="516" y="10"/>
                  </a:cubicBezTo>
                  <a:cubicBezTo>
                    <a:pt x="478" y="23"/>
                    <a:pt x="440" y="35"/>
                    <a:pt x="415" y="48"/>
                  </a:cubicBezTo>
                  <a:cubicBezTo>
                    <a:pt x="378" y="61"/>
                    <a:pt x="340" y="86"/>
                    <a:pt x="315" y="98"/>
                  </a:cubicBezTo>
                  <a:cubicBezTo>
                    <a:pt x="277" y="123"/>
                    <a:pt x="252" y="149"/>
                    <a:pt x="227" y="174"/>
                  </a:cubicBezTo>
                  <a:cubicBezTo>
                    <a:pt x="1" y="400"/>
                    <a:pt x="1" y="764"/>
                    <a:pt x="227" y="991"/>
                  </a:cubicBezTo>
                  <a:cubicBezTo>
                    <a:pt x="252" y="1016"/>
                    <a:pt x="290" y="1041"/>
                    <a:pt x="315" y="1066"/>
                  </a:cubicBezTo>
                  <a:cubicBezTo>
                    <a:pt x="340" y="1078"/>
                    <a:pt x="378" y="1104"/>
                    <a:pt x="415" y="1116"/>
                  </a:cubicBezTo>
                  <a:cubicBezTo>
                    <a:pt x="440" y="1129"/>
                    <a:pt x="478" y="1141"/>
                    <a:pt x="516" y="1141"/>
                  </a:cubicBezTo>
                  <a:cubicBezTo>
                    <a:pt x="553" y="1154"/>
                    <a:pt x="591" y="1154"/>
                    <a:pt x="641" y="1154"/>
                  </a:cubicBezTo>
                  <a:cubicBezTo>
                    <a:pt x="667" y="1154"/>
                    <a:pt x="704" y="1154"/>
                    <a:pt x="742" y="1141"/>
                  </a:cubicBezTo>
                  <a:cubicBezTo>
                    <a:pt x="780" y="1141"/>
                    <a:pt x="817" y="1129"/>
                    <a:pt x="855" y="1104"/>
                  </a:cubicBezTo>
                  <a:cubicBezTo>
                    <a:pt x="893" y="1104"/>
                    <a:pt x="918" y="1078"/>
                    <a:pt x="956" y="1053"/>
                  </a:cubicBezTo>
                  <a:cubicBezTo>
                    <a:pt x="981" y="1041"/>
                    <a:pt x="1018" y="1016"/>
                    <a:pt x="1044" y="991"/>
                  </a:cubicBezTo>
                  <a:cubicBezTo>
                    <a:pt x="1144" y="877"/>
                    <a:pt x="1207" y="739"/>
                    <a:pt x="1207" y="576"/>
                  </a:cubicBezTo>
                  <a:cubicBezTo>
                    <a:pt x="1207" y="425"/>
                    <a:pt x="1144" y="274"/>
                    <a:pt x="1044" y="174"/>
                  </a:cubicBezTo>
                  <a:cubicBezTo>
                    <a:pt x="1018" y="149"/>
                    <a:pt x="981" y="123"/>
                    <a:pt x="956" y="98"/>
                  </a:cubicBezTo>
                  <a:cubicBezTo>
                    <a:pt x="918" y="86"/>
                    <a:pt x="893" y="61"/>
                    <a:pt x="855" y="48"/>
                  </a:cubicBezTo>
                  <a:cubicBezTo>
                    <a:pt x="817" y="35"/>
                    <a:pt x="780" y="23"/>
                    <a:pt x="742" y="10"/>
                  </a:cubicBezTo>
                  <a:cubicBezTo>
                    <a:pt x="704" y="4"/>
                    <a:pt x="667" y="1"/>
                    <a:pt x="62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3505104" y="464562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99" y="0"/>
                  </a:moveTo>
                  <a:cubicBezTo>
                    <a:pt x="442" y="0"/>
                    <a:pt x="292" y="54"/>
                    <a:pt x="176" y="170"/>
                  </a:cubicBezTo>
                  <a:cubicBezTo>
                    <a:pt x="114" y="220"/>
                    <a:pt x="76" y="283"/>
                    <a:pt x="51" y="358"/>
                  </a:cubicBezTo>
                  <a:cubicBezTo>
                    <a:pt x="13" y="434"/>
                    <a:pt x="0" y="496"/>
                    <a:pt x="0" y="572"/>
                  </a:cubicBezTo>
                  <a:cubicBezTo>
                    <a:pt x="0" y="610"/>
                    <a:pt x="13" y="660"/>
                    <a:pt x="13" y="697"/>
                  </a:cubicBezTo>
                  <a:cubicBezTo>
                    <a:pt x="26" y="723"/>
                    <a:pt x="38" y="760"/>
                    <a:pt x="51" y="798"/>
                  </a:cubicBezTo>
                  <a:cubicBezTo>
                    <a:pt x="63" y="836"/>
                    <a:pt x="76" y="861"/>
                    <a:pt x="101" y="899"/>
                  </a:cubicBezTo>
                  <a:cubicBezTo>
                    <a:pt x="126" y="924"/>
                    <a:pt x="139" y="961"/>
                    <a:pt x="176" y="987"/>
                  </a:cubicBezTo>
                  <a:cubicBezTo>
                    <a:pt x="277" y="1087"/>
                    <a:pt x="428" y="1150"/>
                    <a:pt x="579" y="1150"/>
                  </a:cubicBezTo>
                  <a:cubicBezTo>
                    <a:pt x="616" y="1150"/>
                    <a:pt x="654" y="1150"/>
                    <a:pt x="692" y="1137"/>
                  </a:cubicBezTo>
                  <a:cubicBezTo>
                    <a:pt x="729" y="1137"/>
                    <a:pt x="767" y="1125"/>
                    <a:pt x="805" y="1100"/>
                  </a:cubicBezTo>
                  <a:cubicBezTo>
                    <a:pt x="830" y="1100"/>
                    <a:pt x="868" y="1074"/>
                    <a:pt x="893" y="1049"/>
                  </a:cubicBezTo>
                  <a:cubicBezTo>
                    <a:pt x="930" y="1037"/>
                    <a:pt x="955" y="1012"/>
                    <a:pt x="981" y="987"/>
                  </a:cubicBezTo>
                  <a:cubicBezTo>
                    <a:pt x="1157" y="823"/>
                    <a:pt x="1207" y="572"/>
                    <a:pt x="1106" y="358"/>
                  </a:cubicBezTo>
                  <a:cubicBezTo>
                    <a:pt x="1081" y="283"/>
                    <a:pt x="1043" y="220"/>
                    <a:pt x="981" y="170"/>
                  </a:cubicBezTo>
                  <a:cubicBezTo>
                    <a:pt x="955" y="145"/>
                    <a:pt x="930" y="119"/>
                    <a:pt x="893" y="94"/>
                  </a:cubicBezTo>
                  <a:cubicBezTo>
                    <a:pt x="868" y="69"/>
                    <a:pt x="830" y="57"/>
                    <a:pt x="805" y="44"/>
                  </a:cubicBezTo>
                  <a:cubicBezTo>
                    <a:pt x="767" y="31"/>
                    <a:pt x="729" y="19"/>
                    <a:pt x="692" y="6"/>
                  </a:cubicBezTo>
                  <a:cubicBezTo>
                    <a:pt x="661" y="2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3850210" y="2903009"/>
              <a:ext cx="41461" cy="34793"/>
            </a:xfrm>
            <a:custGeom>
              <a:rect b="b" l="l" r="r" t="t"/>
              <a:pathLst>
                <a:path extrusionOk="0" h="1148" w="1368">
                  <a:moveTo>
                    <a:pt x="695" y="1"/>
                  </a:moveTo>
                  <a:cubicBezTo>
                    <a:pt x="551" y="1"/>
                    <a:pt x="404" y="55"/>
                    <a:pt x="287" y="167"/>
                  </a:cubicBezTo>
                  <a:cubicBezTo>
                    <a:pt x="224" y="217"/>
                    <a:pt x="187" y="280"/>
                    <a:pt x="162" y="355"/>
                  </a:cubicBezTo>
                  <a:cubicBezTo>
                    <a:pt x="1" y="727"/>
                    <a:pt x="267" y="1147"/>
                    <a:pt x="672" y="1147"/>
                  </a:cubicBezTo>
                  <a:cubicBezTo>
                    <a:pt x="677" y="1147"/>
                    <a:pt x="683" y="1147"/>
                    <a:pt x="689" y="1147"/>
                  </a:cubicBezTo>
                  <a:cubicBezTo>
                    <a:pt x="765" y="1147"/>
                    <a:pt x="840" y="1134"/>
                    <a:pt x="916" y="1109"/>
                  </a:cubicBezTo>
                  <a:cubicBezTo>
                    <a:pt x="1242" y="971"/>
                    <a:pt x="1368" y="556"/>
                    <a:pt x="1167" y="255"/>
                  </a:cubicBezTo>
                  <a:cubicBezTo>
                    <a:pt x="1055" y="87"/>
                    <a:pt x="877" y="1"/>
                    <a:pt x="69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3505104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49"/>
                  </a:cubicBezTo>
                  <a:cubicBezTo>
                    <a:pt x="38" y="387"/>
                    <a:pt x="26" y="425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8"/>
                    <a:pt x="13" y="714"/>
                    <a:pt x="51" y="789"/>
                  </a:cubicBezTo>
                  <a:cubicBezTo>
                    <a:pt x="76" y="852"/>
                    <a:pt x="126" y="915"/>
                    <a:pt x="176" y="978"/>
                  </a:cubicBezTo>
                  <a:lnTo>
                    <a:pt x="264" y="1040"/>
                  </a:lnTo>
                  <a:cubicBezTo>
                    <a:pt x="289" y="1066"/>
                    <a:pt x="327" y="1091"/>
                    <a:pt x="365" y="1103"/>
                  </a:cubicBezTo>
                  <a:cubicBezTo>
                    <a:pt x="390" y="1116"/>
                    <a:pt x="428" y="1128"/>
                    <a:pt x="465" y="1128"/>
                  </a:cubicBezTo>
                  <a:cubicBezTo>
                    <a:pt x="503" y="1141"/>
                    <a:pt x="541" y="1141"/>
                    <a:pt x="579" y="1141"/>
                  </a:cubicBezTo>
                  <a:cubicBezTo>
                    <a:pt x="616" y="1141"/>
                    <a:pt x="654" y="1141"/>
                    <a:pt x="692" y="1128"/>
                  </a:cubicBezTo>
                  <a:cubicBezTo>
                    <a:pt x="729" y="1128"/>
                    <a:pt x="767" y="1116"/>
                    <a:pt x="805" y="1103"/>
                  </a:cubicBezTo>
                  <a:cubicBezTo>
                    <a:pt x="830" y="1091"/>
                    <a:pt x="868" y="1066"/>
                    <a:pt x="893" y="1040"/>
                  </a:cubicBezTo>
                  <a:cubicBezTo>
                    <a:pt x="930" y="1028"/>
                    <a:pt x="955" y="1003"/>
                    <a:pt x="981" y="978"/>
                  </a:cubicBezTo>
                  <a:cubicBezTo>
                    <a:pt x="1043" y="927"/>
                    <a:pt x="1081" y="865"/>
                    <a:pt x="1106" y="789"/>
                  </a:cubicBezTo>
                  <a:cubicBezTo>
                    <a:pt x="1144" y="714"/>
                    <a:pt x="1157" y="638"/>
                    <a:pt x="1157" y="563"/>
                  </a:cubicBezTo>
                  <a:cubicBezTo>
                    <a:pt x="1157" y="525"/>
                    <a:pt x="1157" y="488"/>
                    <a:pt x="1144" y="450"/>
                  </a:cubicBezTo>
                  <a:cubicBezTo>
                    <a:pt x="1144" y="412"/>
                    <a:pt x="1131" y="387"/>
                    <a:pt x="1106" y="349"/>
                  </a:cubicBezTo>
                  <a:cubicBezTo>
                    <a:pt x="1094" y="312"/>
                    <a:pt x="1081" y="287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201650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3853574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60"/>
                    <a:pt x="176" y="169"/>
                  </a:cubicBezTo>
                  <a:cubicBezTo>
                    <a:pt x="126" y="220"/>
                    <a:pt x="76" y="282"/>
                    <a:pt x="51" y="345"/>
                  </a:cubicBezTo>
                  <a:cubicBezTo>
                    <a:pt x="25" y="421"/>
                    <a:pt x="0" y="496"/>
                    <a:pt x="0" y="571"/>
                  </a:cubicBezTo>
                  <a:cubicBezTo>
                    <a:pt x="13" y="886"/>
                    <a:pt x="264" y="1137"/>
                    <a:pt x="578" y="1149"/>
                  </a:cubicBezTo>
                  <a:cubicBezTo>
                    <a:pt x="654" y="1149"/>
                    <a:pt x="729" y="1124"/>
                    <a:pt x="805" y="1099"/>
                  </a:cubicBezTo>
                  <a:cubicBezTo>
                    <a:pt x="867" y="1074"/>
                    <a:pt x="930" y="1024"/>
                    <a:pt x="993" y="974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1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3853574" y="360013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85" y="0"/>
                  </a:moveTo>
                  <a:cubicBezTo>
                    <a:pt x="437" y="0"/>
                    <a:pt x="289" y="54"/>
                    <a:pt x="176" y="161"/>
                  </a:cubicBezTo>
                  <a:cubicBezTo>
                    <a:pt x="151" y="198"/>
                    <a:pt x="126" y="223"/>
                    <a:pt x="101" y="261"/>
                  </a:cubicBezTo>
                  <a:cubicBezTo>
                    <a:pt x="88" y="286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654" y="1153"/>
                    <a:pt x="729" y="1128"/>
                    <a:pt x="805" y="1103"/>
                  </a:cubicBezTo>
                  <a:cubicBezTo>
                    <a:pt x="867" y="1078"/>
                    <a:pt x="930" y="1028"/>
                    <a:pt x="993" y="977"/>
                  </a:cubicBezTo>
                  <a:cubicBezTo>
                    <a:pt x="1094" y="877"/>
                    <a:pt x="1156" y="726"/>
                    <a:pt x="1156" y="575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4"/>
                    <a:pt x="1131" y="387"/>
                    <a:pt x="1119" y="349"/>
                  </a:cubicBezTo>
                  <a:cubicBezTo>
                    <a:pt x="1094" y="324"/>
                    <a:pt x="1081" y="286"/>
                    <a:pt x="1068" y="261"/>
                  </a:cubicBezTo>
                  <a:cubicBezTo>
                    <a:pt x="1043" y="223"/>
                    <a:pt x="1018" y="186"/>
                    <a:pt x="993" y="161"/>
                  </a:cubicBezTo>
                  <a:cubicBezTo>
                    <a:pt x="880" y="54"/>
                    <a:pt x="732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3505104" y="3600130"/>
              <a:ext cx="35460" cy="34975"/>
            </a:xfrm>
            <a:custGeom>
              <a:rect b="b" l="l" r="r" t="t"/>
              <a:pathLst>
                <a:path extrusionOk="0" h="1154" w="1170">
                  <a:moveTo>
                    <a:pt x="579" y="0"/>
                  </a:moveTo>
                  <a:cubicBezTo>
                    <a:pt x="541" y="0"/>
                    <a:pt x="503" y="4"/>
                    <a:pt x="465" y="10"/>
                  </a:cubicBezTo>
                  <a:cubicBezTo>
                    <a:pt x="428" y="10"/>
                    <a:pt x="390" y="22"/>
                    <a:pt x="365" y="47"/>
                  </a:cubicBezTo>
                  <a:cubicBezTo>
                    <a:pt x="327" y="60"/>
                    <a:pt x="289" y="73"/>
                    <a:pt x="264" y="98"/>
                  </a:cubicBezTo>
                  <a:lnTo>
                    <a:pt x="176" y="161"/>
                  </a:lnTo>
                  <a:cubicBezTo>
                    <a:pt x="126" y="223"/>
                    <a:pt x="76" y="286"/>
                    <a:pt x="51" y="349"/>
                  </a:cubicBezTo>
                  <a:cubicBezTo>
                    <a:pt x="13" y="424"/>
                    <a:pt x="0" y="500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77" y="1090"/>
                    <a:pt x="428" y="1153"/>
                    <a:pt x="579" y="1153"/>
                  </a:cubicBezTo>
                  <a:cubicBezTo>
                    <a:pt x="729" y="1153"/>
                    <a:pt x="880" y="1090"/>
                    <a:pt x="981" y="977"/>
                  </a:cubicBezTo>
                  <a:cubicBezTo>
                    <a:pt x="1043" y="927"/>
                    <a:pt x="1081" y="864"/>
                    <a:pt x="1106" y="789"/>
                  </a:cubicBezTo>
                  <a:cubicBezTo>
                    <a:pt x="1169" y="651"/>
                    <a:pt x="1169" y="487"/>
                    <a:pt x="1106" y="349"/>
                  </a:cubicBezTo>
                  <a:cubicBezTo>
                    <a:pt x="1081" y="286"/>
                    <a:pt x="1043" y="223"/>
                    <a:pt x="981" y="161"/>
                  </a:cubicBezTo>
                  <a:cubicBezTo>
                    <a:pt x="955" y="135"/>
                    <a:pt x="930" y="110"/>
                    <a:pt x="893" y="98"/>
                  </a:cubicBezTo>
                  <a:cubicBezTo>
                    <a:pt x="868" y="73"/>
                    <a:pt x="830" y="47"/>
                    <a:pt x="805" y="47"/>
                  </a:cubicBezTo>
                  <a:cubicBezTo>
                    <a:pt x="767" y="22"/>
                    <a:pt x="729" y="10"/>
                    <a:pt x="692" y="10"/>
                  </a:cubicBez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3505104" y="3251569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14" y="214"/>
                    <a:pt x="76" y="277"/>
                    <a:pt x="51" y="352"/>
                  </a:cubicBezTo>
                  <a:cubicBezTo>
                    <a:pt x="13" y="415"/>
                    <a:pt x="0" y="490"/>
                    <a:pt x="0" y="566"/>
                  </a:cubicBezTo>
                  <a:cubicBezTo>
                    <a:pt x="0" y="604"/>
                    <a:pt x="13" y="641"/>
                    <a:pt x="13" y="679"/>
                  </a:cubicBezTo>
                  <a:cubicBezTo>
                    <a:pt x="26" y="717"/>
                    <a:pt x="38" y="754"/>
                    <a:pt x="51" y="792"/>
                  </a:cubicBezTo>
                  <a:cubicBezTo>
                    <a:pt x="63" y="830"/>
                    <a:pt x="76" y="855"/>
                    <a:pt x="101" y="893"/>
                  </a:cubicBezTo>
                  <a:cubicBezTo>
                    <a:pt x="126" y="918"/>
                    <a:pt x="139" y="955"/>
                    <a:pt x="176" y="981"/>
                  </a:cubicBezTo>
                  <a:cubicBezTo>
                    <a:pt x="277" y="1081"/>
                    <a:pt x="428" y="1144"/>
                    <a:pt x="579" y="1156"/>
                  </a:cubicBezTo>
                  <a:cubicBezTo>
                    <a:pt x="616" y="1156"/>
                    <a:pt x="654" y="1144"/>
                    <a:pt x="692" y="1144"/>
                  </a:cubicBezTo>
                  <a:cubicBezTo>
                    <a:pt x="729" y="1131"/>
                    <a:pt x="767" y="1131"/>
                    <a:pt x="805" y="1106"/>
                  </a:cubicBezTo>
                  <a:cubicBezTo>
                    <a:pt x="830" y="1094"/>
                    <a:pt x="868" y="1068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94" y="880"/>
                    <a:pt x="1157" y="729"/>
                    <a:pt x="1157" y="578"/>
                  </a:cubicBezTo>
                  <a:cubicBezTo>
                    <a:pt x="1157" y="503"/>
                    <a:pt x="1144" y="428"/>
                    <a:pt x="1106" y="352"/>
                  </a:cubicBezTo>
                  <a:cubicBezTo>
                    <a:pt x="1081" y="289"/>
                    <a:pt x="1043" y="227"/>
                    <a:pt x="981" y="176"/>
                  </a:cubicBezTo>
                  <a:cubicBezTo>
                    <a:pt x="955" y="139"/>
                    <a:pt x="930" y="113"/>
                    <a:pt x="893" y="101"/>
                  </a:cubicBezTo>
                  <a:cubicBezTo>
                    <a:pt x="868" y="76"/>
                    <a:pt x="830" y="51"/>
                    <a:pt x="805" y="38"/>
                  </a:cubicBezTo>
                  <a:cubicBezTo>
                    <a:pt x="767" y="38"/>
                    <a:pt x="729" y="26"/>
                    <a:pt x="692" y="13"/>
                  </a:cubicBez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20240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4202044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3853574" y="3948326"/>
              <a:ext cx="35066" cy="35248"/>
            </a:xfrm>
            <a:custGeom>
              <a:rect b="b" l="l" r="r" t="t"/>
              <a:pathLst>
                <a:path extrusionOk="0" h="1163" w="1157">
                  <a:moveTo>
                    <a:pt x="589" y="1"/>
                  </a:moveTo>
                  <a:cubicBezTo>
                    <a:pt x="441" y="1"/>
                    <a:pt x="294" y="60"/>
                    <a:pt x="176" y="169"/>
                  </a:cubicBezTo>
                  <a:cubicBezTo>
                    <a:pt x="151" y="195"/>
                    <a:pt x="126" y="220"/>
                    <a:pt x="101" y="257"/>
                  </a:cubicBezTo>
                  <a:cubicBezTo>
                    <a:pt x="88" y="295"/>
                    <a:pt x="63" y="320"/>
                    <a:pt x="51" y="358"/>
                  </a:cubicBezTo>
                  <a:cubicBezTo>
                    <a:pt x="38" y="396"/>
                    <a:pt x="38" y="433"/>
                    <a:pt x="25" y="471"/>
                  </a:cubicBezTo>
                  <a:cubicBezTo>
                    <a:pt x="13" y="509"/>
                    <a:pt x="0" y="546"/>
                    <a:pt x="0" y="584"/>
                  </a:cubicBezTo>
                  <a:cubicBezTo>
                    <a:pt x="0" y="735"/>
                    <a:pt x="63" y="886"/>
                    <a:pt x="176" y="986"/>
                  </a:cubicBezTo>
                  <a:cubicBezTo>
                    <a:pt x="226" y="1049"/>
                    <a:pt x="289" y="1087"/>
                    <a:pt x="365" y="1112"/>
                  </a:cubicBezTo>
                  <a:cubicBezTo>
                    <a:pt x="428" y="1150"/>
                    <a:pt x="503" y="1162"/>
                    <a:pt x="578" y="1162"/>
                  </a:cubicBezTo>
                  <a:cubicBezTo>
                    <a:pt x="654" y="1162"/>
                    <a:pt x="742" y="1137"/>
                    <a:pt x="805" y="1112"/>
                  </a:cubicBezTo>
                  <a:cubicBezTo>
                    <a:pt x="880" y="1087"/>
                    <a:pt x="943" y="1036"/>
                    <a:pt x="993" y="986"/>
                  </a:cubicBezTo>
                  <a:cubicBezTo>
                    <a:pt x="1106" y="873"/>
                    <a:pt x="1156" y="735"/>
                    <a:pt x="1156" y="584"/>
                  </a:cubicBezTo>
                  <a:cubicBezTo>
                    <a:pt x="1156" y="546"/>
                    <a:pt x="1156" y="496"/>
                    <a:pt x="1144" y="471"/>
                  </a:cubicBezTo>
                  <a:cubicBezTo>
                    <a:pt x="1144" y="433"/>
                    <a:pt x="1131" y="396"/>
                    <a:pt x="1119" y="358"/>
                  </a:cubicBezTo>
                  <a:cubicBezTo>
                    <a:pt x="1106" y="320"/>
                    <a:pt x="1081" y="295"/>
                    <a:pt x="1068" y="257"/>
                  </a:cubicBezTo>
                  <a:cubicBezTo>
                    <a:pt x="1043" y="232"/>
                    <a:pt x="1018" y="195"/>
                    <a:pt x="993" y="169"/>
                  </a:cubicBezTo>
                  <a:cubicBezTo>
                    <a:pt x="943" y="119"/>
                    <a:pt x="880" y="69"/>
                    <a:pt x="805" y="44"/>
                  </a:cubicBezTo>
                  <a:cubicBezTo>
                    <a:pt x="734" y="15"/>
                    <a:pt x="662" y="1"/>
                    <a:pt x="58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3853574" y="4297190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7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6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69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3505104" y="4297341"/>
              <a:ext cx="35066" cy="34672"/>
            </a:xfrm>
            <a:custGeom>
              <a:rect b="b" l="l" r="r" t="t"/>
              <a:pathLst>
                <a:path extrusionOk="0" h="1144" w="1157">
                  <a:moveTo>
                    <a:pt x="570" y="1"/>
                  </a:moveTo>
                  <a:cubicBezTo>
                    <a:pt x="420" y="1"/>
                    <a:pt x="275" y="55"/>
                    <a:pt x="176" y="164"/>
                  </a:cubicBezTo>
                  <a:cubicBezTo>
                    <a:pt x="139" y="189"/>
                    <a:pt x="114" y="214"/>
                    <a:pt x="101" y="252"/>
                  </a:cubicBezTo>
                  <a:cubicBezTo>
                    <a:pt x="76" y="277"/>
                    <a:pt x="63" y="315"/>
                    <a:pt x="51" y="352"/>
                  </a:cubicBezTo>
                  <a:cubicBezTo>
                    <a:pt x="38" y="377"/>
                    <a:pt x="26" y="415"/>
                    <a:pt x="13" y="453"/>
                  </a:cubicBezTo>
                  <a:cubicBezTo>
                    <a:pt x="13" y="491"/>
                    <a:pt x="0" y="528"/>
                    <a:pt x="0" y="566"/>
                  </a:cubicBezTo>
                  <a:cubicBezTo>
                    <a:pt x="0" y="641"/>
                    <a:pt x="13" y="717"/>
                    <a:pt x="51" y="792"/>
                  </a:cubicBezTo>
                  <a:cubicBezTo>
                    <a:pt x="76" y="855"/>
                    <a:pt x="114" y="918"/>
                    <a:pt x="176" y="981"/>
                  </a:cubicBezTo>
                  <a:cubicBezTo>
                    <a:pt x="277" y="1081"/>
                    <a:pt x="428" y="1144"/>
                    <a:pt x="579" y="1144"/>
                  </a:cubicBezTo>
                  <a:lnTo>
                    <a:pt x="679" y="1144"/>
                  </a:lnTo>
                  <a:cubicBezTo>
                    <a:pt x="717" y="1131"/>
                    <a:pt x="754" y="1119"/>
                    <a:pt x="792" y="1106"/>
                  </a:cubicBezTo>
                  <a:cubicBezTo>
                    <a:pt x="830" y="1094"/>
                    <a:pt x="855" y="1069"/>
                    <a:pt x="893" y="1056"/>
                  </a:cubicBezTo>
                  <a:cubicBezTo>
                    <a:pt x="930" y="1031"/>
                    <a:pt x="955" y="1006"/>
                    <a:pt x="981" y="981"/>
                  </a:cubicBezTo>
                  <a:cubicBezTo>
                    <a:pt x="1031" y="930"/>
                    <a:pt x="1081" y="868"/>
                    <a:pt x="1106" y="792"/>
                  </a:cubicBezTo>
                  <a:cubicBezTo>
                    <a:pt x="1131" y="729"/>
                    <a:pt x="1144" y="654"/>
                    <a:pt x="1157" y="579"/>
                  </a:cubicBezTo>
                  <a:cubicBezTo>
                    <a:pt x="1157" y="415"/>
                    <a:pt x="1094" y="277"/>
                    <a:pt x="981" y="164"/>
                  </a:cubicBezTo>
                  <a:cubicBezTo>
                    <a:pt x="955" y="139"/>
                    <a:pt x="930" y="114"/>
                    <a:pt x="893" y="88"/>
                  </a:cubicBezTo>
                  <a:cubicBezTo>
                    <a:pt x="868" y="76"/>
                    <a:pt x="830" y="63"/>
                    <a:pt x="805" y="38"/>
                  </a:cubicBezTo>
                  <a:lnTo>
                    <a:pt x="692" y="13"/>
                  </a:lnTo>
                  <a:cubicBezTo>
                    <a:pt x="651" y="5"/>
                    <a:pt x="610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3505104" y="3948963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79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76" y="274"/>
                    <a:pt x="63" y="312"/>
                    <a:pt x="51" y="337"/>
                  </a:cubicBezTo>
                  <a:cubicBezTo>
                    <a:pt x="38" y="375"/>
                    <a:pt x="26" y="412"/>
                    <a:pt x="13" y="450"/>
                  </a:cubicBezTo>
                  <a:cubicBezTo>
                    <a:pt x="13" y="488"/>
                    <a:pt x="0" y="525"/>
                    <a:pt x="0" y="563"/>
                  </a:cubicBezTo>
                  <a:cubicBezTo>
                    <a:pt x="0" y="639"/>
                    <a:pt x="13" y="714"/>
                    <a:pt x="51" y="789"/>
                  </a:cubicBezTo>
                  <a:cubicBezTo>
                    <a:pt x="76" y="852"/>
                    <a:pt x="114" y="915"/>
                    <a:pt x="176" y="965"/>
                  </a:cubicBezTo>
                  <a:cubicBezTo>
                    <a:pt x="277" y="1078"/>
                    <a:pt x="428" y="1141"/>
                    <a:pt x="579" y="1141"/>
                  </a:cubicBezTo>
                  <a:cubicBezTo>
                    <a:pt x="616" y="1141"/>
                    <a:pt x="654" y="1141"/>
                    <a:pt x="692" y="1129"/>
                  </a:cubicBezTo>
                  <a:cubicBezTo>
                    <a:pt x="729" y="1116"/>
                    <a:pt x="767" y="1103"/>
                    <a:pt x="805" y="1091"/>
                  </a:cubicBezTo>
                  <a:cubicBezTo>
                    <a:pt x="830" y="1078"/>
                    <a:pt x="868" y="1066"/>
                    <a:pt x="893" y="1041"/>
                  </a:cubicBezTo>
                  <a:cubicBezTo>
                    <a:pt x="930" y="1028"/>
                    <a:pt x="955" y="1003"/>
                    <a:pt x="981" y="965"/>
                  </a:cubicBezTo>
                  <a:cubicBezTo>
                    <a:pt x="1043" y="915"/>
                    <a:pt x="1081" y="852"/>
                    <a:pt x="1106" y="789"/>
                  </a:cubicBezTo>
                  <a:cubicBezTo>
                    <a:pt x="1144" y="714"/>
                    <a:pt x="1157" y="639"/>
                    <a:pt x="1157" y="563"/>
                  </a:cubicBezTo>
                  <a:cubicBezTo>
                    <a:pt x="1157" y="412"/>
                    <a:pt x="1094" y="262"/>
                    <a:pt x="981" y="161"/>
                  </a:cubicBezTo>
                  <a:cubicBezTo>
                    <a:pt x="868" y="54"/>
                    <a:pt x="723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4196710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420240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3852058" y="4645720"/>
              <a:ext cx="39612" cy="34763"/>
            </a:xfrm>
            <a:custGeom>
              <a:rect b="b" l="l" r="r" t="t"/>
              <a:pathLst>
                <a:path extrusionOk="0" h="1147" w="1307">
                  <a:moveTo>
                    <a:pt x="634" y="1"/>
                  </a:moveTo>
                  <a:cubicBezTo>
                    <a:pt x="490" y="1"/>
                    <a:pt x="343" y="55"/>
                    <a:pt x="226" y="167"/>
                  </a:cubicBezTo>
                  <a:cubicBezTo>
                    <a:pt x="176" y="217"/>
                    <a:pt x="126" y="280"/>
                    <a:pt x="101" y="355"/>
                  </a:cubicBezTo>
                  <a:cubicBezTo>
                    <a:pt x="0" y="569"/>
                    <a:pt x="50" y="820"/>
                    <a:pt x="226" y="984"/>
                  </a:cubicBezTo>
                  <a:cubicBezTo>
                    <a:pt x="327" y="1084"/>
                    <a:pt x="478" y="1147"/>
                    <a:pt x="628" y="1147"/>
                  </a:cubicBezTo>
                  <a:cubicBezTo>
                    <a:pt x="704" y="1147"/>
                    <a:pt x="779" y="1134"/>
                    <a:pt x="855" y="1109"/>
                  </a:cubicBezTo>
                  <a:cubicBezTo>
                    <a:pt x="1181" y="971"/>
                    <a:pt x="1307" y="556"/>
                    <a:pt x="1106" y="255"/>
                  </a:cubicBezTo>
                  <a:cubicBezTo>
                    <a:pt x="994" y="87"/>
                    <a:pt x="816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3505104" y="464562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99" y="0"/>
                  </a:moveTo>
                  <a:cubicBezTo>
                    <a:pt x="442" y="0"/>
                    <a:pt x="292" y="54"/>
                    <a:pt x="176" y="170"/>
                  </a:cubicBezTo>
                  <a:cubicBezTo>
                    <a:pt x="114" y="220"/>
                    <a:pt x="76" y="283"/>
                    <a:pt x="51" y="358"/>
                  </a:cubicBezTo>
                  <a:cubicBezTo>
                    <a:pt x="13" y="434"/>
                    <a:pt x="0" y="496"/>
                    <a:pt x="0" y="572"/>
                  </a:cubicBezTo>
                  <a:cubicBezTo>
                    <a:pt x="0" y="610"/>
                    <a:pt x="13" y="660"/>
                    <a:pt x="13" y="697"/>
                  </a:cubicBezTo>
                  <a:cubicBezTo>
                    <a:pt x="26" y="723"/>
                    <a:pt x="38" y="760"/>
                    <a:pt x="51" y="798"/>
                  </a:cubicBezTo>
                  <a:cubicBezTo>
                    <a:pt x="63" y="836"/>
                    <a:pt x="76" y="861"/>
                    <a:pt x="101" y="899"/>
                  </a:cubicBezTo>
                  <a:cubicBezTo>
                    <a:pt x="126" y="924"/>
                    <a:pt x="139" y="961"/>
                    <a:pt x="176" y="987"/>
                  </a:cubicBezTo>
                  <a:cubicBezTo>
                    <a:pt x="277" y="1087"/>
                    <a:pt x="428" y="1150"/>
                    <a:pt x="579" y="1150"/>
                  </a:cubicBezTo>
                  <a:cubicBezTo>
                    <a:pt x="616" y="1150"/>
                    <a:pt x="654" y="1150"/>
                    <a:pt x="692" y="1137"/>
                  </a:cubicBezTo>
                  <a:cubicBezTo>
                    <a:pt x="729" y="1137"/>
                    <a:pt x="767" y="1125"/>
                    <a:pt x="805" y="1100"/>
                  </a:cubicBezTo>
                  <a:cubicBezTo>
                    <a:pt x="830" y="1100"/>
                    <a:pt x="868" y="1074"/>
                    <a:pt x="893" y="1049"/>
                  </a:cubicBezTo>
                  <a:cubicBezTo>
                    <a:pt x="930" y="1037"/>
                    <a:pt x="955" y="1012"/>
                    <a:pt x="981" y="987"/>
                  </a:cubicBezTo>
                  <a:cubicBezTo>
                    <a:pt x="1157" y="823"/>
                    <a:pt x="1207" y="572"/>
                    <a:pt x="1106" y="358"/>
                  </a:cubicBezTo>
                  <a:cubicBezTo>
                    <a:pt x="1081" y="283"/>
                    <a:pt x="1043" y="220"/>
                    <a:pt x="981" y="170"/>
                  </a:cubicBezTo>
                  <a:cubicBezTo>
                    <a:pt x="955" y="145"/>
                    <a:pt x="930" y="119"/>
                    <a:pt x="893" y="94"/>
                  </a:cubicBezTo>
                  <a:cubicBezTo>
                    <a:pt x="868" y="69"/>
                    <a:pt x="830" y="57"/>
                    <a:pt x="805" y="44"/>
                  </a:cubicBezTo>
                  <a:cubicBezTo>
                    <a:pt x="767" y="31"/>
                    <a:pt x="729" y="19"/>
                    <a:pt x="692" y="6"/>
                  </a:cubicBezTo>
                  <a:cubicBezTo>
                    <a:pt x="661" y="2"/>
                    <a:pt x="630" y="0"/>
                    <a:pt x="59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4194831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4550878" y="2903100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58" y="1"/>
                  </a:moveTo>
                  <a:cubicBezTo>
                    <a:pt x="412" y="1"/>
                    <a:pt x="273" y="55"/>
                    <a:pt x="164" y="164"/>
                  </a:cubicBezTo>
                  <a:cubicBezTo>
                    <a:pt x="114" y="214"/>
                    <a:pt x="63" y="277"/>
                    <a:pt x="38" y="352"/>
                  </a:cubicBezTo>
                  <a:cubicBezTo>
                    <a:pt x="13" y="428"/>
                    <a:pt x="1" y="503"/>
                    <a:pt x="1" y="579"/>
                  </a:cubicBezTo>
                  <a:cubicBezTo>
                    <a:pt x="1" y="885"/>
                    <a:pt x="240" y="1144"/>
                    <a:pt x="556" y="1144"/>
                  </a:cubicBezTo>
                  <a:cubicBezTo>
                    <a:pt x="564" y="1144"/>
                    <a:pt x="571" y="1144"/>
                    <a:pt x="579" y="1144"/>
                  </a:cubicBezTo>
                  <a:lnTo>
                    <a:pt x="566" y="1144"/>
                  </a:lnTo>
                  <a:cubicBezTo>
                    <a:pt x="893" y="1144"/>
                    <a:pt x="1144" y="893"/>
                    <a:pt x="1144" y="566"/>
                  </a:cubicBezTo>
                  <a:cubicBezTo>
                    <a:pt x="1144" y="491"/>
                    <a:pt x="1131" y="415"/>
                    <a:pt x="1106" y="352"/>
                  </a:cubicBezTo>
                  <a:cubicBezTo>
                    <a:pt x="1081" y="277"/>
                    <a:pt x="1031" y="214"/>
                    <a:pt x="981" y="164"/>
                  </a:cubicBezTo>
                  <a:cubicBezTo>
                    <a:pt x="956" y="139"/>
                    <a:pt x="918" y="114"/>
                    <a:pt x="893" y="88"/>
                  </a:cubicBezTo>
                  <a:cubicBezTo>
                    <a:pt x="855" y="76"/>
                    <a:pt x="830" y="51"/>
                    <a:pt x="792" y="38"/>
                  </a:cubicBezTo>
                  <a:cubicBezTo>
                    <a:pt x="754" y="26"/>
                    <a:pt x="717" y="13"/>
                    <a:pt x="679" y="13"/>
                  </a:cubicBezTo>
                  <a:cubicBezTo>
                    <a:pt x="639" y="5"/>
                    <a:pt x="598" y="1"/>
                    <a:pt x="55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201650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4895984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4550484" y="3252054"/>
              <a:ext cx="35096" cy="34581"/>
            </a:xfrm>
            <a:custGeom>
              <a:rect b="b" l="l" r="r" t="t"/>
              <a:pathLst>
                <a:path extrusionOk="0" h="1141" w="1158">
                  <a:moveTo>
                    <a:pt x="581" y="0"/>
                  </a:moveTo>
                  <a:cubicBezTo>
                    <a:pt x="434" y="0"/>
                    <a:pt x="290" y="53"/>
                    <a:pt x="177" y="160"/>
                  </a:cubicBezTo>
                  <a:cubicBezTo>
                    <a:pt x="127" y="211"/>
                    <a:pt x="76" y="273"/>
                    <a:pt x="51" y="336"/>
                  </a:cubicBezTo>
                  <a:cubicBezTo>
                    <a:pt x="26" y="412"/>
                    <a:pt x="14" y="487"/>
                    <a:pt x="14" y="562"/>
                  </a:cubicBezTo>
                  <a:cubicBezTo>
                    <a:pt x="1" y="877"/>
                    <a:pt x="265" y="1140"/>
                    <a:pt x="592" y="1140"/>
                  </a:cubicBezTo>
                  <a:cubicBezTo>
                    <a:pt x="742" y="1140"/>
                    <a:pt x="881" y="1078"/>
                    <a:pt x="994" y="965"/>
                  </a:cubicBezTo>
                  <a:cubicBezTo>
                    <a:pt x="1019" y="939"/>
                    <a:pt x="1044" y="914"/>
                    <a:pt x="1069" y="877"/>
                  </a:cubicBezTo>
                  <a:cubicBezTo>
                    <a:pt x="1082" y="851"/>
                    <a:pt x="1094" y="814"/>
                    <a:pt x="1119" y="789"/>
                  </a:cubicBezTo>
                  <a:cubicBezTo>
                    <a:pt x="1132" y="751"/>
                    <a:pt x="1144" y="713"/>
                    <a:pt x="1144" y="676"/>
                  </a:cubicBezTo>
                  <a:cubicBezTo>
                    <a:pt x="1157" y="638"/>
                    <a:pt x="1157" y="600"/>
                    <a:pt x="1157" y="562"/>
                  </a:cubicBezTo>
                  <a:cubicBezTo>
                    <a:pt x="1157" y="487"/>
                    <a:pt x="1144" y="412"/>
                    <a:pt x="1119" y="336"/>
                  </a:cubicBezTo>
                  <a:cubicBezTo>
                    <a:pt x="1082" y="273"/>
                    <a:pt x="1044" y="211"/>
                    <a:pt x="994" y="160"/>
                  </a:cubicBezTo>
                  <a:cubicBezTo>
                    <a:pt x="874" y="53"/>
                    <a:pt x="727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4550878" y="3600130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8" y="0"/>
                  </a:moveTo>
                  <a:cubicBezTo>
                    <a:pt x="421" y="0"/>
                    <a:pt x="277" y="54"/>
                    <a:pt x="164" y="161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651"/>
                    <a:pt x="13" y="726"/>
                    <a:pt x="38" y="789"/>
                  </a:cubicBezTo>
                  <a:cubicBezTo>
                    <a:pt x="126" y="1003"/>
                    <a:pt x="340" y="1153"/>
                    <a:pt x="579" y="1153"/>
                  </a:cubicBezTo>
                  <a:cubicBezTo>
                    <a:pt x="604" y="1153"/>
                    <a:pt x="641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7"/>
                  </a:cubicBezTo>
                  <a:cubicBezTo>
                    <a:pt x="1031" y="927"/>
                    <a:pt x="1069" y="864"/>
                    <a:pt x="1106" y="789"/>
                  </a:cubicBezTo>
                  <a:cubicBezTo>
                    <a:pt x="1131" y="726"/>
                    <a:pt x="1144" y="651"/>
                    <a:pt x="1144" y="575"/>
                  </a:cubicBezTo>
                  <a:cubicBezTo>
                    <a:pt x="1144" y="424"/>
                    <a:pt x="1081" y="274"/>
                    <a:pt x="981" y="161"/>
                  </a:cubicBezTo>
                  <a:cubicBezTo>
                    <a:pt x="861" y="54"/>
                    <a:pt x="714" y="0"/>
                    <a:pt x="56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420240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4202044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4899348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4899348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455087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639"/>
                    <a:pt x="13" y="714"/>
                    <a:pt x="38" y="789"/>
                  </a:cubicBezTo>
                  <a:cubicBezTo>
                    <a:pt x="126" y="1003"/>
                    <a:pt x="340" y="1141"/>
                    <a:pt x="579" y="1141"/>
                  </a:cubicBezTo>
                  <a:cubicBezTo>
                    <a:pt x="604" y="1141"/>
                    <a:pt x="641" y="1141"/>
                    <a:pt x="679" y="1129"/>
                  </a:cubicBezTo>
                  <a:cubicBezTo>
                    <a:pt x="717" y="1129"/>
                    <a:pt x="754" y="1116"/>
                    <a:pt x="792" y="1091"/>
                  </a:cubicBezTo>
                  <a:cubicBezTo>
                    <a:pt x="830" y="1078"/>
                    <a:pt x="855" y="1066"/>
                    <a:pt x="893" y="1041"/>
                  </a:cubicBezTo>
                  <a:cubicBezTo>
                    <a:pt x="918" y="1028"/>
                    <a:pt x="956" y="1003"/>
                    <a:pt x="981" y="965"/>
                  </a:cubicBezTo>
                  <a:cubicBezTo>
                    <a:pt x="1031" y="915"/>
                    <a:pt x="1069" y="852"/>
                    <a:pt x="1106" y="789"/>
                  </a:cubicBezTo>
                  <a:cubicBezTo>
                    <a:pt x="1131" y="714"/>
                    <a:pt x="1144" y="639"/>
                    <a:pt x="1144" y="563"/>
                  </a:cubicBezTo>
                  <a:cubicBezTo>
                    <a:pt x="1144" y="525"/>
                    <a:pt x="1144" y="488"/>
                    <a:pt x="1131" y="450"/>
                  </a:cubicBezTo>
                  <a:cubicBezTo>
                    <a:pt x="1131" y="412"/>
                    <a:pt x="1119" y="375"/>
                    <a:pt x="1106" y="337"/>
                  </a:cubicBezTo>
                  <a:cubicBezTo>
                    <a:pt x="1081" y="312"/>
                    <a:pt x="1069" y="274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4550878" y="4297069"/>
              <a:ext cx="34702" cy="34945"/>
            </a:xfrm>
            <a:custGeom>
              <a:rect b="b" l="l" r="r" t="t"/>
              <a:pathLst>
                <a:path extrusionOk="0" h="1153" w="1145">
                  <a:moveTo>
                    <a:pt x="566" y="0"/>
                  </a:moveTo>
                  <a:cubicBezTo>
                    <a:pt x="528" y="0"/>
                    <a:pt x="491" y="3"/>
                    <a:pt x="453" y="10"/>
                  </a:cubicBezTo>
                  <a:cubicBezTo>
                    <a:pt x="428" y="22"/>
                    <a:pt x="378" y="35"/>
                    <a:pt x="352" y="47"/>
                  </a:cubicBezTo>
                  <a:lnTo>
                    <a:pt x="252" y="97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1" y="424"/>
                    <a:pt x="1" y="575"/>
                  </a:cubicBezTo>
                  <a:cubicBezTo>
                    <a:pt x="1" y="613"/>
                    <a:pt x="1" y="650"/>
                    <a:pt x="13" y="688"/>
                  </a:cubicBezTo>
                  <a:cubicBezTo>
                    <a:pt x="13" y="726"/>
                    <a:pt x="26" y="763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39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3"/>
                    <a:pt x="1131" y="726"/>
                    <a:pt x="1144" y="688"/>
                  </a:cubicBezTo>
                  <a:cubicBezTo>
                    <a:pt x="1144" y="650"/>
                    <a:pt x="1144" y="613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6" y="148"/>
                    <a:pt x="918" y="123"/>
                    <a:pt x="893" y="97"/>
                  </a:cubicBezTo>
                  <a:cubicBezTo>
                    <a:pt x="868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4196710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420240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4899348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4899348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4544544" y="4645447"/>
              <a:ext cx="42915" cy="35035"/>
            </a:xfrm>
            <a:custGeom>
              <a:rect b="b" l="l" r="r" t="t"/>
              <a:pathLst>
                <a:path extrusionOk="0" h="1156" w="1416">
                  <a:moveTo>
                    <a:pt x="769" y="0"/>
                  </a:moveTo>
                  <a:cubicBezTo>
                    <a:pt x="285" y="0"/>
                    <a:pt x="1" y="620"/>
                    <a:pt x="373" y="993"/>
                  </a:cubicBezTo>
                  <a:cubicBezTo>
                    <a:pt x="398" y="1018"/>
                    <a:pt x="436" y="1043"/>
                    <a:pt x="461" y="1068"/>
                  </a:cubicBezTo>
                  <a:cubicBezTo>
                    <a:pt x="486" y="1080"/>
                    <a:pt x="524" y="1106"/>
                    <a:pt x="561" y="1118"/>
                  </a:cubicBezTo>
                  <a:cubicBezTo>
                    <a:pt x="587" y="1131"/>
                    <a:pt x="624" y="1143"/>
                    <a:pt x="662" y="1143"/>
                  </a:cubicBezTo>
                  <a:cubicBezTo>
                    <a:pt x="700" y="1156"/>
                    <a:pt x="737" y="1156"/>
                    <a:pt x="788" y="1156"/>
                  </a:cubicBezTo>
                  <a:cubicBezTo>
                    <a:pt x="813" y="1156"/>
                    <a:pt x="850" y="1156"/>
                    <a:pt x="888" y="1143"/>
                  </a:cubicBezTo>
                  <a:cubicBezTo>
                    <a:pt x="926" y="1143"/>
                    <a:pt x="963" y="1131"/>
                    <a:pt x="1001" y="1118"/>
                  </a:cubicBezTo>
                  <a:cubicBezTo>
                    <a:pt x="1039" y="1106"/>
                    <a:pt x="1064" y="1080"/>
                    <a:pt x="1102" y="1068"/>
                  </a:cubicBezTo>
                  <a:cubicBezTo>
                    <a:pt x="1127" y="1043"/>
                    <a:pt x="1165" y="1018"/>
                    <a:pt x="1190" y="993"/>
                  </a:cubicBezTo>
                  <a:cubicBezTo>
                    <a:pt x="1416" y="766"/>
                    <a:pt x="1416" y="402"/>
                    <a:pt x="1190" y="176"/>
                  </a:cubicBezTo>
                  <a:cubicBezTo>
                    <a:pt x="1165" y="151"/>
                    <a:pt x="1127" y="125"/>
                    <a:pt x="1102" y="100"/>
                  </a:cubicBezTo>
                  <a:cubicBezTo>
                    <a:pt x="1064" y="75"/>
                    <a:pt x="1039" y="63"/>
                    <a:pt x="1001" y="50"/>
                  </a:cubicBezTo>
                  <a:cubicBezTo>
                    <a:pt x="963" y="37"/>
                    <a:pt x="926" y="25"/>
                    <a:pt x="888" y="12"/>
                  </a:cubicBezTo>
                  <a:cubicBezTo>
                    <a:pt x="847" y="4"/>
                    <a:pt x="807" y="0"/>
                    <a:pt x="76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4194831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489783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247818" y="290294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63" y="282"/>
                    <a:pt x="0" y="420"/>
                    <a:pt x="0" y="584"/>
                  </a:cubicBezTo>
                  <a:cubicBezTo>
                    <a:pt x="0" y="646"/>
                    <a:pt x="13" y="722"/>
                    <a:pt x="50" y="797"/>
                  </a:cubicBezTo>
                  <a:cubicBezTo>
                    <a:pt x="76" y="860"/>
                    <a:pt x="113" y="935"/>
                    <a:pt x="164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7" y="1136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111"/>
                  </a:cubicBezTo>
                  <a:cubicBezTo>
                    <a:pt x="830" y="1099"/>
                    <a:pt x="867" y="1074"/>
                    <a:pt x="892" y="1061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34"/>
                    <a:pt x="1156" y="584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895984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596288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247818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113" y="220"/>
                    <a:pt x="76" y="282"/>
                    <a:pt x="50" y="345"/>
                  </a:cubicBezTo>
                  <a:cubicBezTo>
                    <a:pt x="13" y="421"/>
                    <a:pt x="0" y="496"/>
                    <a:pt x="0" y="571"/>
                  </a:cubicBezTo>
                  <a:cubicBezTo>
                    <a:pt x="0" y="722"/>
                    <a:pt x="63" y="873"/>
                    <a:pt x="164" y="974"/>
                  </a:cubicBezTo>
                  <a:cubicBezTo>
                    <a:pt x="226" y="1036"/>
                    <a:pt x="289" y="1074"/>
                    <a:pt x="365" y="1099"/>
                  </a:cubicBezTo>
                  <a:cubicBezTo>
                    <a:pt x="427" y="1124"/>
                    <a:pt x="503" y="1149"/>
                    <a:pt x="578" y="1149"/>
                  </a:cubicBezTo>
                  <a:cubicBezTo>
                    <a:pt x="892" y="1149"/>
                    <a:pt x="1156" y="886"/>
                    <a:pt x="1156" y="571"/>
                  </a:cubicBezTo>
                  <a:cubicBezTo>
                    <a:pt x="1156" y="421"/>
                    <a:pt x="1093" y="270"/>
                    <a:pt x="993" y="169"/>
                  </a:cubicBezTo>
                  <a:cubicBezTo>
                    <a:pt x="875" y="60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247818" y="3600160"/>
              <a:ext cx="36581" cy="34945"/>
            </a:xfrm>
            <a:custGeom>
              <a:rect b="b" l="l" r="r" t="t"/>
              <a:pathLst>
                <a:path extrusionOk="0" h="1153" w="1207">
                  <a:moveTo>
                    <a:pt x="594" y="0"/>
                  </a:moveTo>
                  <a:cubicBezTo>
                    <a:pt x="517" y="0"/>
                    <a:pt x="439" y="16"/>
                    <a:pt x="365" y="46"/>
                  </a:cubicBezTo>
                  <a:cubicBezTo>
                    <a:pt x="289" y="72"/>
                    <a:pt x="226" y="109"/>
                    <a:pt x="176" y="160"/>
                  </a:cubicBezTo>
                  <a:cubicBezTo>
                    <a:pt x="113" y="222"/>
                    <a:pt x="76" y="285"/>
                    <a:pt x="50" y="348"/>
                  </a:cubicBezTo>
                  <a:cubicBezTo>
                    <a:pt x="13" y="423"/>
                    <a:pt x="0" y="499"/>
                    <a:pt x="0" y="574"/>
                  </a:cubicBezTo>
                  <a:cubicBezTo>
                    <a:pt x="0" y="725"/>
                    <a:pt x="63" y="863"/>
                    <a:pt x="176" y="976"/>
                  </a:cubicBezTo>
                  <a:cubicBezTo>
                    <a:pt x="277" y="1089"/>
                    <a:pt x="427" y="1140"/>
                    <a:pt x="578" y="1152"/>
                  </a:cubicBezTo>
                  <a:cubicBezTo>
                    <a:pt x="616" y="1152"/>
                    <a:pt x="654" y="1140"/>
                    <a:pt x="691" y="1140"/>
                  </a:cubicBezTo>
                  <a:cubicBezTo>
                    <a:pt x="729" y="1127"/>
                    <a:pt x="767" y="1115"/>
                    <a:pt x="804" y="1102"/>
                  </a:cubicBezTo>
                  <a:cubicBezTo>
                    <a:pt x="830" y="1089"/>
                    <a:pt x="867" y="1077"/>
                    <a:pt x="892" y="1052"/>
                  </a:cubicBezTo>
                  <a:cubicBezTo>
                    <a:pt x="930" y="1027"/>
                    <a:pt x="955" y="1002"/>
                    <a:pt x="993" y="976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3"/>
                    <a:pt x="738" y="0"/>
                    <a:pt x="5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4899348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4899348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596288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596288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247818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91" y="1"/>
                  </a:moveTo>
                  <a:cubicBezTo>
                    <a:pt x="516" y="1"/>
                    <a:pt x="440" y="16"/>
                    <a:pt x="365" y="48"/>
                  </a:cubicBezTo>
                  <a:cubicBezTo>
                    <a:pt x="138" y="136"/>
                    <a:pt x="0" y="337"/>
                    <a:pt x="0" y="576"/>
                  </a:cubicBezTo>
                  <a:cubicBezTo>
                    <a:pt x="0" y="652"/>
                    <a:pt x="13" y="727"/>
                    <a:pt x="50" y="802"/>
                  </a:cubicBezTo>
                  <a:cubicBezTo>
                    <a:pt x="76" y="865"/>
                    <a:pt x="113" y="928"/>
                    <a:pt x="164" y="991"/>
                  </a:cubicBezTo>
                  <a:cubicBezTo>
                    <a:pt x="226" y="1041"/>
                    <a:pt x="289" y="1079"/>
                    <a:pt x="365" y="1104"/>
                  </a:cubicBezTo>
                  <a:cubicBezTo>
                    <a:pt x="427" y="1142"/>
                    <a:pt x="503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lnTo>
                    <a:pt x="804" y="1104"/>
                  </a:lnTo>
                  <a:cubicBezTo>
                    <a:pt x="830" y="1091"/>
                    <a:pt x="867" y="1079"/>
                    <a:pt x="892" y="1054"/>
                  </a:cubicBezTo>
                  <a:cubicBezTo>
                    <a:pt x="930" y="1028"/>
                    <a:pt x="955" y="1016"/>
                    <a:pt x="993" y="991"/>
                  </a:cubicBezTo>
                  <a:cubicBezTo>
                    <a:pt x="1043" y="928"/>
                    <a:pt x="1081" y="865"/>
                    <a:pt x="1106" y="802"/>
                  </a:cubicBezTo>
                  <a:cubicBezTo>
                    <a:pt x="1144" y="727"/>
                    <a:pt x="1156" y="652"/>
                    <a:pt x="1156" y="576"/>
                  </a:cubicBezTo>
                  <a:cubicBezTo>
                    <a:pt x="1156" y="244"/>
                    <a:pt x="890" y="1"/>
                    <a:pt x="5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247818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1"/>
                  </a:moveTo>
                  <a:cubicBezTo>
                    <a:pt x="504" y="1"/>
                    <a:pt x="432" y="18"/>
                    <a:pt x="365" y="51"/>
                  </a:cubicBezTo>
                  <a:cubicBezTo>
                    <a:pt x="289" y="76"/>
                    <a:pt x="226" y="114"/>
                    <a:pt x="176" y="177"/>
                  </a:cubicBezTo>
                  <a:cubicBezTo>
                    <a:pt x="113" y="227"/>
                    <a:pt x="76" y="290"/>
                    <a:pt x="50" y="365"/>
                  </a:cubicBezTo>
                  <a:cubicBezTo>
                    <a:pt x="13" y="428"/>
                    <a:pt x="0" y="504"/>
                    <a:pt x="0" y="579"/>
                  </a:cubicBezTo>
                  <a:cubicBezTo>
                    <a:pt x="0" y="730"/>
                    <a:pt x="63" y="881"/>
                    <a:pt x="176" y="994"/>
                  </a:cubicBezTo>
                  <a:cubicBezTo>
                    <a:pt x="277" y="1094"/>
                    <a:pt x="427" y="1157"/>
                    <a:pt x="578" y="1157"/>
                  </a:cubicBezTo>
                  <a:cubicBezTo>
                    <a:pt x="729" y="1157"/>
                    <a:pt x="880" y="1094"/>
                    <a:pt x="993" y="994"/>
                  </a:cubicBezTo>
                  <a:cubicBezTo>
                    <a:pt x="1093" y="881"/>
                    <a:pt x="1156" y="730"/>
                    <a:pt x="1156" y="579"/>
                  </a:cubicBezTo>
                  <a:cubicBezTo>
                    <a:pt x="1156" y="428"/>
                    <a:pt x="1093" y="290"/>
                    <a:pt x="993" y="177"/>
                  </a:cubicBezTo>
                  <a:cubicBezTo>
                    <a:pt x="955" y="152"/>
                    <a:pt x="930" y="127"/>
                    <a:pt x="892" y="101"/>
                  </a:cubicBezTo>
                  <a:cubicBezTo>
                    <a:pt x="867" y="76"/>
                    <a:pt x="830" y="64"/>
                    <a:pt x="804" y="51"/>
                  </a:cubicBezTo>
                  <a:lnTo>
                    <a:pt x="691" y="14"/>
                  </a:lnTo>
                  <a:cubicBezTo>
                    <a:pt x="654" y="5"/>
                    <a:pt x="616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4899348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4899348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596288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596288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247818" y="4645659"/>
              <a:ext cx="36581" cy="34823"/>
            </a:xfrm>
            <a:custGeom>
              <a:rect b="b" l="l" r="r" t="t"/>
              <a:pathLst>
                <a:path extrusionOk="0" h="1149" w="120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8"/>
                    <a:pt x="164" y="169"/>
                  </a:cubicBezTo>
                  <a:cubicBezTo>
                    <a:pt x="113" y="219"/>
                    <a:pt x="76" y="282"/>
                    <a:pt x="50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099"/>
                  </a:cubicBezTo>
                  <a:cubicBezTo>
                    <a:pt x="830" y="1099"/>
                    <a:pt x="867" y="1073"/>
                    <a:pt x="892" y="1048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207" y="759"/>
                    <a:pt x="1207" y="395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489783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596288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596288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596288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596288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596288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596288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596288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10759" y="476421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89"/>
                  </a:moveTo>
                  <a:lnTo>
                    <a:pt x="22996" y="23008"/>
                  </a:lnTo>
                  <a:lnTo>
                    <a:pt x="289" y="23008"/>
                  </a:lnTo>
                  <a:lnTo>
                    <a:pt x="289" y="289"/>
                  </a:lnTo>
                  <a:close/>
                  <a:moveTo>
                    <a:pt x="0" y="0"/>
                  </a:moveTo>
                  <a:lnTo>
                    <a:pt x="0" y="23297"/>
                  </a:lnTo>
                  <a:lnTo>
                    <a:pt x="23285" y="23297"/>
                  </a:lnTo>
                  <a:lnTo>
                    <a:pt x="23285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610759" y="1173329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302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302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610759" y="1870268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3009"/>
                  </a:lnTo>
                  <a:lnTo>
                    <a:pt x="289" y="23009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6307669" y="476421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89"/>
                  </a:moveTo>
                  <a:lnTo>
                    <a:pt x="22997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86" y="23297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6307669" y="1173329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302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6307669" y="1870268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7004610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7004610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7004610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944379" y="463177"/>
              <a:ext cx="40400" cy="34975"/>
            </a:xfrm>
            <a:custGeom>
              <a:rect b="b" l="l" r="r" t="t"/>
              <a:pathLst>
                <a:path extrusionOk="0" h="1154" w="1333">
                  <a:moveTo>
                    <a:pt x="635" y="1"/>
                  </a:moveTo>
                  <a:cubicBezTo>
                    <a:pt x="559" y="1"/>
                    <a:pt x="484" y="16"/>
                    <a:pt x="415" y="48"/>
                  </a:cubicBezTo>
                  <a:cubicBezTo>
                    <a:pt x="339" y="73"/>
                    <a:pt x="276" y="110"/>
                    <a:pt x="226" y="161"/>
                  </a:cubicBezTo>
                  <a:cubicBezTo>
                    <a:pt x="50" y="324"/>
                    <a:pt x="0" y="575"/>
                    <a:pt x="101" y="789"/>
                  </a:cubicBezTo>
                  <a:cubicBezTo>
                    <a:pt x="126" y="864"/>
                    <a:pt x="163" y="927"/>
                    <a:pt x="226" y="990"/>
                  </a:cubicBezTo>
                  <a:cubicBezTo>
                    <a:pt x="327" y="1091"/>
                    <a:pt x="478" y="1153"/>
                    <a:pt x="628" y="1153"/>
                  </a:cubicBezTo>
                  <a:cubicBezTo>
                    <a:pt x="704" y="1153"/>
                    <a:pt x="779" y="1141"/>
                    <a:pt x="855" y="1103"/>
                  </a:cubicBezTo>
                  <a:cubicBezTo>
                    <a:pt x="1332" y="915"/>
                    <a:pt x="1332" y="236"/>
                    <a:pt x="855" y="48"/>
                  </a:cubicBezTo>
                  <a:cubicBezTo>
                    <a:pt x="785" y="16"/>
                    <a:pt x="710" y="1"/>
                    <a:pt x="63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945895" y="811767"/>
              <a:ext cx="38885" cy="34854"/>
            </a:xfrm>
            <a:custGeom>
              <a:rect b="b" l="l" r="r" t="t"/>
              <a:pathLst>
                <a:path extrusionOk="0" h="1150" w="1283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13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1194" y="961"/>
                    <a:pt x="1282" y="458"/>
                    <a:pt x="993" y="169"/>
                  </a:cubicBezTo>
                  <a:cubicBezTo>
                    <a:pt x="930" y="119"/>
                    <a:pt x="867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6293971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6293213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945895" y="1160237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13" y="433"/>
                    <a:pt x="0" y="508"/>
                    <a:pt x="0" y="584"/>
                  </a:cubicBezTo>
                  <a:cubicBezTo>
                    <a:pt x="0" y="734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945895" y="1508949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5" y="1"/>
                  </a:moveTo>
                  <a:cubicBezTo>
                    <a:pt x="437" y="1"/>
                    <a:pt x="289" y="54"/>
                    <a:pt x="176" y="161"/>
                  </a:cubicBezTo>
                  <a:cubicBezTo>
                    <a:pt x="151" y="186"/>
                    <a:pt x="126" y="224"/>
                    <a:pt x="101" y="249"/>
                  </a:cubicBezTo>
                  <a:cubicBezTo>
                    <a:pt x="88" y="287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6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41"/>
                    <a:pt x="578" y="1141"/>
                  </a:cubicBezTo>
                  <a:cubicBezTo>
                    <a:pt x="654" y="1141"/>
                    <a:pt x="729" y="1128"/>
                    <a:pt x="805" y="1103"/>
                  </a:cubicBezTo>
                  <a:cubicBezTo>
                    <a:pt x="1018" y="1015"/>
                    <a:pt x="1156" y="802"/>
                    <a:pt x="1156" y="576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5"/>
                    <a:pt x="1131" y="387"/>
                    <a:pt x="1119" y="349"/>
                  </a:cubicBezTo>
                  <a:cubicBezTo>
                    <a:pt x="1094" y="324"/>
                    <a:pt x="1081" y="287"/>
                    <a:pt x="1068" y="249"/>
                  </a:cubicBezTo>
                  <a:cubicBezTo>
                    <a:pt x="1043" y="224"/>
                    <a:pt x="1018" y="186"/>
                    <a:pt x="993" y="161"/>
                  </a:cubicBezTo>
                  <a:cubicBezTo>
                    <a:pt x="880" y="54"/>
                    <a:pt x="732" y="1"/>
                    <a:pt x="58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29472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288637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5945895" y="1857176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51" y="194"/>
                    <a:pt x="113" y="219"/>
                    <a:pt x="101" y="257"/>
                  </a:cubicBezTo>
                  <a:cubicBezTo>
                    <a:pt x="88" y="294"/>
                    <a:pt x="63" y="320"/>
                    <a:pt x="51" y="357"/>
                  </a:cubicBezTo>
                  <a:cubicBezTo>
                    <a:pt x="38" y="382"/>
                    <a:pt x="25" y="433"/>
                    <a:pt x="13" y="458"/>
                  </a:cubicBezTo>
                  <a:cubicBezTo>
                    <a:pt x="13" y="495"/>
                    <a:pt x="0" y="533"/>
                    <a:pt x="0" y="583"/>
                  </a:cubicBezTo>
                  <a:cubicBezTo>
                    <a:pt x="0" y="734"/>
                    <a:pt x="63" y="872"/>
                    <a:pt x="176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8" y="1136"/>
                    <a:pt x="503" y="1161"/>
                    <a:pt x="578" y="1161"/>
                  </a:cubicBezTo>
                  <a:cubicBezTo>
                    <a:pt x="654" y="1161"/>
                    <a:pt x="729" y="1136"/>
                    <a:pt x="805" y="1111"/>
                  </a:cubicBezTo>
                  <a:cubicBezTo>
                    <a:pt x="880" y="1073"/>
                    <a:pt x="943" y="1036"/>
                    <a:pt x="993" y="986"/>
                  </a:cubicBezTo>
                  <a:cubicBezTo>
                    <a:pt x="1094" y="872"/>
                    <a:pt x="1156" y="734"/>
                    <a:pt x="1156" y="583"/>
                  </a:cubicBezTo>
                  <a:cubicBezTo>
                    <a:pt x="1156" y="533"/>
                    <a:pt x="1156" y="495"/>
                    <a:pt x="1144" y="458"/>
                  </a:cubicBezTo>
                  <a:cubicBezTo>
                    <a:pt x="1131" y="420"/>
                    <a:pt x="1131" y="382"/>
                    <a:pt x="1119" y="357"/>
                  </a:cubicBezTo>
                  <a:cubicBezTo>
                    <a:pt x="1094" y="320"/>
                    <a:pt x="1081" y="282"/>
                    <a:pt x="1068" y="257"/>
                  </a:cubicBezTo>
                  <a:cubicBezTo>
                    <a:pt x="1043" y="232"/>
                    <a:pt x="1018" y="194"/>
                    <a:pt x="993" y="169"/>
                  </a:cubicBezTo>
                  <a:cubicBezTo>
                    <a:pt x="930" y="118"/>
                    <a:pt x="867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5945895" y="2206009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8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7"/>
                    <a:pt x="805" y="1112"/>
                  </a:cubicBezTo>
                  <a:cubicBezTo>
                    <a:pt x="867" y="1074"/>
                    <a:pt x="930" y="1036"/>
                    <a:pt x="993" y="973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3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6290940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629472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5942834" y="2554721"/>
              <a:ext cx="41158" cy="34611"/>
            </a:xfrm>
            <a:custGeom>
              <a:rect b="b" l="l" r="r" t="t"/>
              <a:pathLst>
                <a:path extrusionOk="0" h="1142" w="1358">
                  <a:moveTo>
                    <a:pt x="674" y="0"/>
                  </a:moveTo>
                  <a:cubicBezTo>
                    <a:pt x="534" y="0"/>
                    <a:pt x="391" y="52"/>
                    <a:pt x="277" y="161"/>
                  </a:cubicBezTo>
                  <a:cubicBezTo>
                    <a:pt x="227" y="224"/>
                    <a:pt x="177" y="287"/>
                    <a:pt x="152" y="362"/>
                  </a:cubicBezTo>
                  <a:cubicBezTo>
                    <a:pt x="1" y="726"/>
                    <a:pt x="277" y="1141"/>
                    <a:pt x="679" y="1141"/>
                  </a:cubicBezTo>
                  <a:cubicBezTo>
                    <a:pt x="755" y="1141"/>
                    <a:pt x="830" y="1129"/>
                    <a:pt x="906" y="1103"/>
                  </a:cubicBezTo>
                  <a:cubicBezTo>
                    <a:pt x="1232" y="965"/>
                    <a:pt x="1358" y="563"/>
                    <a:pt x="1157" y="262"/>
                  </a:cubicBezTo>
                  <a:cubicBezTo>
                    <a:pt x="1043" y="90"/>
                    <a:pt x="860" y="0"/>
                    <a:pt x="67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6287152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6643198" y="463177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1"/>
                  </a:moveTo>
                  <a:cubicBezTo>
                    <a:pt x="528" y="1"/>
                    <a:pt x="491" y="4"/>
                    <a:pt x="453" y="10"/>
                  </a:cubicBezTo>
                  <a:cubicBezTo>
                    <a:pt x="415" y="23"/>
                    <a:pt x="378" y="35"/>
                    <a:pt x="352" y="48"/>
                  </a:cubicBezTo>
                  <a:cubicBezTo>
                    <a:pt x="315" y="60"/>
                    <a:pt x="277" y="73"/>
                    <a:pt x="252" y="98"/>
                  </a:cubicBez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5"/>
                    <a:pt x="1" y="575"/>
                  </a:cubicBezTo>
                  <a:cubicBezTo>
                    <a:pt x="1" y="613"/>
                    <a:pt x="1" y="651"/>
                    <a:pt x="13" y="689"/>
                  </a:cubicBezTo>
                  <a:cubicBezTo>
                    <a:pt x="13" y="726"/>
                    <a:pt x="26" y="764"/>
                    <a:pt x="38" y="789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1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81" y="827"/>
                    <a:pt x="1106" y="789"/>
                  </a:cubicBezTo>
                  <a:lnTo>
                    <a:pt x="1144" y="689"/>
                  </a:lnTo>
                  <a:cubicBezTo>
                    <a:pt x="1144" y="651"/>
                    <a:pt x="1144" y="613"/>
                    <a:pt x="1144" y="575"/>
                  </a:cubicBezTo>
                  <a:cubicBezTo>
                    <a:pt x="1144" y="425"/>
                    <a:pt x="1081" y="274"/>
                    <a:pt x="981" y="173"/>
                  </a:cubicBezTo>
                  <a:cubicBezTo>
                    <a:pt x="956" y="136"/>
                    <a:pt x="918" y="123"/>
                    <a:pt x="893" y="98"/>
                  </a:cubicBezTo>
                  <a:cubicBezTo>
                    <a:pt x="855" y="73"/>
                    <a:pt x="830" y="60"/>
                    <a:pt x="792" y="48"/>
                  </a:cubicBezTo>
                  <a:cubicBezTo>
                    <a:pt x="754" y="23"/>
                    <a:pt x="717" y="10"/>
                    <a:pt x="679" y="10"/>
                  </a:cubicBezTo>
                  <a:cubicBezTo>
                    <a:pt x="641" y="4"/>
                    <a:pt x="604" y="1"/>
                    <a:pt x="56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6642835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3" y="0"/>
                  </a:moveTo>
                  <a:cubicBezTo>
                    <a:pt x="432" y="0"/>
                    <a:pt x="288" y="62"/>
                    <a:pt x="176" y="174"/>
                  </a:cubicBezTo>
                  <a:cubicBezTo>
                    <a:pt x="126" y="224"/>
                    <a:pt x="75" y="287"/>
                    <a:pt x="50" y="363"/>
                  </a:cubicBezTo>
                  <a:cubicBezTo>
                    <a:pt x="25" y="425"/>
                    <a:pt x="13" y="501"/>
                    <a:pt x="13" y="576"/>
                  </a:cubicBezTo>
                  <a:cubicBezTo>
                    <a:pt x="0" y="901"/>
                    <a:pt x="260" y="1151"/>
                    <a:pt x="584" y="1154"/>
                  </a:cubicBezTo>
                  <a:lnTo>
                    <a:pt x="584" y="1154"/>
                  </a:lnTo>
                  <a:cubicBezTo>
                    <a:pt x="908" y="1151"/>
                    <a:pt x="1156" y="888"/>
                    <a:pt x="1156" y="576"/>
                  </a:cubicBezTo>
                  <a:cubicBezTo>
                    <a:pt x="1156" y="501"/>
                    <a:pt x="1143" y="425"/>
                    <a:pt x="1118" y="363"/>
                  </a:cubicBezTo>
                  <a:cubicBezTo>
                    <a:pt x="1093" y="287"/>
                    <a:pt x="1043" y="224"/>
                    <a:pt x="993" y="174"/>
                  </a:cubicBezTo>
                  <a:cubicBezTo>
                    <a:pt x="968" y="149"/>
                    <a:pt x="930" y="124"/>
                    <a:pt x="905" y="99"/>
                  </a:cubicBezTo>
                  <a:cubicBezTo>
                    <a:pt x="867" y="74"/>
                    <a:pt x="842" y="61"/>
                    <a:pt x="804" y="49"/>
                  </a:cubicBezTo>
                  <a:cubicBezTo>
                    <a:pt x="766" y="36"/>
                    <a:pt x="729" y="23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  <a:moveTo>
                    <a:pt x="584" y="1154"/>
                  </a:moveTo>
                  <a:cubicBezTo>
                    <a:pt x="582" y="1154"/>
                    <a:pt x="580" y="1154"/>
                    <a:pt x="578" y="1154"/>
                  </a:cubicBezTo>
                  <a:lnTo>
                    <a:pt x="591" y="1154"/>
                  </a:lnTo>
                  <a:cubicBezTo>
                    <a:pt x="588" y="1154"/>
                    <a:pt x="586" y="1154"/>
                    <a:pt x="584" y="1154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6293971" y="812010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50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15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15"/>
                    <a:pt x="1094" y="852"/>
                    <a:pt x="1132" y="789"/>
                  </a:cubicBezTo>
                  <a:cubicBezTo>
                    <a:pt x="1157" y="714"/>
                    <a:pt x="1169" y="639"/>
                    <a:pt x="1169" y="563"/>
                  </a:cubicBezTo>
                  <a:cubicBezTo>
                    <a:pt x="1169" y="412"/>
                    <a:pt x="1119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6293213" y="463571"/>
              <a:ext cx="42309" cy="34581"/>
            </a:xfrm>
            <a:custGeom>
              <a:rect b="b" l="l" r="r" t="t"/>
              <a:pathLst>
                <a:path extrusionOk="0" h="1141" w="1396">
                  <a:moveTo>
                    <a:pt x="622" y="0"/>
                  </a:moveTo>
                  <a:cubicBezTo>
                    <a:pt x="475" y="0"/>
                    <a:pt x="327" y="53"/>
                    <a:pt x="214" y="160"/>
                  </a:cubicBezTo>
                  <a:cubicBezTo>
                    <a:pt x="164" y="211"/>
                    <a:pt x="126" y="273"/>
                    <a:pt x="88" y="349"/>
                  </a:cubicBezTo>
                  <a:cubicBezTo>
                    <a:pt x="0" y="562"/>
                    <a:pt x="51" y="801"/>
                    <a:pt x="214" y="977"/>
                  </a:cubicBezTo>
                  <a:cubicBezTo>
                    <a:pt x="327" y="1078"/>
                    <a:pt x="465" y="1140"/>
                    <a:pt x="629" y="1140"/>
                  </a:cubicBezTo>
                  <a:cubicBezTo>
                    <a:pt x="1144" y="1140"/>
                    <a:pt x="1395" y="512"/>
                    <a:pt x="1031" y="160"/>
                  </a:cubicBezTo>
                  <a:cubicBezTo>
                    <a:pt x="918" y="53"/>
                    <a:pt x="770" y="0"/>
                    <a:pt x="62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6991669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6991669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6643198" y="1160479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114" y="211"/>
                    <a:pt x="63" y="274"/>
                    <a:pt x="38" y="350"/>
                  </a:cubicBezTo>
                  <a:cubicBezTo>
                    <a:pt x="13" y="412"/>
                    <a:pt x="1" y="488"/>
                    <a:pt x="1" y="563"/>
                  </a:cubicBezTo>
                  <a:cubicBezTo>
                    <a:pt x="1" y="714"/>
                    <a:pt x="51" y="865"/>
                    <a:pt x="164" y="978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29" y="1141"/>
                    <a:pt x="868" y="1078"/>
                    <a:pt x="981" y="978"/>
                  </a:cubicBezTo>
                  <a:cubicBezTo>
                    <a:pt x="1006" y="953"/>
                    <a:pt x="1031" y="915"/>
                    <a:pt x="1056" y="890"/>
                  </a:cubicBezTo>
                  <a:cubicBezTo>
                    <a:pt x="1069" y="852"/>
                    <a:pt x="1081" y="827"/>
                    <a:pt x="1106" y="789"/>
                  </a:cubicBezTo>
                  <a:cubicBezTo>
                    <a:pt x="1119" y="752"/>
                    <a:pt x="1131" y="714"/>
                    <a:pt x="1144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88"/>
                    <a:pt x="1131" y="412"/>
                    <a:pt x="1106" y="350"/>
                  </a:cubicBezTo>
                  <a:cubicBezTo>
                    <a:pt x="1069" y="274"/>
                    <a:pt x="1031" y="211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6643198" y="1508949"/>
              <a:ext cx="34702" cy="34763"/>
            </a:xfrm>
            <a:custGeom>
              <a:rect b="b" l="l" r="r" t="t"/>
              <a:pathLst>
                <a:path extrusionOk="0" h="1147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74"/>
                    <a:pt x="1" y="412"/>
                    <a:pt x="1" y="576"/>
                  </a:cubicBezTo>
                  <a:cubicBezTo>
                    <a:pt x="1" y="651"/>
                    <a:pt x="13" y="714"/>
                    <a:pt x="38" y="789"/>
                  </a:cubicBezTo>
                  <a:cubicBezTo>
                    <a:pt x="63" y="865"/>
                    <a:pt x="114" y="927"/>
                    <a:pt x="164" y="978"/>
                  </a:cubicBezTo>
                  <a:cubicBezTo>
                    <a:pt x="277" y="1091"/>
                    <a:pt x="415" y="1141"/>
                    <a:pt x="579" y="1141"/>
                  </a:cubicBezTo>
                  <a:cubicBezTo>
                    <a:pt x="587" y="1145"/>
                    <a:pt x="597" y="1147"/>
                    <a:pt x="607" y="1147"/>
                  </a:cubicBezTo>
                  <a:cubicBezTo>
                    <a:pt x="629" y="1147"/>
                    <a:pt x="654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1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8"/>
                  </a:cubicBezTo>
                  <a:cubicBezTo>
                    <a:pt x="1031" y="927"/>
                    <a:pt x="1069" y="865"/>
                    <a:pt x="1106" y="789"/>
                  </a:cubicBezTo>
                  <a:cubicBezTo>
                    <a:pt x="1131" y="726"/>
                    <a:pt x="1144" y="651"/>
                    <a:pt x="1144" y="576"/>
                  </a:cubicBezTo>
                  <a:cubicBezTo>
                    <a:pt x="1144" y="412"/>
                    <a:pt x="1081" y="274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6294728" y="1508676"/>
              <a:ext cx="36611" cy="34884"/>
            </a:xfrm>
            <a:custGeom>
              <a:rect b="b" l="l" r="r" t="t"/>
              <a:pathLst>
                <a:path extrusionOk="0" h="1151" w="1208">
                  <a:moveTo>
                    <a:pt x="581" y="1"/>
                  </a:moveTo>
                  <a:cubicBezTo>
                    <a:pt x="285" y="1"/>
                    <a:pt x="1" y="235"/>
                    <a:pt x="1" y="585"/>
                  </a:cubicBezTo>
                  <a:cubicBezTo>
                    <a:pt x="1" y="735"/>
                    <a:pt x="51" y="874"/>
                    <a:pt x="164" y="987"/>
                  </a:cubicBezTo>
                  <a:cubicBezTo>
                    <a:pt x="277" y="1087"/>
                    <a:pt x="415" y="1150"/>
                    <a:pt x="579" y="1150"/>
                  </a:cubicBezTo>
                  <a:cubicBezTo>
                    <a:pt x="730" y="1150"/>
                    <a:pt x="868" y="1087"/>
                    <a:pt x="981" y="987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1"/>
                    <a:pt x="58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6288637" y="1160479"/>
              <a:ext cx="40794" cy="34611"/>
            </a:xfrm>
            <a:custGeom>
              <a:rect b="b" l="l" r="r" t="t"/>
              <a:pathLst>
                <a:path extrusionOk="0" h="1142" w="1346">
                  <a:moveTo>
                    <a:pt x="773" y="1"/>
                  </a:moveTo>
                  <a:cubicBezTo>
                    <a:pt x="626" y="1"/>
                    <a:pt x="478" y="54"/>
                    <a:pt x="365" y="161"/>
                  </a:cubicBezTo>
                  <a:cubicBezTo>
                    <a:pt x="1" y="525"/>
                    <a:pt x="265" y="1141"/>
                    <a:pt x="780" y="1141"/>
                  </a:cubicBezTo>
                  <a:cubicBezTo>
                    <a:pt x="931" y="1141"/>
                    <a:pt x="1069" y="1078"/>
                    <a:pt x="1182" y="978"/>
                  </a:cubicBezTo>
                  <a:cubicBezTo>
                    <a:pt x="1295" y="865"/>
                    <a:pt x="1345" y="714"/>
                    <a:pt x="1345" y="563"/>
                  </a:cubicBezTo>
                  <a:cubicBezTo>
                    <a:pt x="1345" y="525"/>
                    <a:pt x="1345" y="488"/>
                    <a:pt x="1333" y="463"/>
                  </a:cubicBezTo>
                  <a:cubicBezTo>
                    <a:pt x="1333" y="425"/>
                    <a:pt x="1320" y="387"/>
                    <a:pt x="1308" y="350"/>
                  </a:cubicBezTo>
                  <a:cubicBezTo>
                    <a:pt x="1295" y="312"/>
                    <a:pt x="1270" y="274"/>
                    <a:pt x="1257" y="249"/>
                  </a:cubicBezTo>
                  <a:cubicBezTo>
                    <a:pt x="1232" y="224"/>
                    <a:pt x="1207" y="186"/>
                    <a:pt x="1182" y="161"/>
                  </a:cubicBezTo>
                  <a:cubicBezTo>
                    <a:pt x="1069" y="54"/>
                    <a:pt x="921" y="1"/>
                    <a:pt x="773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6991669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6991669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664319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68" y="1"/>
                  </a:moveTo>
                  <a:cubicBezTo>
                    <a:pt x="421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642"/>
                    <a:pt x="13" y="717"/>
                    <a:pt x="38" y="780"/>
                  </a:cubicBezTo>
                  <a:cubicBezTo>
                    <a:pt x="126" y="994"/>
                    <a:pt x="340" y="1132"/>
                    <a:pt x="579" y="1144"/>
                  </a:cubicBezTo>
                  <a:cubicBezTo>
                    <a:pt x="604" y="1144"/>
                    <a:pt x="641" y="1132"/>
                    <a:pt x="679" y="1132"/>
                  </a:cubicBezTo>
                  <a:cubicBezTo>
                    <a:pt x="717" y="1119"/>
                    <a:pt x="754" y="1119"/>
                    <a:pt x="792" y="1094"/>
                  </a:cubicBezTo>
                  <a:cubicBezTo>
                    <a:pt x="830" y="1082"/>
                    <a:pt x="855" y="1069"/>
                    <a:pt x="893" y="1044"/>
                  </a:cubicBezTo>
                  <a:cubicBezTo>
                    <a:pt x="918" y="1019"/>
                    <a:pt x="956" y="994"/>
                    <a:pt x="981" y="969"/>
                  </a:cubicBezTo>
                  <a:cubicBezTo>
                    <a:pt x="1031" y="918"/>
                    <a:pt x="1069" y="855"/>
                    <a:pt x="1106" y="780"/>
                  </a:cubicBezTo>
                  <a:cubicBezTo>
                    <a:pt x="1131" y="717"/>
                    <a:pt x="1144" y="642"/>
                    <a:pt x="1144" y="566"/>
                  </a:cubicBezTo>
                  <a:cubicBezTo>
                    <a:pt x="1144" y="529"/>
                    <a:pt x="1144" y="491"/>
                    <a:pt x="1131" y="453"/>
                  </a:cubicBezTo>
                  <a:cubicBezTo>
                    <a:pt x="1131" y="416"/>
                    <a:pt x="1119" y="378"/>
                    <a:pt x="1106" y="340"/>
                  </a:cubicBezTo>
                  <a:cubicBezTo>
                    <a:pt x="1081" y="303"/>
                    <a:pt x="1069" y="277"/>
                    <a:pt x="1056" y="240"/>
                  </a:cubicBezTo>
                  <a:cubicBezTo>
                    <a:pt x="1031" y="215"/>
                    <a:pt x="1006" y="189"/>
                    <a:pt x="981" y="152"/>
                  </a:cubicBezTo>
                  <a:cubicBezTo>
                    <a:pt x="861" y="51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6643198" y="2205888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6" y="0"/>
                  </a:moveTo>
                  <a:cubicBezTo>
                    <a:pt x="528" y="0"/>
                    <a:pt x="491" y="4"/>
                    <a:pt x="453" y="10"/>
                  </a:cubicBezTo>
                  <a:lnTo>
                    <a:pt x="352" y="47"/>
                  </a:lnTo>
                  <a:lnTo>
                    <a:pt x="252" y="98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4"/>
                    <a:pt x="1" y="424"/>
                    <a:pt x="1" y="575"/>
                  </a:cubicBezTo>
                  <a:cubicBezTo>
                    <a:pt x="1" y="613"/>
                    <a:pt x="1" y="651"/>
                    <a:pt x="13" y="688"/>
                  </a:cubicBezTo>
                  <a:cubicBezTo>
                    <a:pt x="13" y="726"/>
                    <a:pt x="26" y="764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77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1"/>
                  </a:cubicBezTo>
                  <a:cubicBezTo>
                    <a:pt x="717" y="1128"/>
                    <a:pt x="754" y="1128"/>
                    <a:pt x="792" y="1116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40"/>
                    <a:pt x="956" y="1015"/>
                    <a:pt x="981" y="977"/>
                  </a:cubicBezTo>
                  <a:cubicBezTo>
                    <a:pt x="1006" y="952"/>
                    <a:pt x="1031" y="927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4"/>
                    <a:pt x="1131" y="726"/>
                    <a:pt x="1144" y="688"/>
                  </a:cubicBezTo>
                  <a:cubicBezTo>
                    <a:pt x="1144" y="651"/>
                    <a:pt x="1144" y="613"/>
                    <a:pt x="1144" y="575"/>
                  </a:cubicBezTo>
                  <a:cubicBezTo>
                    <a:pt x="1144" y="424"/>
                    <a:pt x="1081" y="274"/>
                    <a:pt x="981" y="173"/>
                  </a:cubicBezTo>
                  <a:cubicBezTo>
                    <a:pt x="956" y="135"/>
                    <a:pt x="918" y="110"/>
                    <a:pt x="893" y="98"/>
                  </a:cubicBezTo>
                  <a:cubicBezTo>
                    <a:pt x="868" y="73"/>
                    <a:pt x="830" y="60"/>
                    <a:pt x="792" y="47"/>
                  </a:cubicBezTo>
                  <a:cubicBezTo>
                    <a:pt x="754" y="35"/>
                    <a:pt x="729" y="22"/>
                    <a:pt x="679" y="10"/>
                  </a:cubicBezTo>
                  <a:cubicBezTo>
                    <a:pt x="641" y="4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6290940" y="2206251"/>
              <a:ext cx="38491" cy="34611"/>
            </a:xfrm>
            <a:custGeom>
              <a:rect b="b" l="l" r="r" t="t"/>
              <a:pathLst>
                <a:path extrusionOk="0" h="1142" w="1270">
                  <a:moveTo>
                    <a:pt x="697" y="1"/>
                  </a:moveTo>
                  <a:cubicBezTo>
                    <a:pt x="550" y="1"/>
                    <a:pt x="402" y="54"/>
                    <a:pt x="289" y="161"/>
                  </a:cubicBezTo>
                  <a:cubicBezTo>
                    <a:pt x="239" y="211"/>
                    <a:pt x="201" y="274"/>
                    <a:pt x="163" y="350"/>
                  </a:cubicBezTo>
                  <a:cubicBezTo>
                    <a:pt x="0" y="727"/>
                    <a:pt x="289" y="1141"/>
                    <a:pt x="704" y="1141"/>
                  </a:cubicBezTo>
                  <a:cubicBezTo>
                    <a:pt x="855" y="1141"/>
                    <a:pt x="993" y="1078"/>
                    <a:pt x="1106" y="965"/>
                  </a:cubicBezTo>
                  <a:cubicBezTo>
                    <a:pt x="1219" y="865"/>
                    <a:pt x="1269" y="714"/>
                    <a:pt x="1269" y="563"/>
                  </a:cubicBezTo>
                  <a:cubicBezTo>
                    <a:pt x="1269" y="488"/>
                    <a:pt x="1257" y="412"/>
                    <a:pt x="1232" y="350"/>
                  </a:cubicBezTo>
                  <a:cubicBezTo>
                    <a:pt x="1194" y="274"/>
                    <a:pt x="1156" y="211"/>
                    <a:pt x="1106" y="161"/>
                  </a:cubicBezTo>
                  <a:cubicBezTo>
                    <a:pt x="993" y="54"/>
                    <a:pt x="845" y="1"/>
                    <a:pt x="6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6294728" y="1857691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72" y="1"/>
                  </a:moveTo>
                  <a:cubicBezTo>
                    <a:pt x="425" y="1"/>
                    <a:pt x="277" y="51"/>
                    <a:pt x="164" y="152"/>
                  </a:cubicBezTo>
                  <a:cubicBezTo>
                    <a:pt x="51" y="265"/>
                    <a:pt x="1" y="416"/>
                    <a:pt x="1" y="566"/>
                  </a:cubicBezTo>
                  <a:cubicBezTo>
                    <a:pt x="1" y="717"/>
                    <a:pt x="51" y="855"/>
                    <a:pt x="164" y="969"/>
                  </a:cubicBezTo>
                  <a:cubicBezTo>
                    <a:pt x="277" y="1082"/>
                    <a:pt x="415" y="1144"/>
                    <a:pt x="579" y="1144"/>
                  </a:cubicBezTo>
                  <a:cubicBezTo>
                    <a:pt x="730" y="1144"/>
                    <a:pt x="868" y="1082"/>
                    <a:pt x="981" y="969"/>
                  </a:cubicBezTo>
                  <a:cubicBezTo>
                    <a:pt x="1006" y="943"/>
                    <a:pt x="1031" y="918"/>
                    <a:pt x="1044" y="881"/>
                  </a:cubicBezTo>
                  <a:cubicBezTo>
                    <a:pt x="1107" y="793"/>
                    <a:pt x="1144" y="680"/>
                    <a:pt x="1144" y="566"/>
                  </a:cubicBezTo>
                  <a:cubicBezTo>
                    <a:pt x="1144" y="416"/>
                    <a:pt x="1094" y="265"/>
                    <a:pt x="981" y="152"/>
                  </a:cubicBezTo>
                  <a:cubicBezTo>
                    <a:pt x="868" y="51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699166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6991669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6641289" y="2554297"/>
              <a:ext cx="38491" cy="35035"/>
            </a:xfrm>
            <a:custGeom>
              <a:rect b="b" l="l" r="r" t="t"/>
              <a:pathLst>
                <a:path extrusionOk="0" h="1156" w="1270">
                  <a:moveTo>
                    <a:pt x="634" y="1"/>
                  </a:moveTo>
                  <a:cubicBezTo>
                    <a:pt x="483" y="1"/>
                    <a:pt x="339" y="63"/>
                    <a:pt x="227" y="175"/>
                  </a:cubicBezTo>
                  <a:cubicBezTo>
                    <a:pt x="1" y="401"/>
                    <a:pt x="1" y="766"/>
                    <a:pt x="227" y="992"/>
                  </a:cubicBezTo>
                  <a:cubicBezTo>
                    <a:pt x="252" y="1017"/>
                    <a:pt x="290" y="1030"/>
                    <a:pt x="315" y="1055"/>
                  </a:cubicBezTo>
                  <a:cubicBezTo>
                    <a:pt x="340" y="1080"/>
                    <a:pt x="378" y="1092"/>
                    <a:pt x="415" y="1105"/>
                  </a:cubicBezTo>
                  <a:cubicBezTo>
                    <a:pt x="441" y="1130"/>
                    <a:pt x="478" y="1143"/>
                    <a:pt x="516" y="1143"/>
                  </a:cubicBezTo>
                  <a:cubicBezTo>
                    <a:pt x="554" y="1155"/>
                    <a:pt x="591" y="1155"/>
                    <a:pt x="642" y="1155"/>
                  </a:cubicBezTo>
                  <a:cubicBezTo>
                    <a:pt x="667" y="1155"/>
                    <a:pt x="704" y="1155"/>
                    <a:pt x="742" y="1143"/>
                  </a:cubicBezTo>
                  <a:cubicBezTo>
                    <a:pt x="780" y="1143"/>
                    <a:pt x="817" y="1130"/>
                    <a:pt x="855" y="1105"/>
                  </a:cubicBezTo>
                  <a:cubicBezTo>
                    <a:pt x="893" y="1092"/>
                    <a:pt x="918" y="1080"/>
                    <a:pt x="956" y="1055"/>
                  </a:cubicBezTo>
                  <a:cubicBezTo>
                    <a:pt x="981" y="1042"/>
                    <a:pt x="1019" y="1017"/>
                    <a:pt x="1044" y="992"/>
                  </a:cubicBezTo>
                  <a:cubicBezTo>
                    <a:pt x="1270" y="766"/>
                    <a:pt x="1270" y="389"/>
                    <a:pt x="1044" y="175"/>
                  </a:cubicBezTo>
                  <a:cubicBezTo>
                    <a:pt x="1019" y="150"/>
                    <a:pt x="981" y="125"/>
                    <a:pt x="956" y="100"/>
                  </a:cubicBezTo>
                  <a:cubicBezTo>
                    <a:pt x="918" y="74"/>
                    <a:pt x="893" y="62"/>
                    <a:pt x="855" y="49"/>
                  </a:cubicBezTo>
                  <a:cubicBezTo>
                    <a:pt x="817" y="37"/>
                    <a:pt x="780" y="24"/>
                    <a:pt x="742" y="12"/>
                  </a:cubicBezTo>
                  <a:cubicBezTo>
                    <a:pt x="706" y="4"/>
                    <a:pt x="670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6287152" y="2553994"/>
              <a:ext cx="42279" cy="35369"/>
            </a:xfrm>
            <a:custGeom>
              <a:rect b="b" l="l" r="r" t="t"/>
              <a:pathLst>
                <a:path extrusionOk="0" h="1167" w="1395">
                  <a:moveTo>
                    <a:pt x="826" y="1"/>
                  </a:moveTo>
                  <a:cubicBezTo>
                    <a:pt x="382" y="1"/>
                    <a:pt x="1" y="579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839" y="1166"/>
                    <a:pt x="850" y="1166"/>
                    <a:pt x="860" y="1166"/>
                  </a:cubicBezTo>
                  <a:cubicBezTo>
                    <a:pt x="1038" y="1166"/>
                    <a:pt x="1211" y="1067"/>
                    <a:pt x="1294" y="901"/>
                  </a:cubicBezTo>
                  <a:cubicBezTo>
                    <a:pt x="1344" y="838"/>
                    <a:pt x="1369" y="776"/>
                    <a:pt x="1382" y="700"/>
                  </a:cubicBezTo>
                  <a:cubicBezTo>
                    <a:pt x="1394" y="663"/>
                    <a:pt x="1394" y="625"/>
                    <a:pt x="1394" y="587"/>
                  </a:cubicBezTo>
                  <a:cubicBezTo>
                    <a:pt x="1394" y="436"/>
                    <a:pt x="1344" y="286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699015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340139" y="463146"/>
              <a:ext cx="36581" cy="35005"/>
            </a:xfrm>
            <a:custGeom>
              <a:rect b="b" l="l" r="r" t="t"/>
              <a:pathLst>
                <a:path extrusionOk="0" h="1155" w="1207">
                  <a:moveTo>
                    <a:pt x="583" y="0"/>
                  </a:moveTo>
                  <a:cubicBezTo>
                    <a:pt x="432" y="0"/>
                    <a:pt x="288" y="63"/>
                    <a:pt x="176" y="174"/>
                  </a:cubicBezTo>
                  <a:cubicBezTo>
                    <a:pt x="113" y="225"/>
                    <a:pt x="76" y="287"/>
                    <a:pt x="50" y="363"/>
                  </a:cubicBezTo>
                  <a:cubicBezTo>
                    <a:pt x="13" y="426"/>
                    <a:pt x="0" y="501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7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cubicBezTo>
                    <a:pt x="729" y="1129"/>
                    <a:pt x="767" y="1117"/>
                    <a:pt x="804" y="1117"/>
                  </a:cubicBezTo>
                  <a:cubicBezTo>
                    <a:pt x="830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93" y="979"/>
                  </a:cubicBezTo>
                  <a:cubicBezTo>
                    <a:pt x="1207" y="752"/>
                    <a:pt x="1207" y="388"/>
                    <a:pt x="993" y="162"/>
                  </a:cubicBezTo>
                  <a:cubicBezTo>
                    <a:pt x="955" y="137"/>
                    <a:pt x="930" y="124"/>
                    <a:pt x="892" y="99"/>
                  </a:cubicBezTo>
                  <a:cubicBezTo>
                    <a:pt x="867" y="74"/>
                    <a:pt x="830" y="61"/>
                    <a:pt x="804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340139" y="811767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47"/>
                    <a:pt x="13" y="722"/>
                    <a:pt x="50" y="797"/>
                  </a:cubicBezTo>
                  <a:cubicBezTo>
                    <a:pt x="76" y="860"/>
                    <a:pt x="113" y="923"/>
                    <a:pt x="164" y="986"/>
                  </a:cubicBezTo>
                  <a:cubicBezTo>
                    <a:pt x="226" y="1036"/>
                    <a:pt x="289" y="1074"/>
                    <a:pt x="365" y="1112"/>
                  </a:cubicBezTo>
                  <a:cubicBezTo>
                    <a:pt x="427" y="1137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112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22"/>
                    <a:pt x="1156" y="571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6991669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6991669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8860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68860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340139" y="1160237"/>
              <a:ext cx="40764" cy="34854"/>
            </a:xfrm>
            <a:custGeom>
              <a:rect b="b" l="l" r="r" t="t"/>
              <a:pathLst>
                <a:path extrusionOk="0" h="1150" w="1345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1093" y="1149"/>
                    <a:pt x="1345" y="533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340139" y="1508979"/>
              <a:ext cx="36581" cy="34581"/>
            </a:xfrm>
            <a:custGeom>
              <a:rect b="b" l="l" r="r" t="t"/>
              <a:pathLst>
                <a:path extrusionOk="0" h="1141" w="1207">
                  <a:moveTo>
                    <a:pt x="594" y="1"/>
                  </a:moveTo>
                  <a:cubicBezTo>
                    <a:pt x="517" y="1"/>
                    <a:pt x="439" y="16"/>
                    <a:pt x="365" y="47"/>
                  </a:cubicBezTo>
                  <a:cubicBezTo>
                    <a:pt x="289" y="72"/>
                    <a:pt x="226" y="110"/>
                    <a:pt x="164" y="160"/>
                  </a:cubicBezTo>
                  <a:cubicBezTo>
                    <a:pt x="113" y="223"/>
                    <a:pt x="76" y="286"/>
                    <a:pt x="50" y="348"/>
                  </a:cubicBezTo>
                  <a:cubicBezTo>
                    <a:pt x="13" y="424"/>
                    <a:pt x="0" y="499"/>
                    <a:pt x="0" y="575"/>
                  </a:cubicBezTo>
                  <a:cubicBezTo>
                    <a:pt x="0" y="881"/>
                    <a:pt x="252" y="1140"/>
                    <a:pt x="557" y="1140"/>
                  </a:cubicBezTo>
                  <a:cubicBezTo>
                    <a:pt x="564" y="1140"/>
                    <a:pt x="571" y="1140"/>
                    <a:pt x="578" y="1140"/>
                  </a:cubicBezTo>
                  <a:lnTo>
                    <a:pt x="691" y="1140"/>
                  </a:lnTo>
                  <a:cubicBezTo>
                    <a:pt x="729" y="1127"/>
                    <a:pt x="767" y="1115"/>
                    <a:pt x="804" y="1102"/>
                  </a:cubicBezTo>
                  <a:cubicBezTo>
                    <a:pt x="830" y="1090"/>
                    <a:pt x="867" y="1065"/>
                    <a:pt x="892" y="1052"/>
                  </a:cubicBezTo>
                  <a:cubicBezTo>
                    <a:pt x="930" y="1027"/>
                    <a:pt x="955" y="1002"/>
                    <a:pt x="993" y="977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4"/>
                    <a:pt x="738" y="1"/>
                    <a:pt x="59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6991669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6991669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688609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688609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40139" y="1857206"/>
              <a:ext cx="35066" cy="35187"/>
            </a:xfrm>
            <a:custGeom>
              <a:rect b="b" l="l" r="r" t="t"/>
              <a:pathLst>
                <a:path extrusionOk="0" h="1161" w="1157">
                  <a:moveTo>
                    <a:pt x="579" y="0"/>
                  </a:moveTo>
                  <a:cubicBezTo>
                    <a:pt x="508" y="0"/>
                    <a:pt x="436" y="14"/>
                    <a:pt x="365" y="42"/>
                  </a:cubicBezTo>
                  <a:cubicBezTo>
                    <a:pt x="289" y="80"/>
                    <a:pt x="226" y="117"/>
                    <a:pt x="164" y="168"/>
                  </a:cubicBezTo>
                  <a:cubicBezTo>
                    <a:pt x="63" y="281"/>
                    <a:pt x="0" y="432"/>
                    <a:pt x="0" y="582"/>
                  </a:cubicBezTo>
                  <a:cubicBezTo>
                    <a:pt x="0" y="658"/>
                    <a:pt x="13" y="733"/>
                    <a:pt x="50" y="796"/>
                  </a:cubicBezTo>
                  <a:cubicBezTo>
                    <a:pt x="76" y="871"/>
                    <a:pt x="113" y="934"/>
                    <a:pt x="164" y="997"/>
                  </a:cubicBezTo>
                  <a:cubicBezTo>
                    <a:pt x="226" y="1047"/>
                    <a:pt x="289" y="1085"/>
                    <a:pt x="365" y="1110"/>
                  </a:cubicBezTo>
                  <a:cubicBezTo>
                    <a:pt x="427" y="1135"/>
                    <a:pt x="503" y="1160"/>
                    <a:pt x="578" y="1160"/>
                  </a:cubicBezTo>
                  <a:cubicBezTo>
                    <a:pt x="616" y="1160"/>
                    <a:pt x="654" y="1148"/>
                    <a:pt x="691" y="1148"/>
                  </a:cubicBezTo>
                  <a:lnTo>
                    <a:pt x="804" y="1110"/>
                  </a:lnTo>
                  <a:cubicBezTo>
                    <a:pt x="830" y="1098"/>
                    <a:pt x="867" y="1085"/>
                    <a:pt x="892" y="1060"/>
                  </a:cubicBezTo>
                  <a:cubicBezTo>
                    <a:pt x="930" y="1035"/>
                    <a:pt x="955" y="1010"/>
                    <a:pt x="993" y="997"/>
                  </a:cubicBezTo>
                  <a:cubicBezTo>
                    <a:pt x="1043" y="934"/>
                    <a:pt x="1081" y="871"/>
                    <a:pt x="1106" y="796"/>
                  </a:cubicBezTo>
                  <a:cubicBezTo>
                    <a:pt x="1144" y="733"/>
                    <a:pt x="1156" y="658"/>
                    <a:pt x="1156" y="582"/>
                  </a:cubicBezTo>
                  <a:cubicBezTo>
                    <a:pt x="1156" y="246"/>
                    <a:pt x="88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4013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0"/>
                  </a:moveTo>
                  <a:cubicBezTo>
                    <a:pt x="504" y="0"/>
                    <a:pt x="432" y="17"/>
                    <a:pt x="365" y="50"/>
                  </a:cubicBezTo>
                  <a:cubicBezTo>
                    <a:pt x="289" y="76"/>
                    <a:pt x="226" y="113"/>
                    <a:pt x="164" y="176"/>
                  </a:cubicBezTo>
                  <a:cubicBezTo>
                    <a:pt x="113" y="226"/>
                    <a:pt x="76" y="289"/>
                    <a:pt x="50" y="365"/>
                  </a:cubicBezTo>
                  <a:cubicBezTo>
                    <a:pt x="13" y="427"/>
                    <a:pt x="0" y="503"/>
                    <a:pt x="0" y="578"/>
                  </a:cubicBezTo>
                  <a:cubicBezTo>
                    <a:pt x="0" y="729"/>
                    <a:pt x="63" y="880"/>
                    <a:pt x="164" y="980"/>
                  </a:cubicBezTo>
                  <a:cubicBezTo>
                    <a:pt x="226" y="1043"/>
                    <a:pt x="289" y="1081"/>
                    <a:pt x="365" y="1119"/>
                  </a:cubicBezTo>
                  <a:cubicBezTo>
                    <a:pt x="427" y="1144"/>
                    <a:pt x="503" y="1156"/>
                    <a:pt x="578" y="1156"/>
                  </a:cubicBezTo>
                  <a:cubicBezTo>
                    <a:pt x="729" y="1156"/>
                    <a:pt x="880" y="1093"/>
                    <a:pt x="993" y="980"/>
                  </a:cubicBezTo>
                  <a:cubicBezTo>
                    <a:pt x="1093" y="880"/>
                    <a:pt x="1156" y="729"/>
                    <a:pt x="1156" y="578"/>
                  </a:cubicBezTo>
                  <a:cubicBezTo>
                    <a:pt x="1156" y="427"/>
                    <a:pt x="1093" y="277"/>
                    <a:pt x="993" y="176"/>
                  </a:cubicBezTo>
                  <a:cubicBezTo>
                    <a:pt x="955" y="151"/>
                    <a:pt x="930" y="126"/>
                    <a:pt x="892" y="101"/>
                  </a:cubicBezTo>
                  <a:cubicBezTo>
                    <a:pt x="867" y="76"/>
                    <a:pt x="830" y="63"/>
                    <a:pt x="804" y="50"/>
                  </a:cubicBezTo>
                  <a:lnTo>
                    <a:pt x="691" y="13"/>
                  </a:ln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6991669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6991669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688609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68860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340139" y="255447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099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24"/>
                    <a:pt x="955" y="1011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6990153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68860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688609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688609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88609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88609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88609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88609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688609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5610759" y="2567571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610759" y="3264510"/>
              <a:ext cx="705710" cy="706104"/>
            </a:xfrm>
            <a:custGeom>
              <a:rect b="b" l="l" r="r" t="t"/>
              <a:pathLst>
                <a:path extrusionOk="0" h="23298" w="23285">
                  <a:moveTo>
                    <a:pt x="22996" y="290"/>
                  </a:moveTo>
                  <a:lnTo>
                    <a:pt x="22996" y="22996"/>
                  </a:lnTo>
                  <a:lnTo>
                    <a:pt x="289" y="22996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98"/>
                  </a:lnTo>
                  <a:lnTo>
                    <a:pt x="23285" y="23298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5610759" y="3961813"/>
              <a:ext cx="705710" cy="705740"/>
            </a:xfrm>
            <a:custGeom>
              <a:rect b="b" l="l" r="r" t="t"/>
              <a:pathLst>
                <a:path extrusionOk="0" h="23286" w="23285">
                  <a:moveTo>
                    <a:pt x="22996" y="290"/>
                  </a:moveTo>
                  <a:lnTo>
                    <a:pt x="22996" y="22997"/>
                  </a:lnTo>
                  <a:lnTo>
                    <a:pt x="289" y="22997"/>
                  </a:lnTo>
                  <a:lnTo>
                    <a:pt x="289" y="290"/>
                  </a:lnTo>
                  <a:close/>
                  <a:moveTo>
                    <a:pt x="0" y="1"/>
                  </a:moveTo>
                  <a:lnTo>
                    <a:pt x="0" y="23286"/>
                  </a:lnTo>
                  <a:lnTo>
                    <a:pt x="23285" y="23286"/>
                  </a:lnTo>
                  <a:lnTo>
                    <a:pt x="23285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6307669" y="2567571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6307669" y="3264510"/>
              <a:ext cx="705740" cy="706104"/>
            </a:xfrm>
            <a:custGeom>
              <a:rect b="b" l="l" r="r" t="t"/>
              <a:pathLst>
                <a:path extrusionOk="0" h="23298" w="23286">
                  <a:moveTo>
                    <a:pt x="22997" y="290"/>
                  </a:moveTo>
                  <a:lnTo>
                    <a:pt x="22997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86" y="23298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6307669" y="3961813"/>
              <a:ext cx="705740" cy="705740"/>
            </a:xfrm>
            <a:custGeom>
              <a:rect b="b" l="l" r="r" t="t"/>
              <a:pathLst>
                <a:path extrusionOk="0" h="23286" w="23286">
                  <a:moveTo>
                    <a:pt x="22997" y="290"/>
                  </a:moveTo>
                  <a:lnTo>
                    <a:pt x="22997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86" y="23286"/>
                  </a:lnTo>
                  <a:lnTo>
                    <a:pt x="23286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004610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004610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004610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5942530" y="2903009"/>
              <a:ext cx="41461" cy="34793"/>
            </a:xfrm>
            <a:custGeom>
              <a:rect b="b" l="l" r="r" t="t"/>
              <a:pathLst>
                <a:path extrusionOk="0" h="1148" w="1368">
                  <a:moveTo>
                    <a:pt x="695" y="1"/>
                  </a:moveTo>
                  <a:cubicBezTo>
                    <a:pt x="551" y="1"/>
                    <a:pt x="404" y="55"/>
                    <a:pt x="287" y="167"/>
                  </a:cubicBezTo>
                  <a:cubicBezTo>
                    <a:pt x="224" y="217"/>
                    <a:pt x="187" y="280"/>
                    <a:pt x="162" y="355"/>
                  </a:cubicBezTo>
                  <a:cubicBezTo>
                    <a:pt x="1" y="727"/>
                    <a:pt x="267" y="1147"/>
                    <a:pt x="672" y="1147"/>
                  </a:cubicBezTo>
                  <a:cubicBezTo>
                    <a:pt x="677" y="1147"/>
                    <a:pt x="683" y="1147"/>
                    <a:pt x="689" y="1147"/>
                  </a:cubicBezTo>
                  <a:cubicBezTo>
                    <a:pt x="765" y="1147"/>
                    <a:pt x="840" y="1134"/>
                    <a:pt x="916" y="1109"/>
                  </a:cubicBezTo>
                  <a:cubicBezTo>
                    <a:pt x="1242" y="971"/>
                    <a:pt x="1368" y="556"/>
                    <a:pt x="1167" y="255"/>
                  </a:cubicBezTo>
                  <a:cubicBezTo>
                    <a:pt x="1055" y="87"/>
                    <a:pt x="877" y="1"/>
                    <a:pt x="695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6293971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5945895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7" y="1"/>
                  </a:moveTo>
                  <a:cubicBezTo>
                    <a:pt x="436" y="1"/>
                    <a:pt x="286" y="60"/>
                    <a:pt x="176" y="169"/>
                  </a:cubicBezTo>
                  <a:cubicBezTo>
                    <a:pt x="126" y="220"/>
                    <a:pt x="76" y="282"/>
                    <a:pt x="51" y="345"/>
                  </a:cubicBezTo>
                  <a:cubicBezTo>
                    <a:pt x="25" y="421"/>
                    <a:pt x="0" y="496"/>
                    <a:pt x="0" y="571"/>
                  </a:cubicBezTo>
                  <a:cubicBezTo>
                    <a:pt x="13" y="886"/>
                    <a:pt x="264" y="1137"/>
                    <a:pt x="578" y="1149"/>
                  </a:cubicBezTo>
                  <a:cubicBezTo>
                    <a:pt x="654" y="1149"/>
                    <a:pt x="729" y="1124"/>
                    <a:pt x="805" y="1099"/>
                  </a:cubicBezTo>
                  <a:cubicBezTo>
                    <a:pt x="867" y="1074"/>
                    <a:pt x="930" y="1024"/>
                    <a:pt x="993" y="974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1"/>
                    <a:pt x="1094" y="270"/>
                    <a:pt x="993" y="169"/>
                  </a:cubicBezTo>
                  <a:cubicBezTo>
                    <a:pt x="943" y="106"/>
                    <a:pt x="880" y="69"/>
                    <a:pt x="805" y="44"/>
                  </a:cubicBezTo>
                  <a:cubicBezTo>
                    <a:pt x="734" y="15"/>
                    <a:pt x="660" y="1"/>
                    <a:pt x="58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5945895" y="3600130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85" y="0"/>
                  </a:moveTo>
                  <a:cubicBezTo>
                    <a:pt x="437" y="0"/>
                    <a:pt x="289" y="54"/>
                    <a:pt x="176" y="161"/>
                  </a:cubicBezTo>
                  <a:cubicBezTo>
                    <a:pt x="151" y="198"/>
                    <a:pt x="126" y="223"/>
                    <a:pt x="101" y="261"/>
                  </a:cubicBezTo>
                  <a:cubicBezTo>
                    <a:pt x="88" y="286"/>
                    <a:pt x="63" y="324"/>
                    <a:pt x="51" y="349"/>
                  </a:cubicBezTo>
                  <a:lnTo>
                    <a:pt x="13" y="462"/>
                  </a:lnTo>
                  <a:cubicBezTo>
                    <a:pt x="13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7"/>
                  </a:cubicBezTo>
                  <a:cubicBezTo>
                    <a:pt x="226" y="1028"/>
                    <a:pt x="289" y="1078"/>
                    <a:pt x="365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654" y="1153"/>
                    <a:pt x="729" y="1128"/>
                    <a:pt x="805" y="1103"/>
                  </a:cubicBezTo>
                  <a:cubicBezTo>
                    <a:pt x="867" y="1078"/>
                    <a:pt x="930" y="1028"/>
                    <a:pt x="993" y="977"/>
                  </a:cubicBezTo>
                  <a:cubicBezTo>
                    <a:pt x="1094" y="877"/>
                    <a:pt x="1156" y="726"/>
                    <a:pt x="1156" y="575"/>
                  </a:cubicBezTo>
                  <a:cubicBezTo>
                    <a:pt x="1156" y="538"/>
                    <a:pt x="1156" y="500"/>
                    <a:pt x="1144" y="462"/>
                  </a:cubicBezTo>
                  <a:cubicBezTo>
                    <a:pt x="1131" y="424"/>
                    <a:pt x="1131" y="387"/>
                    <a:pt x="1119" y="349"/>
                  </a:cubicBezTo>
                  <a:cubicBezTo>
                    <a:pt x="1094" y="324"/>
                    <a:pt x="1081" y="286"/>
                    <a:pt x="1068" y="261"/>
                  </a:cubicBezTo>
                  <a:cubicBezTo>
                    <a:pt x="1043" y="223"/>
                    <a:pt x="1018" y="186"/>
                    <a:pt x="993" y="161"/>
                  </a:cubicBezTo>
                  <a:cubicBezTo>
                    <a:pt x="880" y="54"/>
                    <a:pt x="732" y="0"/>
                    <a:pt x="585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629472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6294365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5945895" y="3948326"/>
              <a:ext cx="35066" cy="35248"/>
            </a:xfrm>
            <a:custGeom>
              <a:rect b="b" l="l" r="r" t="t"/>
              <a:pathLst>
                <a:path extrusionOk="0" h="1163" w="1157">
                  <a:moveTo>
                    <a:pt x="589" y="1"/>
                  </a:moveTo>
                  <a:cubicBezTo>
                    <a:pt x="441" y="1"/>
                    <a:pt x="294" y="60"/>
                    <a:pt x="176" y="169"/>
                  </a:cubicBezTo>
                  <a:cubicBezTo>
                    <a:pt x="151" y="195"/>
                    <a:pt x="126" y="220"/>
                    <a:pt x="101" y="257"/>
                  </a:cubicBezTo>
                  <a:cubicBezTo>
                    <a:pt x="88" y="295"/>
                    <a:pt x="63" y="320"/>
                    <a:pt x="51" y="358"/>
                  </a:cubicBezTo>
                  <a:cubicBezTo>
                    <a:pt x="38" y="396"/>
                    <a:pt x="38" y="433"/>
                    <a:pt x="25" y="471"/>
                  </a:cubicBezTo>
                  <a:cubicBezTo>
                    <a:pt x="13" y="509"/>
                    <a:pt x="0" y="546"/>
                    <a:pt x="0" y="584"/>
                  </a:cubicBezTo>
                  <a:cubicBezTo>
                    <a:pt x="0" y="735"/>
                    <a:pt x="63" y="886"/>
                    <a:pt x="176" y="986"/>
                  </a:cubicBezTo>
                  <a:cubicBezTo>
                    <a:pt x="226" y="1049"/>
                    <a:pt x="289" y="1087"/>
                    <a:pt x="365" y="1112"/>
                  </a:cubicBezTo>
                  <a:cubicBezTo>
                    <a:pt x="428" y="1150"/>
                    <a:pt x="503" y="1162"/>
                    <a:pt x="578" y="1162"/>
                  </a:cubicBezTo>
                  <a:cubicBezTo>
                    <a:pt x="654" y="1162"/>
                    <a:pt x="742" y="1137"/>
                    <a:pt x="805" y="1112"/>
                  </a:cubicBezTo>
                  <a:cubicBezTo>
                    <a:pt x="880" y="1087"/>
                    <a:pt x="943" y="1036"/>
                    <a:pt x="993" y="986"/>
                  </a:cubicBezTo>
                  <a:cubicBezTo>
                    <a:pt x="1106" y="873"/>
                    <a:pt x="1156" y="735"/>
                    <a:pt x="1156" y="584"/>
                  </a:cubicBezTo>
                  <a:cubicBezTo>
                    <a:pt x="1156" y="546"/>
                    <a:pt x="1156" y="496"/>
                    <a:pt x="1144" y="471"/>
                  </a:cubicBezTo>
                  <a:cubicBezTo>
                    <a:pt x="1144" y="433"/>
                    <a:pt x="1131" y="396"/>
                    <a:pt x="1119" y="358"/>
                  </a:cubicBezTo>
                  <a:cubicBezTo>
                    <a:pt x="1106" y="320"/>
                    <a:pt x="1081" y="295"/>
                    <a:pt x="1068" y="257"/>
                  </a:cubicBezTo>
                  <a:cubicBezTo>
                    <a:pt x="1043" y="232"/>
                    <a:pt x="1018" y="195"/>
                    <a:pt x="993" y="169"/>
                  </a:cubicBezTo>
                  <a:cubicBezTo>
                    <a:pt x="943" y="119"/>
                    <a:pt x="880" y="69"/>
                    <a:pt x="805" y="44"/>
                  </a:cubicBezTo>
                  <a:cubicBezTo>
                    <a:pt x="734" y="15"/>
                    <a:pt x="662" y="1"/>
                    <a:pt x="58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5945895" y="4297190"/>
              <a:ext cx="35066" cy="34823"/>
            </a:xfrm>
            <a:custGeom>
              <a:rect b="b" l="l" r="r" t="t"/>
              <a:pathLst>
                <a:path extrusionOk="0" h="1149" w="1157">
                  <a:moveTo>
                    <a:pt x="587" y="0"/>
                  </a:moveTo>
                  <a:cubicBezTo>
                    <a:pt x="436" y="0"/>
                    <a:pt x="286" y="59"/>
                    <a:pt x="176" y="169"/>
                  </a:cubicBezTo>
                  <a:cubicBezTo>
                    <a:pt x="126" y="219"/>
                    <a:pt x="76" y="282"/>
                    <a:pt x="51" y="357"/>
                  </a:cubicBezTo>
                  <a:cubicBezTo>
                    <a:pt x="25" y="420"/>
                    <a:pt x="0" y="496"/>
                    <a:pt x="0" y="571"/>
                  </a:cubicBezTo>
                  <a:cubicBezTo>
                    <a:pt x="0" y="722"/>
                    <a:pt x="63" y="873"/>
                    <a:pt x="176" y="986"/>
                  </a:cubicBezTo>
                  <a:cubicBezTo>
                    <a:pt x="277" y="1086"/>
                    <a:pt x="428" y="1149"/>
                    <a:pt x="578" y="1149"/>
                  </a:cubicBezTo>
                  <a:cubicBezTo>
                    <a:pt x="654" y="1149"/>
                    <a:pt x="729" y="1136"/>
                    <a:pt x="805" y="1111"/>
                  </a:cubicBezTo>
                  <a:cubicBezTo>
                    <a:pt x="867" y="1074"/>
                    <a:pt x="930" y="1036"/>
                    <a:pt x="993" y="986"/>
                  </a:cubicBezTo>
                  <a:cubicBezTo>
                    <a:pt x="1094" y="873"/>
                    <a:pt x="1156" y="722"/>
                    <a:pt x="1156" y="571"/>
                  </a:cubicBezTo>
                  <a:cubicBezTo>
                    <a:pt x="1156" y="420"/>
                    <a:pt x="1094" y="269"/>
                    <a:pt x="993" y="169"/>
                  </a:cubicBezTo>
                  <a:cubicBezTo>
                    <a:pt x="943" y="119"/>
                    <a:pt x="880" y="68"/>
                    <a:pt x="805" y="43"/>
                  </a:cubicBezTo>
                  <a:cubicBezTo>
                    <a:pt x="734" y="14"/>
                    <a:pt x="660" y="0"/>
                    <a:pt x="587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6289031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629472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5944379" y="4645720"/>
              <a:ext cx="39612" cy="34763"/>
            </a:xfrm>
            <a:custGeom>
              <a:rect b="b" l="l" r="r" t="t"/>
              <a:pathLst>
                <a:path extrusionOk="0" h="1147" w="1307">
                  <a:moveTo>
                    <a:pt x="634" y="1"/>
                  </a:moveTo>
                  <a:cubicBezTo>
                    <a:pt x="490" y="1"/>
                    <a:pt x="343" y="55"/>
                    <a:pt x="226" y="167"/>
                  </a:cubicBezTo>
                  <a:cubicBezTo>
                    <a:pt x="176" y="217"/>
                    <a:pt x="126" y="280"/>
                    <a:pt x="101" y="355"/>
                  </a:cubicBezTo>
                  <a:cubicBezTo>
                    <a:pt x="0" y="569"/>
                    <a:pt x="50" y="820"/>
                    <a:pt x="226" y="984"/>
                  </a:cubicBezTo>
                  <a:cubicBezTo>
                    <a:pt x="327" y="1084"/>
                    <a:pt x="478" y="1147"/>
                    <a:pt x="628" y="1147"/>
                  </a:cubicBezTo>
                  <a:cubicBezTo>
                    <a:pt x="704" y="1147"/>
                    <a:pt x="779" y="1134"/>
                    <a:pt x="855" y="1109"/>
                  </a:cubicBezTo>
                  <a:cubicBezTo>
                    <a:pt x="1181" y="971"/>
                    <a:pt x="1307" y="556"/>
                    <a:pt x="1106" y="255"/>
                  </a:cubicBezTo>
                  <a:cubicBezTo>
                    <a:pt x="994" y="87"/>
                    <a:pt x="816" y="1"/>
                    <a:pt x="63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6287152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6643198" y="2903100"/>
              <a:ext cx="34702" cy="34702"/>
            </a:xfrm>
            <a:custGeom>
              <a:rect b="b" l="l" r="r" t="t"/>
              <a:pathLst>
                <a:path extrusionOk="0" h="1145" w="1145">
                  <a:moveTo>
                    <a:pt x="558" y="1"/>
                  </a:moveTo>
                  <a:cubicBezTo>
                    <a:pt x="412" y="1"/>
                    <a:pt x="273" y="55"/>
                    <a:pt x="164" y="164"/>
                  </a:cubicBezTo>
                  <a:cubicBezTo>
                    <a:pt x="114" y="214"/>
                    <a:pt x="63" y="277"/>
                    <a:pt x="38" y="352"/>
                  </a:cubicBezTo>
                  <a:cubicBezTo>
                    <a:pt x="13" y="428"/>
                    <a:pt x="1" y="503"/>
                    <a:pt x="1" y="579"/>
                  </a:cubicBezTo>
                  <a:cubicBezTo>
                    <a:pt x="1" y="885"/>
                    <a:pt x="240" y="1144"/>
                    <a:pt x="556" y="1144"/>
                  </a:cubicBezTo>
                  <a:cubicBezTo>
                    <a:pt x="564" y="1144"/>
                    <a:pt x="571" y="1144"/>
                    <a:pt x="579" y="1144"/>
                  </a:cubicBezTo>
                  <a:lnTo>
                    <a:pt x="566" y="1144"/>
                  </a:lnTo>
                  <a:cubicBezTo>
                    <a:pt x="893" y="1144"/>
                    <a:pt x="1144" y="893"/>
                    <a:pt x="1144" y="566"/>
                  </a:cubicBezTo>
                  <a:cubicBezTo>
                    <a:pt x="1144" y="491"/>
                    <a:pt x="1131" y="415"/>
                    <a:pt x="1106" y="352"/>
                  </a:cubicBezTo>
                  <a:cubicBezTo>
                    <a:pt x="1081" y="277"/>
                    <a:pt x="1031" y="214"/>
                    <a:pt x="981" y="164"/>
                  </a:cubicBezTo>
                  <a:cubicBezTo>
                    <a:pt x="956" y="139"/>
                    <a:pt x="918" y="114"/>
                    <a:pt x="893" y="88"/>
                  </a:cubicBezTo>
                  <a:cubicBezTo>
                    <a:pt x="855" y="76"/>
                    <a:pt x="830" y="51"/>
                    <a:pt x="792" y="38"/>
                  </a:cubicBezTo>
                  <a:cubicBezTo>
                    <a:pt x="754" y="26"/>
                    <a:pt x="717" y="13"/>
                    <a:pt x="679" y="13"/>
                  </a:cubicBezTo>
                  <a:cubicBezTo>
                    <a:pt x="639" y="5"/>
                    <a:pt x="598" y="1"/>
                    <a:pt x="55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6293971" y="2903191"/>
              <a:ext cx="35460" cy="34611"/>
            </a:xfrm>
            <a:custGeom>
              <a:rect b="b" l="l" r="r" t="t"/>
              <a:pathLst>
                <a:path extrusionOk="0" h="1142" w="1170">
                  <a:moveTo>
                    <a:pt x="597" y="1"/>
                  </a:moveTo>
                  <a:cubicBezTo>
                    <a:pt x="450" y="1"/>
                    <a:pt x="302" y="54"/>
                    <a:pt x="189" y="161"/>
                  </a:cubicBezTo>
                  <a:cubicBezTo>
                    <a:pt x="139" y="211"/>
                    <a:pt x="89" y="274"/>
                    <a:pt x="63" y="349"/>
                  </a:cubicBezTo>
                  <a:cubicBezTo>
                    <a:pt x="1" y="488"/>
                    <a:pt x="1" y="651"/>
                    <a:pt x="63" y="789"/>
                  </a:cubicBezTo>
                  <a:cubicBezTo>
                    <a:pt x="101" y="852"/>
                    <a:pt x="139" y="927"/>
                    <a:pt x="189" y="978"/>
                  </a:cubicBezTo>
                  <a:cubicBezTo>
                    <a:pt x="302" y="1078"/>
                    <a:pt x="440" y="1141"/>
                    <a:pt x="604" y="1141"/>
                  </a:cubicBezTo>
                  <a:cubicBezTo>
                    <a:pt x="755" y="1141"/>
                    <a:pt x="893" y="1078"/>
                    <a:pt x="1006" y="978"/>
                  </a:cubicBezTo>
                  <a:cubicBezTo>
                    <a:pt x="1056" y="927"/>
                    <a:pt x="1094" y="852"/>
                    <a:pt x="1132" y="789"/>
                  </a:cubicBezTo>
                  <a:cubicBezTo>
                    <a:pt x="1157" y="714"/>
                    <a:pt x="1169" y="638"/>
                    <a:pt x="1169" y="563"/>
                  </a:cubicBezTo>
                  <a:cubicBezTo>
                    <a:pt x="1169" y="412"/>
                    <a:pt x="1106" y="274"/>
                    <a:pt x="1006" y="161"/>
                  </a:cubicBezTo>
                  <a:cubicBezTo>
                    <a:pt x="893" y="54"/>
                    <a:pt x="745" y="1"/>
                    <a:pt x="59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988305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642804" y="3252054"/>
              <a:ext cx="35096" cy="34581"/>
            </a:xfrm>
            <a:custGeom>
              <a:rect b="b" l="l" r="r" t="t"/>
              <a:pathLst>
                <a:path extrusionOk="0" h="1141" w="1158">
                  <a:moveTo>
                    <a:pt x="581" y="0"/>
                  </a:moveTo>
                  <a:cubicBezTo>
                    <a:pt x="434" y="0"/>
                    <a:pt x="290" y="53"/>
                    <a:pt x="177" y="160"/>
                  </a:cubicBezTo>
                  <a:cubicBezTo>
                    <a:pt x="127" y="211"/>
                    <a:pt x="76" y="273"/>
                    <a:pt x="51" y="336"/>
                  </a:cubicBezTo>
                  <a:cubicBezTo>
                    <a:pt x="26" y="412"/>
                    <a:pt x="14" y="487"/>
                    <a:pt x="14" y="562"/>
                  </a:cubicBezTo>
                  <a:cubicBezTo>
                    <a:pt x="1" y="877"/>
                    <a:pt x="265" y="1140"/>
                    <a:pt x="592" y="1140"/>
                  </a:cubicBezTo>
                  <a:cubicBezTo>
                    <a:pt x="742" y="1140"/>
                    <a:pt x="881" y="1078"/>
                    <a:pt x="994" y="965"/>
                  </a:cubicBezTo>
                  <a:cubicBezTo>
                    <a:pt x="1019" y="939"/>
                    <a:pt x="1044" y="914"/>
                    <a:pt x="1069" y="877"/>
                  </a:cubicBezTo>
                  <a:cubicBezTo>
                    <a:pt x="1082" y="851"/>
                    <a:pt x="1094" y="814"/>
                    <a:pt x="1119" y="789"/>
                  </a:cubicBezTo>
                  <a:cubicBezTo>
                    <a:pt x="1132" y="751"/>
                    <a:pt x="1144" y="713"/>
                    <a:pt x="1144" y="676"/>
                  </a:cubicBezTo>
                  <a:cubicBezTo>
                    <a:pt x="1157" y="638"/>
                    <a:pt x="1157" y="600"/>
                    <a:pt x="1157" y="562"/>
                  </a:cubicBezTo>
                  <a:cubicBezTo>
                    <a:pt x="1157" y="487"/>
                    <a:pt x="1144" y="412"/>
                    <a:pt x="1119" y="336"/>
                  </a:cubicBezTo>
                  <a:cubicBezTo>
                    <a:pt x="1082" y="273"/>
                    <a:pt x="1044" y="211"/>
                    <a:pt x="994" y="160"/>
                  </a:cubicBezTo>
                  <a:cubicBezTo>
                    <a:pt x="874" y="53"/>
                    <a:pt x="727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643198" y="3600130"/>
              <a:ext cx="34702" cy="34975"/>
            </a:xfrm>
            <a:custGeom>
              <a:rect b="b" l="l" r="r" t="t"/>
              <a:pathLst>
                <a:path extrusionOk="0" h="1154" w="1145">
                  <a:moveTo>
                    <a:pt x="568" y="0"/>
                  </a:moveTo>
                  <a:cubicBezTo>
                    <a:pt x="421" y="0"/>
                    <a:pt x="277" y="54"/>
                    <a:pt x="164" y="161"/>
                  </a:cubicBezTo>
                  <a:cubicBezTo>
                    <a:pt x="63" y="274"/>
                    <a:pt x="1" y="424"/>
                    <a:pt x="1" y="575"/>
                  </a:cubicBezTo>
                  <a:cubicBezTo>
                    <a:pt x="1" y="651"/>
                    <a:pt x="13" y="726"/>
                    <a:pt x="38" y="789"/>
                  </a:cubicBezTo>
                  <a:cubicBezTo>
                    <a:pt x="126" y="1003"/>
                    <a:pt x="340" y="1153"/>
                    <a:pt x="579" y="1153"/>
                  </a:cubicBezTo>
                  <a:cubicBezTo>
                    <a:pt x="604" y="1153"/>
                    <a:pt x="641" y="1141"/>
                    <a:pt x="679" y="1141"/>
                  </a:cubicBezTo>
                  <a:cubicBezTo>
                    <a:pt x="717" y="1128"/>
                    <a:pt x="754" y="1116"/>
                    <a:pt x="792" y="1103"/>
                  </a:cubicBezTo>
                  <a:cubicBezTo>
                    <a:pt x="830" y="1090"/>
                    <a:pt x="855" y="1078"/>
                    <a:pt x="893" y="1053"/>
                  </a:cubicBezTo>
                  <a:cubicBezTo>
                    <a:pt x="918" y="1028"/>
                    <a:pt x="956" y="1003"/>
                    <a:pt x="981" y="977"/>
                  </a:cubicBezTo>
                  <a:cubicBezTo>
                    <a:pt x="1031" y="927"/>
                    <a:pt x="1069" y="864"/>
                    <a:pt x="1106" y="789"/>
                  </a:cubicBezTo>
                  <a:cubicBezTo>
                    <a:pt x="1131" y="726"/>
                    <a:pt x="1144" y="651"/>
                    <a:pt x="1144" y="575"/>
                  </a:cubicBezTo>
                  <a:cubicBezTo>
                    <a:pt x="1144" y="424"/>
                    <a:pt x="1081" y="274"/>
                    <a:pt x="981" y="161"/>
                  </a:cubicBezTo>
                  <a:cubicBezTo>
                    <a:pt x="861" y="54"/>
                    <a:pt x="714" y="0"/>
                    <a:pt x="56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294728" y="3599857"/>
              <a:ext cx="36611" cy="35248"/>
            </a:xfrm>
            <a:custGeom>
              <a:rect b="b" l="l" r="r" t="t"/>
              <a:pathLst>
                <a:path extrusionOk="0" h="1163" w="1208">
                  <a:moveTo>
                    <a:pt x="581" y="0"/>
                  </a:moveTo>
                  <a:cubicBezTo>
                    <a:pt x="285" y="0"/>
                    <a:pt x="1" y="234"/>
                    <a:pt x="1" y="584"/>
                  </a:cubicBezTo>
                  <a:cubicBezTo>
                    <a:pt x="1" y="735"/>
                    <a:pt x="51" y="886"/>
                    <a:pt x="164" y="986"/>
                  </a:cubicBezTo>
                  <a:cubicBezTo>
                    <a:pt x="277" y="1099"/>
                    <a:pt x="415" y="1150"/>
                    <a:pt x="579" y="1162"/>
                  </a:cubicBezTo>
                  <a:cubicBezTo>
                    <a:pt x="730" y="1150"/>
                    <a:pt x="868" y="1099"/>
                    <a:pt x="981" y="986"/>
                  </a:cubicBezTo>
                  <a:cubicBezTo>
                    <a:pt x="1207" y="760"/>
                    <a:pt x="1207" y="396"/>
                    <a:pt x="981" y="170"/>
                  </a:cubicBezTo>
                  <a:cubicBezTo>
                    <a:pt x="864" y="53"/>
                    <a:pt x="721" y="0"/>
                    <a:pt x="581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6294365" y="3252054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4" y="0"/>
                  </a:moveTo>
                  <a:cubicBezTo>
                    <a:pt x="437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877"/>
                    <a:pt x="264" y="1140"/>
                    <a:pt x="591" y="1140"/>
                  </a:cubicBezTo>
                  <a:cubicBezTo>
                    <a:pt x="742" y="1128"/>
                    <a:pt x="880" y="1078"/>
                    <a:pt x="993" y="965"/>
                  </a:cubicBezTo>
                  <a:cubicBezTo>
                    <a:pt x="1106" y="864"/>
                    <a:pt x="1156" y="713"/>
                    <a:pt x="1156" y="562"/>
                  </a:cubicBezTo>
                  <a:cubicBezTo>
                    <a:pt x="1156" y="525"/>
                    <a:pt x="1156" y="487"/>
                    <a:pt x="1144" y="449"/>
                  </a:cubicBezTo>
                  <a:cubicBezTo>
                    <a:pt x="1144" y="412"/>
                    <a:pt x="1131" y="374"/>
                    <a:pt x="1119" y="336"/>
                  </a:cubicBezTo>
                  <a:cubicBezTo>
                    <a:pt x="1106" y="299"/>
                    <a:pt x="1081" y="273"/>
                    <a:pt x="1068" y="248"/>
                  </a:cubicBezTo>
                  <a:cubicBezTo>
                    <a:pt x="1043" y="211"/>
                    <a:pt x="1018" y="185"/>
                    <a:pt x="993" y="160"/>
                  </a:cubicBezTo>
                  <a:cubicBezTo>
                    <a:pt x="880" y="53"/>
                    <a:pt x="732" y="0"/>
                    <a:pt x="58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6991669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6991669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664319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68" y="1"/>
                  </a:moveTo>
                  <a:cubicBezTo>
                    <a:pt x="421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639"/>
                    <a:pt x="13" y="714"/>
                    <a:pt x="38" y="789"/>
                  </a:cubicBezTo>
                  <a:cubicBezTo>
                    <a:pt x="126" y="1003"/>
                    <a:pt x="340" y="1141"/>
                    <a:pt x="579" y="1141"/>
                  </a:cubicBezTo>
                  <a:cubicBezTo>
                    <a:pt x="604" y="1141"/>
                    <a:pt x="641" y="1141"/>
                    <a:pt x="679" y="1129"/>
                  </a:cubicBezTo>
                  <a:cubicBezTo>
                    <a:pt x="717" y="1129"/>
                    <a:pt x="754" y="1116"/>
                    <a:pt x="792" y="1091"/>
                  </a:cubicBezTo>
                  <a:cubicBezTo>
                    <a:pt x="830" y="1078"/>
                    <a:pt x="855" y="1066"/>
                    <a:pt x="893" y="1041"/>
                  </a:cubicBezTo>
                  <a:cubicBezTo>
                    <a:pt x="918" y="1028"/>
                    <a:pt x="956" y="1003"/>
                    <a:pt x="981" y="965"/>
                  </a:cubicBezTo>
                  <a:cubicBezTo>
                    <a:pt x="1031" y="915"/>
                    <a:pt x="1069" y="852"/>
                    <a:pt x="1106" y="789"/>
                  </a:cubicBezTo>
                  <a:cubicBezTo>
                    <a:pt x="1131" y="714"/>
                    <a:pt x="1144" y="639"/>
                    <a:pt x="1144" y="563"/>
                  </a:cubicBezTo>
                  <a:cubicBezTo>
                    <a:pt x="1144" y="525"/>
                    <a:pt x="1144" y="488"/>
                    <a:pt x="1131" y="450"/>
                  </a:cubicBezTo>
                  <a:cubicBezTo>
                    <a:pt x="1131" y="412"/>
                    <a:pt x="1119" y="375"/>
                    <a:pt x="1106" y="337"/>
                  </a:cubicBezTo>
                  <a:cubicBezTo>
                    <a:pt x="1081" y="312"/>
                    <a:pt x="1069" y="274"/>
                    <a:pt x="1056" y="249"/>
                  </a:cubicBezTo>
                  <a:cubicBezTo>
                    <a:pt x="1031" y="211"/>
                    <a:pt x="1006" y="186"/>
                    <a:pt x="981" y="161"/>
                  </a:cubicBezTo>
                  <a:cubicBezTo>
                    <a:pt x="861" y="54"/>
                    <a:pt x="714" y="1"/>
                    <a:pt x="56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6643198" y="4297069"/>
              <a:ext cx="34702" cy="34945"/>
            </a:xfrm>
            <a:custGeom>
              <a:rect b="b" l="l" r="r" t="t"/>
              <a:pathLst>
                <a:path extrusionOk="0" h="1153" w="1145">
                  <a:moveTo>
                    <a:pt x="566" y="0"/>
                  </a:moveTo>
                  <a:cubicBezTo>
                    <a:pt x="528" y="0"/>
                    <a:pt x="491" y="3"/>
                    <a:pt x="453" y="10"/>
                  </a:cubicBezTo>
                  <a:cubicBezTo>
                    <a:pt x="428" y="22"/>
                    <a:pt x="378" y="35"/>
                    <a:pt x="352" y="47"/>
                  </a:cubicBezTo>
                  <a:lnTo>
                    <a:pt x="252" y="97"/>
                  </a:lnTo>
                  <a:cubicBezTo>
                    <a:pt x="214" y="123"/>
                    <a:pt x="189" y="148"/>
                    <a:pt x="164" y="173"/>
                  </a:cubicBezTo>
                  <a:cubicBezTo>
                    <a:pt x="51" y="273"/>
                    <a:pt x="1" y="424"/>
                    <a:pt x="1" y="575"/>
                  </a:cubicBezTo>
                  <a:cubicBezTo>
                    <a:pt x="1" y="613"/>
                    <a:pt x="1" y="650"/>
                    <a:pt x="13" y="688"/>
                  </a:cubicBezTo>
                  <a:cubicBezTo>
                    <a:pt x="13" y="726"/>
                    <a:pt x="26" y="763"/>
                    <a:pt x="38" y="801"/>
                  </a:cubicBezTo>
                  <a:lnTo>
                    <a:pt x="89" y="902"/>
                  </a:lnTo>
                  <a:cubicBezTo>
                    <a:pt x="114" y="927"/>
                    <a:pt x="139" y="952"/>
                    <a:pt x="164" y="990"/>
                  </a:cubicBezTo>
                  <a:cubicBezTo>
                    <a:pt x="277" y="1090"/>
                    <a:pt x="415" y="1153"/>
                    <a:pt x="579" y="1153"/>
                  </a:cubicBezTo>
                  <a:cubicBezTo>
                    <a:pt x="604" y="1153"/>
                    <a:pt x="641" y="1153"/>
                    <a:pt x="679" y="1140"/>
                  </a:cubicBezTo>
                  <a:cubicBezTo>
                    <a:pt x="717" y="1128"/>
                    <a:pt x="754" y="1128"/>
                    <a:pt x="792" y="1115"/>
                  </a:cubicBezTo>
                  <a:cubicBezTo>
                    <a:pt x="830" y="1090"/>
                    <a:pt x="855" y="1078"/>
                    <a:pt x="893" y="1052"/>
                  </a:cubicBezTo>
                  <a:cubicBezTo>
                    <a:pt x="918" y="1040"/>
                    <a:pt x="956" y="1015"/>
                    <a:pt x="981" y="990"/>
                  </a:cubicBezTo>
                  <a:cubicBezTo>
                    <a:pt x="1006" y="952"/>
                    <a:pt x="1031" y="939"/>
                    <a:pt x="1056" y="902"/>
                  </a:cubicBezTo>
                  <a:cubicBezTo>
                    <a:pt x="1069" y="864"/>
                    <a:pt x="1094" y="839"/>
                    <a:pt x="1106" y="801"/>
                  </a:cubicBezTo>
                  <a:cubicBezTo>
                    <a:pt x="1119" y="763"/>
                    <a:pt x="1131" y="726"/>
                    <a:pt x="1144" y="688"/>
                  </a:cubicBezTo>
                  <a:cubicBezTo>
                    <a:pt x="1144" y="650"/>
                    <a:pt x="1144" y="613"/>
                    <a:pt x="1144" y="575"/>
                  </a:cubicBezTo>
                  <a:cubicBezTo>
                    <a:pt x="1144" y="424"/>
                    <a:pt x="1081" y="273"/>
                    <a:pt x="981" y="173"/>
                  </a:cubicBezTo>
                  <a:cubicBezTo>
                    <a:pt x="956" y="148"/>
                    <a:pt x="918" y="123"/>
                    <a:pt x="893" y="97"/>
                  </a:cubicBezTo>
                  <a:cubicBezTo>
                    <a:pt x="868" y="85"/>
                    <a:pt x="830" y="60"/>
                    <a:pt x="792" y="47"/>
                  </a:cubicBezTo>
                  <a:lnTo>
                    <a:pt x="679" y="10"/>
                  </a:lnTo>
                  <a:cubicBezTo>
                    <a:pt x="641" y="3"/>
                    <a:pt x="604" y="0"/>
                    <a:pt x="566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6289031" y="4297432"/>
              <a:ext cx="40400" cy="34581"/>
            </a:xfrm>
            <a:custGeom>
              <a:rect b="b" l="l" r="r" t="t"/>
              <a:pathLst>
                <a:path extrusionOk="0" h="1141" w="1333">
                  <a:moveTo>
                    <a:pt x="760" y="1"/>
                  </a:moveTo>
                  <a:cubicBezTo>
                    <a:pt x="613" y="1"/>
                    <a:pt x="465" y="54"/>
                    <a:pt x="352" y="161"/>
                  </a:cubicBezTo>
                  <a:cubicBezTo>
                    <a:pt x="0" y="525"/>
                    <a:pt x="252" y="1141"/>
                    <a:pt x="767" y="1141"/>
                  </a:cubicBezTo>
                  <a:cubicBezTo>
                    <a:pt x="918" y="1141"/>
                    <a:pt x="1056" y="1078"/>
                    <a:pt x="1169" y="978"/>
                  </a:cubicBezTo>
                  <a:cubicBezTo>
                    <a:pt x="1282" y="865"/>
                    <a:pt x="1332" y="714"/>
                    <a:pt x="1332" y="563"/>
                  </a:cubicBezTo>
                  <a:cubicBezTo>
                    <a:pt x="1332" y="488"/>
                    <a:pt x="1320" y="412"/>
                    <a:pt x="1295" y="349"/>
                  </a:cubicBezTo>
                  <a:cubicBezTo>
                    <a:pt x="1257" y="274"/>
                    <a:pt x="1219" y="211"/>
                    <a:pt x="1169" y="161"/>
                  </a:cubicBezTo>
                  <a:cubicBezTo>
                    <a:pt x="1056" y="54"/>
                    <a:pt x="908" y="1"/>
                    <a:pt x="76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6294728" y="3948963"/>
              <a:ext cx="34702" cy="34611"/>
            </a:xfrm>
            <a:custGeom>
              <a:rect b="b" l="l" r="r" t="t"/>
              <a:pathLst>
                <a:path extrusionOk="0" h="1142" w="1145">
                  <a:moveTo>
                    <a:pt x="572" y="1"/>
                  </a:moveTo>
                  <a:cubicBezTo>
                    <a:pt x="425" y="1"/>
                    <a:pt x="277" y="54"/>
                    <a:pt x="164" y="161"/>
                  </a:cubicBezTo>
                  <a:cubicBezTo>
                    <a:pt x="51" y="262"/>
                    <a:pt x="1" y="412"/>
                    <a:pt x="1" y="563"/>
                  </a:cubicBezTo>
                  <a:cubicBezTo>
                    <a:pt x="1" y="714"/>
                    <a:pt x="51" y="865"/>
                    <a:pt x="164" y="965"/>
                  </a:cubicBezTo>
                  <a:cubicBezTo>
                    <a:pt x="277" y="1078"/>
                    <a:pt x="415" y="1141"/>
                    <a:pt x="579" y="1141"/>
                  </a:cubicBezTo>
                  <a:cubicBezTo>
                    <a:pt x="730" y="1141"/>
                    <a:pt x="868" y="1078"/>
                    <a:pt x="981" y="965"/>
                  </a:cubicBezTo>
                  <a:cubicBezTo>
                    <a:pt x="1006" y="940"/>
                    <a:pt x="1031" y="915"/>
                    <a:pt x="1044" y="877"/>
                  </a:cubicBezTo>
                  <a:cubicBezTo>
                    <a:pt x="1069" y="852"/>
                    <a:pt x="1094" y="814"/>
                    <a:pt x="1107" y="789"/>
                  </a:cubicBezTo>
                  <a:cubicBezTo>
                    <a:pt x="1119" y="752"/>
                    <a:pt x="1132" y="714"/>
                    <a:pt x="1132" y="676"/>
                  </a:cubicBezTo>
                  <a:cubicBezTo>
                    <a:pt x="1144" y="639"/>
                    <a:pt x="1144" y="601"/>
                    <a:pt x="1144" y="563"/>
                  </a:cubicBezTo>
                  <a:cubicBezTo>
                    <a:pt x="1144" y="412"/>
                    <a:pt x="1094" y="262"/>
                    <a:pt x="981" y="161"/>
                  </a:cubicBezTo>
                  <a:cubicBezTo>
                    <a:pt x="868" y="54"/>
                    <a:pt x="720" y="1"/>
                    <a:pt x="572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6991669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991669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6636864" y="4645447"/>
              <a:ext cx="42915" cy="35035"/>
            </a:xfrm>
            <a:custGeom>
              <a:rect b="b" l="l" r="r" t="t"/>
              <a:pathLst>
                <a:path extrusionOk="0" h="1156" w="1416">
                  <a:moveTo>
                    <a:pt x="769" y="0"/>
                  </a:moveTo>
                  <a:cubicBezTo>
                    <a:pt x="285" y="0"/>
                    <a:pt x="1" y="620"/>
                    <a:pt x="373" y="993"/>
                  </a:cubicBezTo>
                  <a:cubicBezTo>
                    <a:pt x="398" y="1018"/>
                    <a:pt x="436" y="1043"/>
                    <a:pt x="461" y="1068"/>
                  </a:cubicBezTo>
                  <a:cubicBezTo>
                    <a:pt x="486" y="1080"/>
                    <a:pt x="524" y="1106"/>
                    <a:pt x="561" y="1118"/>
                  </a:cubicBezTo>
                  <a:cubicBezTo>
                    <a:pt x="587" y="1131"/>
                    <a:pt x="624" y="1143"/>
                    <a:pt x="662" y="1143"/>
                  </a:cubicBezTo>
                  <a:cubicBezTo>
                    <a:pt x="700" y="1156"/>
                    <a:pt x="737" y="1156"/>
                    <a:pt x="788" y="1156"/>
                  </a:cubicBezTo>
                  <a:cubicBezTo>
                    <a:pt x="813" y="1156"/>
                    <a:pt x="850" y="1156"/>
                    <a:pt x="888" y="1143"/>
                  </a:cubicBezTo>
                  <a:cubicBezTo>
                    <a:pt x="926" y="1143"/>
                    <a:pt x="963" y="1131"/>
                    <a:pt x="1001" y="1118"/>
                  </a:cubicBezTo>
                  <a:cubicBezTo>
                    <a:pt x="1039" y="1106"/>
                    <a:pt x="1064" y="1080"/>
                    <a:pt x="1102" y="1068"/>
                  </a:cubicBezTo>
                  <a:cubicBezTo>
                    <a:pt x="1127" y="1043"/>
                    <a:pt x="1165" y="1018"/>
                    <a:pt x="1190" y="993"/>
                  </a:cubicBezTo>
                  <a:cubicBezTo>
                    <a:pt x="1416" y="766"/>
                    <a:pt x="1416" y="402"/>
                    <a:pt x="1190" y="176"/>
                  </a:cubicBezTo>
                  <a:cubicBezTo>
                    <a:pt x="1165" y="151"/>
                    <a:pt x="1127" y="125"/>
                    <a:pt x="1102" y="100"/>
                  </a:cubicBezTo>
                  <a:cubicBezTo>
                    <a:pt x="1064" y="75"/>
                    <a:pt x="1039" y="63"/>
                    <a:pt x="1001" y="50"/>
                  </a:cubicBezTo>
                  <a:cubicBezTo>
                    <a:pt x="963" y="37"/>
                    <a:pt x="926" y="25"/>
                    <a:pt x="888" y="12"/>
                  </a:cubicBezTo>
                  <a:cubicBezTo>
                    <a:pt x="847" y="4"/>
                    <a:pt x="807" y="0"/>
                    <a:pt x="76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6287152" y="4645174"/>
              <a:ext cx="42279" cy="35308"/>
            </a:xfrm>
            <a:custGeom>
              <a:rect b="b" l="l" r="r" t="t"/>
              <a:pathLst>
                <a:path extrusionOk="0" h="1165" w="1395">
                  <a:moveTo>
                    <a:pt x="826" y="1"/>
                  </a:moveTo>
                  <a:cubicBezTo>
                    <a:pt x="382" y="1"/>
                    <a:pt x="1" y="578"/>
                    <a:pt x="414" y="1002"/>
                  </a:cubicBezTo>
                  <a:cubicBezTo>
                    <a:pt x="527" y="1102"/>
                    <a:pt x="665" y="1165"/>
                    <a:pt x="829" y="1165"/>
                  </a:cubicBezTo>
                  <a:cubicBezTo>
                    <a:pt x="980" y="1165"/>
                    <a:pt x="1118" y="1102"/>
                    <a:pt x="1231" y="1002"/>
                  </a:cubicBezTo>
                  <a:cubicBezTo>
                    <a:pt x="1256" y="976"/>
                    <a:pt x="1281" y="939"/>
                    <a:pt x="1294" y="914"/>
                  </a:cubicBezTo>
                  <a:cubicBezTo>
                    <a:pt x="1344" y="851"/>
                    <a:pt x="1369" y="775"/>
                    <a:pt x="1382" y="700"/>
                  </a:cubicBezTo>
                  <a:cubicBezTo>
                    <a:pt x="1394" y="662"/>
                    <a:pt x="1394" y="625"/>
                    <a:pt x="1394" y="587"/>
                  </a:cubicBezTo>
                  <a:cubicBezTo>
                    <a:pt x="1394" y="436"/>
                    <a:pt x="1331" y="298"/>
                    <a:pt x="1231" y="185"/>
                  </a:cubicBezTo>
                  <a:cubicBezTo>
                    <a:pt x="1104" y="55"/>
                    <a:pt x="962" y="1"/>
                    <a:pt x="826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699015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7340139" y="290294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63" y="282"/>
                    <a:pt x="0" y="420"/>
                    <a:pt x="0" y="584"/>
                  </a:cubicBezTo>
                  <a:cubicBezTo>
                    <a:pt x="0" y="646"/>
                    <a:pt x="13" y="722"/>
                    <a:pt x="50" y="797"/>
                  </a:cubicBezTo>
                  <a:cubicBezTo>
                    <a:pt x="76" y="860"/>
                    <a:pt x="113" y="935"/>
                    <a:pt x="164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7" y="1136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111"/>
                  </a:cubicBezTo>
                  <a:cubicBezTo>
                    <a:pt x="830" y="1099"/>
                    <a:pt x="867" y="1074"/>
                    <a:pt x="892" y="1061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34"/>
                    <a:pt x="1156" y="584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6988305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68860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7340139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113" y="220"/>
                    <a:pt x="76" y="282"/>
                    <a:pt x="50" y="345"/>
                  </a:cubicBezTo>
                  <a:cubicBezTo>
                    <a:pt x="13" y="421"/>
                    <a:pt x="0" y="496"/>
                    <a:pt x="0" y="571"/>
                  </a:cubicBezTo>
                  <a:cubicBezTo>
                    <a:pt x="0" y="722"/>
                    <a:pt x="63" y="873"/>
                    <a:pt x="164" y="974"/>
                  </a:cubicBezTo>
                  <a:cubicBezTo>
                    <a:pt x="226" y="1036"/>
                    <a:pt x="289" y="1074"/>
                    <a:pt x="365" y="1099"/>
                  </a:cubicBezTo>
                  <a:cubicBezTo>
                    <a:pt x="427" y="1124"/>
                    <a:pt x="503" y="1149"/>
                    <a:pt x="578" y="1149"/>
                  </a:cubicBezTo>
                  <a:cubicBezTo>
                    <a:pt x="892" y="1149"/>
                    <a:pt x="1156" y="886"/>
                    <a:pt x="1156" y="571"/>
                  </a:cubicBezTo>
                  <a:cubicBezTo>
                    <a:pt x="1156" y="421"/>
                    <a:pt x="1093" y="270"/>
                    <a:pt x="993" y="169"/>
                  </a:cubicBezTo>
                  <a:cubicBezTo>
                    <a:pt x="875" y="60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7340139" y="3600160"/>
              <a:ext cx="36581" cy="34945"/>
            </a:xfrm>
            <a:custGeom>
              <a:rect b="b" l="l" r="r" t="t"/>
              <a:pathLst>
                <a:path extrusionOk="0" h="1153" w="1207">
                  <a:moveTo>
                    <a:pt x="594" y="0"/>
                  </a:moveTo>
                  <a:cubicBezTo>
                    <a:pt x="517" y="0"/>
                    <a:pt x="439" y="16"/>
                    <a:pt x="365" y="46"/>
                  </a:cubicBezTo>
                  <a:cubicBezTo>
                    <a:pt x="289" y="72"/>
                    <a:pt x="226" y="109"/>
                    <a:pt x="176" y="160"/>
                  </a:cubicBezTo>
                  <a:cubicBezTo>
                    <a:pt x="113" y="222"/>
                    <a:pt x="76" y="285"/>
                    <a:pt x="50" y="348"/>
                  </a:cubicBezTo>
                  <a:cubicBezTo>
                    <a:pt x="13" y="423"/>
                    <a:pt x="0" y="499"/>
                    <a:pt x="0" y="574"/>
                  </a:cubicBezTo>
                  <a:cubicBezTo>
                    <a:pt x="0" y="725"/>
                    <a:pt x="63" y="863"/>
                    <a:pt x="176" y="976"/>
                  </a:cubicBezTo>
                  <a:cubicBezTo>
                    <a:pt x="277" y="1089"/>
                    <a:pt x="427" y="1140"/>
                    <a:pt x="578" y="1152"/>
                  </a:cubicBezTo>
                  <a:cubicBezTo>
                    <a:pt x="616" y="1152"/>
                    <a:pt x="654" y="1140"/>
                    <a:pt x="691" y="1140"/>
                  </a:cubicBezTo>
                  <a:cubicBezTo>
                    <a:pt x="729" y="1127"/>
                    <a:pt x="767" y="1115"/>
                    <a:pt x="804" y="1102"/>
                  </a:cubicBezTo>
                  <a:cubicBezTo>
                    <a:pt x="830" y="1089"/>
                    <a:pt x="867" y="1077"/>
                    <a:pt x="892" y="1052"/>
                  </a:cubicBezTo>
                  <a:cubicBezTo>
                    <a:pt x="930" y="1027"/>
                    <a:pt x="955" y="1002"/>
                    <a:pt x="993" y="976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3"/>
                    <a:pt x="738" y="0"/>
                    <a:pt x="5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6991669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6991669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7688609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7688609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7340139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91" y="1"/>
                  </a:moveTo>
                  <a:cubicBezTo>
                    <a:pt x="516" y="1"/>
                    <a:pt x="440" y="16"/>
                    <a:pt x="365" y="48"/>
                  </a:cubicBezTo>
                  <a:cubicBezTo>
                    <a:pt x="138" y="136"/>
                    <a:pt x="0" y="337"/>
                    <a:pt x="0" y="576"/>
                  </a:cubicBezTo>
                  <a:cubicBezTo>
                    <a:pt x="0" y="652"/>
                    <a:pt x="13" y="727"/>
                    <a:pt x="50" y="802"/>
                  </a:cubicBezTo>
                  <a:cubicBezTo>
                    <a:pt x="76" y="865"/>
                    <a:pt x="113" y="928"/>
                    <a:pt x="164" y="991"/>
                  </a:cubicBezTo>
                  <a:cubicBezTo>
                    <a:pt x="226" y="1041"/>
                    <a:pt x="289" y="1079"/>
                    <a:pt x="365" y="1104"/>
                  </a:cubicBezTo>
                  <a:cubicBezTo>
                    <a:pt x="427" y="1142"/>
                    <a:pt x="503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lnTo>
                    <a:pt x="804" y="1104"/>
                  </a:lnTo>
                  <a:cubicBezTo>
                    <a:pt x="830" y="1091"/>
                    <a:pt x="867" y="1079"/>
                    <a:pt x="892" y="1054"/>
                  </a:cubicBezTo>
                  <a:cubicBezTo>
                    <a:pt x="930" y="1028"/>
                    <a:pt x="955" y="1016"/>
                    <a:pt x="993" y="991"/>
                  </a:cubicBezTo>
                  <a:cubicBezTo>
                    <a:pt x="1043" y="928"/>
                    <a:pt x="1081" y="865"/>
                    <a:pt x="1106" y="802"/>
                  </a:cubicBezTo>
                  <a:cubicBezTo>
                    <a:pt x="1144" y="727"/>
                    <a:pt x="1156" y="652"/>
                    <a:pt x="1156" y="576"/>
                  </a:cubicBezTo>
                  <a:cubicBezTo>
                    <a:pt x="1156" y="244"/>
                    <a:pt x="890" y="1"/>
                    <a:pt x="5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340139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1"/>
                  </a:moveTo>
                  <a:cubicBezTo>
                    <a:pt x="504" y="1"/>
                    <a:pt x="432" y="18"/>
                    <a:pt x="365" y="51"/>
                  </a:cubicBezTo>
                  <a:cubicBezTo>
                    <a:pt x="289" y="76"/>
                    <a:pt x="226" y="114"/>
                    <a:pt x="176" y="177"/>
                  </a:cubicBezTo>
                  <a:cubicBezTo>
                    <a:pt x="113" y="227"/>
                    <a:pt x="76" y="290"/>
                    <a:pt x="50" y="365"/>
                  </a:cubicBezTo>
                  <a:cubicBezTo>
                    <a:pt x="13" y="428"/>
                    <a:pt x="0" y="504"/>
                    <a:pt x="0" y="579"/>
                  </a:cubicBezTo>
                  <a:cubicBezTo>
                    <a:pt x="0" y="730"/>
                    <a:pt x="63" y="881"/>
                    <a:pt x="176" y="994"/>
                  </a:cubicBezTo>
                  <a:cubicBezTo>
                    <a:pt x="277" y="1094"/>
                    <a:pt x="427" y="1157"/>
                    <a:pt x="578" y="1157"/>
                  </a:cubicBezTo>
                  <a:cubicBezTo>
                    <a:pt x="729" y="1157"/>
                    <a:pt x="880" y="1094"/>
                    <a:pt x="993" y="994"/>
                  </a:cubicBezTo>
                  <a:cubicBezTo>
                    <a:pt x="1093" y="881"/>
                    <a:pt x="1156" y="730"/>
                    <a:pt x="1156" y="579"/>
                  </a:cubicBezTo>
                  <a:cubicBezTo>
                    <a:pt x="1156" y="428"/>
                    <a:pt x="1093" y="290"/>
                    <a:pt x="993" y="177"/>
                  </a:cubicBezTo>
                  <a:cubicBezTo>
                    <a:pt x="955" y="152"/>
                    <a:pt x="930" y="127"/>
                    <a:pt x="892" y="101"/>
                  </a:cubicBezTo>
                  <a:cubicBezTo>
                    <a:pt x="867" y="76"/>
                    <a:pt x="830" y="64"/>
                    <a:pt x="804" y="51"/>
                  </a:cubicBezTo>
                  <a:lnTo>
                    <a:pt x="691" y="14"/>
                  </a:lnTo>
                  <a:cubicBezTo>
                    <a:pt x="654" y="5"/>
                    <a:pt x="616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6991669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6991669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768860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7688609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7340139" y="4645659"/>
              <a:ext cx="36581" cy="34823"/>
            </a:xfrm>
            <a:custGeom>
              <a:rect b="b" l="l" r="r" t="t"/>
              <a:pathLst>
                <a:path extrusionOk="0" h="1149" w="120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8"/>
                    <a:pt x="164" y="169"/>
                  </a:cubicBezTo>
                  <a:cubicBezTo>
                    <a:pt x="113" y="219"/>
                    <a:pt x="76" y="282"/>
                    <a:pt x="50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099"/>
                  </a:cubicBezTo>
                  <a:cubicBezTo>
                    <a:pt x="830" y="1099"/>
                    <a:pt x="867" y="1073"/>
                    <a:pt x="892" y="1048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207" y="759"/>
                    <a:pt x="1207" y="395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6990153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7688609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7688609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7688609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688609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7688609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7688609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7688609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7704138" y="476421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89"/>
                  </a:moveTo>
                  <a:lnTo>
                    <a:pt x="23009" y="23008"/>
                  </a:lnTo>
                  <a:lnTo>
                    <a:pt x="290" y="23008"/>
                  </a:lnTo>
                  <a:lnTo>
                    <a:pt x="290" y="289"/>
                  </a:lnTo>
                  <a:close/>
                  <a:moveTo>
                    <a:pt x="1" y="0"/>
                  </a:moveTo>
                  <a:lnTo>
                    <a:pt x="1" y="23297"/>
                  </a:lnTo>
                  <a:lnTo>
                    <a:pt x="23298" y="23297"/>
                  </a:lnTo>
                  <a:lnTo>
                    <a:pt x="23298" y="0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7704138" y="1173329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302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302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7704138" y="1870268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3009"/>
                  </a:lnTo>
                  <a:lnTo>
                    <a:pt x="290" y="23009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7691197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7691197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7691197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7691197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7691197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7691197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7689681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8039667" y="463146"/>
              <a:ext cx="36581" cy="35005"/>
            </a:xfrm>
            <a:custGeom>
              <a:rect b="b" l="l" r="r" t="t"/>
              <a:pathLst>
                <a:path extrusionOk="0" h="1155" w="1207">
                  <a:moveTo>
                    <a:pt x="583" y="0"/>
                  </a:moveTo>
                  <a:cubicBezTo>
                    <a:pt x="432" y="0"/>
                    <a:pt x="288" y="63"/>
                    <a:pt x="176" y="174"/>
                  </a:cubicBezTo>
                  <a:cubicBezTo>
                    <a:pt x="113" y="225"/>
                    <a:pt x="76" y="287"/>
                    <a:pt x="50" y="363"/>
                  </a:cubicBezTo>
                  <a:cubicBezTo>
                    <a:pt x="13" y="426"/>
                    <a:pt x="0" y="501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7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cubicBezTo>
                    <a:pt x="729" y="1129"/>
                    <a:pt x="767" y="1117"/>
                    <a:pt x="804" y="1117"/>
                  </a:cubicBezTo>
                  <a:cubicBezTo>
                    <a:pt x="830" y="1092"/>
                    <a:pt x="867" y="1079"/>
                    <a:pt x="892" y="1054"/>
                  </a:cubicBezTo>
                  <a:cubicBezTo>
                    <a:pt x="930" y="1029"/>
                    <a:pt x="955" y="1004"/>
                    <a:pt x="993" y="979"/>
                  </a:cubicBezTo>
                  <a:cubicBezTo>
                    <a:pt x="1207" y="752"/>
                    <a:pt x="1207" y="388"/>
                    <a:pt x="993" y="162"/>
                  </a:cubicBezTo>
                  <a:cubicBezTo>
                    <a:pt x="955" y="137"/>
                    <a:pt x="930" y="124"/>
                    <a:pt x="892" y="99"/>
                  </a:cubicBezTo>
                  <a:cubicBezTo>
                    <a:pt x="867" y="74"/>
                    <a:pt x="830" y="61"/>
                    <a:pt x="804" y="49"/>
                  </a:cubicBezTo>
                  <a:cubicBezTo>
                    <a:pt x="767" y="24"/>
                    <a:pt x="729" y="11"/>
                    <a:pt x="691" y="11"/>
                  </a:cubicBezTo>
                  <a:cubicBezTo>
                    <a:pt x="655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8039667" y="811767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47"/>
                    <a:pt x="13" y="722"/>
                    <a:pt x="50" y="797"/>
                  </a:cubicBezTo>
                  <a:cubicBezTo>
                    <a:pt x="76" y="860"/>
                    <a:pt x="113" y="923"/>
                    <a:pt x="164" y="986"/>
                  </a:cubicBezTo>
                  <a:cubicBezTo>
                    <a:pt x="226" y="1036"/>
                    <a:pt x="289" y="1074"/>
                    <a:pt x="365" y="1112"/>
                  </a:cubicBezTo>
                  <a:cubicBezTo>
                    <a:pt x="427" y="1137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112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22"/>
                    <a:pt x="1156" y="571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7691197" y="81161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2"/>
                    <a:pt x="176" y="174"/>
                  </a:cubicBezTo>
                  <a:cubicBezTo>
                    <a:pt x="113" y="224"/>
                    <a:pt x="76" y="287"/>
                    <a:pt x="38" y="363"/>
                  </a:cubicBezTo>
                  <a:cubicBezTo>
                    <a:pt x="13" y="425"/>
                    <a:pt x="0" y="501"/>
                    <a:pt x="0" y="576"/>
                  </a:cubicBezTo>
                  <a:cubicBezTo>
                    <a:pt x="0" y="903"/>
                    <a:pt x="264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42"/>
                    <a:pt x="767" y="1129"/>
                    <a:pt x="792" y="1104"/>
                  </a:cubicBezTo>
                  <a:cubicBezTo>
                    <a:pt x="830" y="1091"/>
                    <a:pt x="867" y="1079"/>
                    <a:pt x="893" y="1054"/>
                  </a:cubicBezTo>
                  <a:lnTo>
                    <a:pt x="981" y="991"/>
                  </a:ln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5"/>
                    <a:pt x="1106" y="363"/>
                  </a:cubicBezTo>
                  <a:cubicBezTo>
                    <a:pt x="1081" y="287"/>
                    <a:pt x="1043" y="224"/>
                    <a:pt x="981" y="174"/>
                  </a:cubicBezTo>
                  <a:cubicBezTo>
                    <a:pt x="955" y="149"/>
                    <a:pt x="930" y="124"/>
                    <a:pt x="893" y="99"/>
                  </a:cubicBezTo>
                  <a:cubicBezTo>
                    <a:pt x="867" y="74"/>
                    <a:pt x="830" y="61"/>
                    <a:pt x="792" y="49"/>
                  </a:cubicBezTo>
                  <a:cubicBezTo>
                    <a:pt x="754" y="36"/>
                    <a:pt x="729" y="23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7691197" y="463146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2" y="0"/>
                  </a:moveTo>
                  <a:cubicBezTo>
                    <a:pt x="429" y="0"/>
                    <a:pt x="278" y="63"/>
                    <a:pt x="176" y="174"/>
                  </a:cubicBezTo>
                  <a:cubicBezTo>
                    <a:pt x="63" y="275"/>
                    <a:pt x="0" y="426"/>
                    <a:pt x="0" y="576"/>
                  </a:cubicBezTo>
                  <a:cubicBezTo>
                    <a:pt x="0" y="727"/>
                    <a:pt x="63" y="878"/>
                    <a:pt x="176" y="991"/>
                  </a:cubicBezTo>
                  <a:cubicBezTo>
                    <a:pt x="277" y="1092"/>
                    <a:pt x="428" y="1154"/>
                    <a:pt x="578" y="1154"/>
                  </a:cubicBezTo>
                  <a:cubicBezTo>
                    <a:pt x="616" y="1154"/>
                    <a:pt x="654" y="1154"/>
                    <a:pt x="692" y="1142"/>
                  </a:cubicBezTo>
                  <a:cubicBezTo>
                    <a:pt x="729" y="1129"/>
                    <a:pt x="767" y="1117"/>
                    <a:pt x="792" y="1104"/>
                  </a:cubicBezTo>
                  <a:cubicBezTo>
                    <a:pt x="830" y="1092"/>
                    <a:pt x="867" y="1079"/>
                    <a:pt x="893" y="1054"/>
                  </a:cubicBezTo>
                  <a:cubicBezTo>
                    <a:pt x="930" y="1029"/>
                    <a:pt x="955" y="1004"/>
                    <a:pt x="981" y="979"/>
                  </a:cubicBezTo>
                  <a:cubicBezTo>
                    <a:pt x="1094" y="878"/>
                    <a:pt x="1144" y="727"/>
                    <a:pt x="1144" y="576"/>
                  </a:cubicBezTo>
                  <a:cubicBezTo>
                    <a:pt x="1156" y="501"/>
                    <a:pt x="1144" y="426"/>
                    <a:pt x="1106" y="350"/>
                  </a:cubicBezTo>
                  <a:cubicBezTo>
                    <a:pt x="1081" y="287"/>
                    <a:pt x="1031" y="225"/>
                    <a:pt x="981" y="162"/>
                  </a:cubicBezTo>
                  <a:lnTo>
                    <a:pt x="893" y="99"/>
                  </a:lnTo>
                  <a:cubicBezTo>
                    <a:pt x="830" y="61"/>
                    <a:pt x="767" y="24"/>
                    <a:pt x="692" y="11"/>
                  </a:cubicBezTo>
                  <a:cubicBezTo>
                    <a:pt x="655" y="4"/>
                    <a:pt x="619" y="0"/>
                    <a:pt x="582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8388137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8388137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8039667" y="1160237"/>
              <a:ext cx="40764" cy="34854"/>
            </a:xfrm>
            <a:custGeom>
              <a:rect b="b" l="l" r="r" t="t"/>
              <a:pathLst>
                <a:path extrusionOk="0" h="1150" w="1345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1093" y="1149"/>
                    <a:pt x="1345" y="533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8039667" y="1508979"/>
              <a:ext cx="36581" cy="34581"/>
            </a:xfrm>
            <a:custGeom>
              <a:rect b="b" l="l" r="r" t="t"/>
              <a:pathLst>
                <a:path extrusionOk="0" h="1141" w="1207">
                  <a:moveTo>
                    <a:pt x="594" y="1"/>
                  </a:moveTo>
                  <a:cubicBezTo>
                    <a:pt x="517" y="1"/>
                    <a:pt x="439" y="16"/>
                    <a:pt x="365" y="47"/>
                  </a:cubicBezTo>
                  <a:cubicBezTo>
                    <a:pt x="289" y="72"/>
                    <a:pt x="226" y="110"/>
                    <a:pt x="164" y="160"/>
                  </a:cubicBezTo>
                  <a:cubicBezTo>
                    <a:pt x="113" y="223"/>
                    <a:pt x="76" y="286"/>
                    <a:pt x="50" y="348"/>
                  </a:cubicBezTo>
                  <a:cubicBezTo>
                    <a:pt x="13" y="424"/>
                    <a:pt x="0" y="499"/>
                    <a:pt x="0" y="575"/>
                  </a:cubicBezTo>
                  <a:cubicBezTo>
                    <a:pt x="0" y="881"/>
                    <a:pt x="252" y="1140"/>
                    <a:pt x="557" y="1140"/>
                  </a:cubicBezTo>
                  <a:cubicBezTo>
                    <a:pt x="564" y="1140"/>
                    <a:pt x="571" y="1140"/>
                    <a:pt x="578" y="1140"/>
                  </a:cubicBezTo>
                  <a:lnTo>
                    <a:pt x="691" y="1140"/>
                  </a:lnTo>
                  <a:cubicBezTo>
                    <a:pt x="729" y="1127"/>
                    <a:pt x="767" y="1115"/>
                    <a:pt x="804" y="1102"/>
                  </a:cubicBezTo>
                  <a:cubicBezTo>
                    <a:pt x="830" y="1090"/>
                    <a:pt x="867" y="1065"/>
                    <a:pt x="892" y="1052"/>
                  </a:cubicBezTo>
                  <a:cubicBezTo>
                    <a:pt x="930" y="1027"/>
                    <a:pt x="955" y="1002"/>
                    <a:pt x="993" y="977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4"/>
                    <a:pt x="738" y="1"/>
                    <a:pt x="594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7691197" y="1508737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67" y="1"/>
                  </a:moveTo>
                  <a:cubicBezTo>
                    <a:pt x="496" y="1"/>
                    <a:pt x="423" y="14"/>
                    <a:pt x="352" y="42"/>
                  </a:cubicBezTo>
                  <a:cubicBezTo>
                    <a:pt x="289" y="80"/>
                    <a:pt x="227" y="118"/>
                    <a:pt x="176" y="168"/>
                  </a:cubicBezTo>
                  <a:cubicBezTo>
                    <a:pt x="63" y="281"/>
                    <a:pt x="0" y="419"/>
                    <a:pt x="0" y="583"/>
                  </a:cubicBezTo>
                  <a:cubicBezTo>
                    <a:pt x="0" y="620"/>
                    <a:pt x="0" y="658"/>
                    <a:pt x="13" y="696"/>
                  </a:cubicBezTo>
                  <a:cubicBezTo>
                    <a:pt x="13" y="733"/>
                    <a:pt x="26" y="758"/>
                    <a:pt x="38" y="796"/>
                  </a:cubicBezTo>
                  <a:cubicBezTo>
                    <a:pt x="63" y="834"/>
                    <a:pt x="76" y="872"/>
                    <a:pt x="101" y="897"/>
                  </a:cubicBezTo>
                  <a:cubicBezTo>
                    <a:pt x="126" y="934"/>
                    <a:pt x="139" y="960"/>
                    <a:pt x="176" y="985"/>
                  </a:cubicBezTo>
                  <a:cubicBezTo>
                    <a:pt x="227" y="1035"/>
                    <a:pt x="289" y="1085"/>
                    <a:pt x="352" y="1110"/>
                  </a:cubicBezTo>
                  <a:cubicBezTo>
                    <a:pt x="414" y="1131"/>
                    <a:pt x="475" y="1151"/>
                    <a:pt x="537" y="1151"/>
                  </a:cubicBezTo>
                  <a:cubicBezTo>
                    <a:pt x="551" y="1151"/>
                    <a:pt x="565" y="1150"/>
                    <a:pt x="578" y="1148"/>
                  </a:cubicBezTo>
                  <a:cubicBezTo>
                    <a:pt x="591" y="1152"/>
                    <a:pt x="604" y="1154"/>
                    <a:pt x="616" y="1154"/>
                  </a:cubicBezTo>
                  <a:cubicBezTo>
                    <a:pt x="641" y="1154"/>
                    <a:pt x="666" y="1148"/>
                    <a:pt x="692" y="1148"/>
                  </a:cubicBezTo>
                  <a:cubicBezTo>
                    <a:pt x="729" y="1135"/>
                    <a:pt x="767" y="1123"/>
                    <a:pt x="792" y="1110"/>
                  </a:cubicBezTo>
                  <a:cubicBezTo>
                    <a:pt x="830" y="1098"/>
                    <a:pt x="867" y="1073"/>
                    <a:pt x="893" y="1060"/>
                  </a:cubicBezTo>
                  <a:cubicBezTo>
                    <a:pt x="930" y="1035"/>
                    <a:pt x="955" y="1010"/>
                    <a:pt x="981" y="985"/>
                  </a:cubicBezTo>
                  <a:cubicBezTo>
                    <a:pt x="1006" y="960"/>
                    <a:pt x="1031" y="934"/>
                    <a:pt x="1056" y="897"/>
                  </a:cubicBezTo>
                  <a:cubicBezTo>
                    <a:pt x="1068" y="872"/>
                    <a:pt x="1094" y="834"/>
                    <a:pt x="1106" y="796"/>
                  </a:cubicBezTo>
                  <a:cubicBezTo>
                    <a:pt x="1119" y="758"/>
                    <a:pt x="1131" y="733"/>
                    <a:pt x="1144" y="696"/>
                  </a:cubicBezTo>
                  <a:cubicBezTo>
                    <a:pt x="1144" y="658"/>
                    <a:pt x="1156" y="620"/>
                    <a:pt x="1144" y="583"/>
                  </a:cubicBezTo>
                  <a:cubicBezTo>
                    <a:pt x="1154" y="246"/>
                    <a:pt x="875" y="1"/>
                    <a:pt x="567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7691197" y="1160237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19"/>
                    <a:pt x="176" y="169"/>
                  </a:cubicBezTo>
                  <a:cubicBezTo>
                    <a:pt x="63" y="282"/>
                    <a:pt x="0" y="420"/>
                    <a:pt x="0" y="571"/>
                  </a:cubicBezTo>
                  <a:cubicBezTo>
                    <a:pt x="0" y="609"/>
                    <a:pt x="0" y="647"/>
                    <a:pt x="13" y="684"/>
                  </a:cubicBezTo>
                  <a:cubicBezTo>
                    <a:pt x="13" y="722"/>
                    <a:pt x="26" y="760"/>
                    <a:pt x="38" y="797"/>
                  </a:cubicBezTo>
                  <a:cubicBezTo>
                    <a:pt x="51" y="835"/>
                    <a:pt x="76" y="873"/>
                    <a:pt x="101" y="898"/>
                  </a:cubicBezTo>
                  <a:cubicBezTo>
                    <a:pt x="126" y="923"/>
                    <a:pt x="139" y="961"/>
                    <a:pt x="176" y="986"/>
                  </a:cubicBezTo>
                  <a:cubicBezTo>
                    <a:pt x="227" y="1036"/>
                    <a:pt x="289" y="1074"/>
                    <a:pt x="352" y="1111"/>
                  </a:cubicBezTo>
                  <a:cubicBezTo>
                    <a:pt x="428" y="1137"/>
                    <a:pt x="503" y="1149"/>
                    <a:pt x="578" y="1162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99"/>
                    <a:pt x="867" y="1086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1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60"/>
                    <a:pt x="1131" y="722"/>
                    <a:pt x="1144" y="684"/>
                  </a:cubicBezTo>
                  <a:cubicBezTo>
                    <a:pt x="1144" y="647"/>
                    <a:pt x="1156" y="609"/>
                    <a:pt x="1144" y="571"/>
                  </a:cubicBezTo>
                  <a:cubicBezTo>
                    <a:pt x="1144" y="420"/>
                    <a:pt x="1094" y="282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8388137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8388137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8039667" y="1857206"/>
              <a:ext cx="35066" cy="35187"/>
            </a:xfrm>
            <a:custGeom>
              <a:rect b="b" l="l" r="r" t="t"/>
              <a:pathLst>
                <a:path extrusionOk="0" h="1161" w="1157">
                  <a:moveTo>
                    <a:pt x="579" y="0"/>
                  </a:moveTo>
                  <a:cubicBezTo>
                    <a:pt x="508" y="0"/>
                    <a:pt x="436" y="14"/>
                    <a:pt x="365" y="42"/>
                  </a:cubicBezTo>
                  <a:cubicBezTo>
                    <a:pt x="289" y="80"/>
                    <a:pt x="226" y="117"/>
                    <a:pt x="164" y="168"/>
                  </a:cubicBezTo>
                  <a:cubicBezTo>
                    <a:pt x="63" y="281"/>
                    <a:pt x="0" y="432"/>
                    <a:pt x="0" y="582"/>
                  </a:cubicBezTo>
                  <a:cubicBezTo>
                    <a:pt x="0" y="658"/>
                    <a:pt x="13" y="733"/>
                    <a:pt x="50" y="796"/>
                  </a:cubicBezTo>
                  <a:cubicBezTo>
                    <a:pt x="76" y="871"/>
                    <a:pt x="113" y="934"/>
                    <a:pt x="164" y="997"/>
                  </a:cubicBezTo>
                  <a:cubicBezTo>
                    <a:pt x="226" y="1047"/>
                    <a:pt x="289" y="1085"/>
                    <a:pt x="365" y="1110"/>
                  </a:cubicBezTo>
                  <a:cubicBezTo>
                    <a:pt x="427" y="1135"/>
                    <a:pt x="503" y="1160"/>
                    <a:pt x="578" y="1160"/>
                  </a:cubicBezTo>
                  <a:cubicBezTo>
                    <a:pt x="616" y="1160"/>
                    <a:pt x="654" y="1148"/>
                    <a:pt x="691" y="1148"/>
                  </a:cubicBezTo>
                  <a:lnTo>
                    <a:pt x="804" y="1110"/>
                  </a:lnTo>
                  <a:cubicBezTo>
                    <a:pt x="830" y="1098"/>
                    <a:pt x="867" y="1085"/>
                    <a:pt x="892" y="1060"/>
                  </a:cubicBezTo>
                  <a:cubicBezTo>
                    <a:pt x="930" y="1035"/>
                    <a:pt x="955" y="1010"/>
                    <a:pt x="993" y="997"/>
                  </a:cubicBezTo>
                  <a:cubicBezTo>
                    <a:pt x="1043" y="934"/>
                    <a:pt x="1081" y="871"/>
                    <a:pt x="1106" y="796"/>
                  </a:cubicBezTo>
                  <a:cubicBezTo>
                    <a:pt x="1144" y="733"/>
                    <a:pt x="1156" y="658"/>
                    <a:pt x="1156" y="582"/>
                  </a:cubicBezTo>
                  <a:cubicBezTo>
                    <a:pt x="1156" y="246"/>
                    <a:pt x="883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8039667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0"/>
                  </a:moveTo>
                  <a:cubicBezTo>
                    <a:pt x="504" y="0"/>
                    <a:pt x="432" y="17"/>
                    <a:pt x="365" y="50"/>
                  </a:cubicBezTo>
                  <a:cubicBezTo>
                    <a:pt x="289" y="76"/>
                    <a:pt x="226" y="113"/>
                    <a:pt x="164" y="176"/>
                  </a:cubicBezTo>
                  <a:cubicBezTo>
                    <a:pt x="113" y="226"/>
                    <a:pt x="76" y="289"/>
                    <a:pt x="50" y="365"/>
                  </a:cubicBezTo>
                  <a:cubicBezTo>
                    <a:pt x="13" y="427"/>
                    <a:pt x="0" y="503"/>
                    <a:pt x="0" y="578"/>
                  </a:cubicBezTo>
                  <a:cubicBezTo>
                    <a:pt x="0" y="729"/>
                    <a:pt x="63" y="880"/>
                    <a:pt x="164" y="980"/>
                  </a:cubicBezTo>
                  <a:cubicBezTo>
                    <a:pt x="226" y="1043"/>
                    <a:pt x="289" y="1081"/>
                    <a:pt x="365" y="1119"/>
                  </a:cubicBezTo>
                  <a:cubicBezTo>
                    <a:pt x="427" y="1144"/>
                    <a:pt x="503" y="1156"/>
                    <a:pt x="578" y="1156"/>
                  </a:cubicBezTo>
                  <a:cubicBezTo>
                    <a:pt x="729" y="1156"/>
                    <a:pt x="880" y="1093"/>
                    <a:pt x="993" y="980"/>
                  </a:cubicBezTo>
                  <a:cubicBezTo>
                    <a:pt x="1093" y="880"/>
                    <a:pt x="1156" y="729"/>
                    <a:pt x="1156" y="578"/>
                  </a:cubicBezTo>
                  <a:cubicBezTo>
                    <a:pt x="1156" y="427"/>
                    <a:pt x="1093" y="277"/>
                    <a:pt x="993" y="176"/>
                  </a:cubicBezTo>
                  <a:cubicBezTo>
                    <a:pt x="955" y="151"/>
                    <a:pt x="930" y="126"/>
                    <a:pt x="892" y="101"/>
                  </a:cubicBezTo>
                  <a:cubicBezTo>
                    <a:pt x="867" y="76"/>
                    <a:pt x="830" y="63"/>
                    <a:pt x="804" y="50"/>
                  </a:cubicBezTo>
                  <a:lnTo>
                    <a:pt x="691" y="13"/>
                  </a:lnTo>
                  <a:cubicBezTo>
                    <a:pt x="654" y="4"/>
                    <a:pt x="616" y="0"/>
                    <a:pt x="579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691197" y="220579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0"/>
                  </a:moveTo>
                  <a:cubicBezTo>
                    <a:pt x="503" y="0"/>
                    <a:pt x="428" y="17"/>
                    <a:pt x="352" y="50"/>
                  </a:cubicBezTo>
                  <a:cubicBezTo>
                    <a:pt x="289" y="76"/>
                    <a:pt x="227" y="113"/>
                    <a:pt x="176" y="176"/>
                  </a:cubicBezTo>
                  <a:cubicBezTo>
                    <a:pt x="139" y="201"/>
                    <a:pt x="113" y="226"/>
                    <a:pt x="101" y="264"/>
                  </a:cubicBezTo>
                  <a:cubicBezTo>
                    <a:pt x="76" y="289"/>
                    <a:pt x="51" y="327"/>
                    <a:pt x="38" y="365"/>
                  </a:cubicBezTo>
                  <a:cubicBezTo>
                    <a:pt x="26" y="390"/>
                    <a:pt x="13" y="427"/>
                    <a:pt x="13" y="465"/>
                  </a:cubicBezTo>
                  <a:cubicBezTo>
                    <a:pt x="0" y="503"/>
                    <a:pt x="0" y="541"/>
                    <a:pt x="0" y="578"/>
                  </a:cubicBezTo>
                  <a:cubicBezTo>
                    <a:pt x="0" y="804"/>
                    <a:pt x="139" y="1018"/>
                    <a:pt x="352" y="1119"/>
                  </a:cubicBezTo>
                  <a:cubicBezTo>
                    <a:pt x="428" y="1144"/>
                    <a:pt x="503" y="1156"/>
                    <a:pt x="578" y="1156"/>
                  </a:cubicBezTo>
                  <a:cubicBezTo>
                    <a:pt x="893" y="1156"/>
                    <a:pt x="1156" y="892"/>
                    <a:pt x="1156" y="578"/>
                  </a:cubicBezTo>
                  <a:cubicBezTo>
                    <a:pt x="1156" y="541"/>
                    <a:pt x="1144" y="503"/>
                    <a:pt x="1144" y="465"/>
                  </a:cubicBezTo>
                  <a:cubicBezTo>
                    <a:pt x="1131" y="427"/>
                    <a:pt x="1119" y="390"/>
                    <a:pt x="1106" y="365"/>
                  </a:cubicBezTo>
                  <a:cubicBezTo>
                    <a:pt x="1094" y="327"/>
                    <a:pt x="1068" y="289"/>
                    <a:pt x="1056" y="264"/>
                  </a:cubicBezTo>
                  <a:cubicBezTo>
                    <a:pt x="1031" y="226"/>
                    <a:pt x="1018" y="201"/>
                    <a:pt x="981" y="176"/>
                  </a:cubicBezTo>
                  <a:cubicBezTo>
                    <a:pt x="955" y="151"/>
                    <a:pt x="930" y="113"/>
                    <a:pt x="893" y="101"/>
                  </a:cubicBezTo>
                  <a:cubicBezTo>
                    <a:pt x="867" y="88"/>
                    <a:pt x="830" y="63"/>
                    <a:pt x="792" y="50"/>
                  </a:cubicBezTo>
                  <a:lnTo>
                    <a:pt x="692" y="13"/>
                  </a:lnTo>
                  <a:cubicBezTo>
                    <a:pt x="654" y="4"/>
                    <a:pt x="616" y="0"/>
                    <a:pt x="57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91197" y="1857418"/>
              <a:ext cx="35066" cy="34975"/>
            </a:xfrm>
            <a:custGeom>
              <a:rect b="b" l="l" r="r" t="t"/>
              <a:pathLst>
                <a:path extrusionOk="0" h="1154" w="1157">
                  <a:moveTo>
                    <a:pt x="558" y="0"/>
                  </a:moveTo>
                  <a:cubicBezTo>
                    <a:pt x="488" y="0"/>
                    <a:pt x="418" y="12"/>
                    <a:pt x="352" y="35"/>
                  </a:cubicBezTo>
                  <a:cubicBezTo>
                    <a:pt x="289" y="73"/>
                    <a:pt x="227" y="110"/>
                    <a:pt x="176" y="161"/>
                  </a:cubicBezTo>
                  <a:cubicBezTo>
                    <a:pt x="139" y="198"/>
                    <a:pt x="126" y="224"/>
                    <a:pt x="101" y="249"/>
                  </a:cubicBezTo>
                  <a:cubicBezTo>
                    <a:pt x="76" y="286"/>
                    <a:pt x="63" y="312"/>
                    <a:pt x="38" y="349"/>
                  </a:cubicBezTo>
                  <a:cubicBezTo>
                    <a:pt x="26" y="387"/>
                    <a:pt x="13" y="425"/>
                    <a:pt x="13" y="462"/>
                  </a:cubicBezTo>
                  <a:cubicBezTo>
                    <a:pt x="0" y="500"/>
                    <a:pt x="0" y="538"/>
                    <a:pt x="0" y="575"/>
                  </a:cubicBezTo>
                  <a:cubicBezTo>
                    <a:pt x="0" y="726"/>
                    <a:pt x="63" y="877"/>
                    <a:pt x="176" y="978"/>
                  </a:cubicBezTo>
                  <a:cubicBezTo>
                    <a:pt x="227" y="1028"/>
                    <a:pt x="289" y="1078"/>
                    <a:pt x="352" y="1103"/>
                  </a:cubicBezTo>
                  <a:cubicBezTo>
                    <a:pt x="428" y="1128"/>
                    <a:pt x="503" y="1153"/>
                    <a:pt x="578" y="1153"/>
                  </a:cubicBezTo>
                  <a:cubicBezTo>
                    <a:pt x="729" y="1153"/>
                    <a:pt x="880" y="1091"/>
                    <a:pt x="981" y="978"/>
                  </a:cubicBezTo>
                  <a:cubicBezTo>
                    <a:pt x="1094" y="877"/>
                    <a:pt x="1156" y="726"/>
                    <a:pt x="1144" y="575"/>
                  </a:cubicBezTo>
                  <a:cubicBezTo>
                    <a:pt x="1156" y="538"/>
                    <a:pt x="1144" y="500"/>
                    <a:pt x="1144" y="462"/>
                  </a:cubicBezTo>
                  <a:cubicBezTo>
                    <a:pt x="1131" y="425"/>
                    <a:pt x="1119" y="387"/>
                    <a:pt x="1106" y="349"/>
                  </a:cubicBezTo>
                  <a:cubicBezTo>
                    <a:pt x="1094" y="312"/>
                    <a:pt x="1068" y="286"/>
                    <a:pt x="1056" y="249"/>
                  </a:cubicBezTo>
                  <a:cubicBezTo>
                    <a:pt x="1031" y="224"/>
                    <a:pt x="1006" y="186"/>
                    <a:pt x="981" y="161"/>
                  </a:cubicBezTo>
                  <a:cubicBezTo>
                    <a:pt x="868" y="57"/>
                    <a:pt x="713" y="0"/>
                    <a:pt x="55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8388137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8388137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8039667" y="2554479"/>
              <a:ext cx="36581" cy="34854"/>
            </a:xfrm>
            <a:custGeom>
              <a:rect b="b" l="l" r="r" t="t"/>
              <a:pathLst>
                <a:path extrusionOk="0" h="1150" w="1207">
                  <a:moveTo>
                    <a:pt x="580" y="1"/>
                  </a:moveTo>
                  <a:cubicBezTo>
                    <a:pt x="507" y="1"/>
                    <a:pt x="435" y="15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113" y="219"/>
                    <a:pt x="76" y="282"/>
                    <a:pt x="50" y="358"/>
                  </a:cubicBezTo>
                  <a:cubicBezTo>
                    <a:pt x="13" y="420"/>
                    <a:pt x="0" y="496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7"/>
                  </a:cubicBezTo>
                  <a:cubicBezTo>
                    <a:pt x="729" y="1137"/>
                    <a:pt x="767" y="1124"/>
                    <a:pt x="804" y="1099"/>
                  </a:cubicBezTo>
                  <a:cubicBezTo>
                    <a:pt x="830" y="1099"/>
                    <a:pt x="867" y="1074"/>
                    <a:pt x="892" y="1049"/>
                  </a:cubicBezTo>
                  <a:cubicBezTo>
                    <a:pt x="930" y="1024"/>
                    <a:pt x="955" y="1011"/>
                    <a:pt x="993" y="986"/>
                  </a:cubicBezTo>
                  <a:cubicBezTo>
                    <a:pt x="1207" y="760"/>
                    <a:pt x="1207" y="395"/>
                    <a:pt x="993" y="169"/>
                  </a:cubicBezTo>
                  <a:cubicBezTo>
                    <a:pt x="875" y="59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689681" y="2554266"/>
              <a:ext cx="36581" cy="35066"/>
            </a:xfrm>
            <a:custGeom>
              <a:rect b="b" l="l" r="r" t="t"/>
              <a:pathLst>
                <a:path extrusionOk="0" h="1157" w="1207">
                  <a:moveTo>
                    <a:pt x="628" y="0"/>
                  </a:moveTo>
                  <a:cubicBezTo>
                    <a:pt x="553" y="0"/>
                    <a:pt x="478" y="17"/>
                    <a:pt x="402" y="50"/>
                  </a:cubicBezTo>
                  <a:cubicBezTo>
                    <a:pt x="339" y="75"/>
                    <a:pt x="277" y="113"/>
                    <a:pt x="226" y="176"/>
                  </a:cubicBezTo>
                  <a:cubicBezTo>
                    <a:pt x="163" y="226"/>
                    <a:pt x="126" y="289"/>
                    <a:pt x="88" y="365"/>
                  </a:cubicBezTo>
                  <a:cubicBezTo>
                    <a:pt x="0" y="578"/>
                    <a:pt x="50" y="829"/>
                    <a:pt x="226" y="993"/>
                  </a:cubicBezTo>
                  <a:cubicBezTo>
                    <a:pt x="277" y="1043"/>
                    <a:pt x="339" y="1081"/>
                    <a:pt x="402" y="1106"/>
                  </a:cubicBezTo>
                  <a:cubicBezTo>
                    <a:pt x="478" y="1144"/>
                    <a:pt x="553" y="1156"/>
                    <a:pt x="628" y="1156"/>
                  </a:cubicBezTo>
                  <a:cubicBezTo>
                    <a:pt x="666" y="1156"/>
                    <a:pt x="704" y="1156"/>
                    <a:pt x="742" y="1144"/>
                  </a:cubicBezTo>
                  <a:cubicBezTo>
                    <a:pt x="779" y="1131"/>
                    <a:pt x="817" y="1131"/>
                    <a:pt x="842" y="1106"/>
                  </a:cubicBezTo>
                  <a:cubicBezTo>
                    <a:pt x="880" y="1093"/>
                    <a:pt x="917" y="1081"/>
                    <a:pt x="943" y="1056"/>
                  </a:cubicBezTo>
                  <a:lnTo>
                    <a:pt x="1031" y="993"/>
                  </a:lnTo>
                  <a:cubicBezTo>
                    <a:pt x="1144" y="880"/>
                    <a:pt x="1206" y="729"/>
                    <a:pt x="1194" y="578"/>
                  </a:cubicBezTo>
                  <a:cubicBezTo>
                    <a:pt x="1206" y="503"/>
                    <a:pt x="1194" y="427"/>
                    <a:pt x="1156" y="365"/>
                  </a:cubicBezTo>
                  <a:cubicBezTo>
                    <a:pt x="1131" y="289"/>
                    <a:pt x="1093" y="226"/>
                    <a:pt x="1031" y="176"/>
                  </a:cubicBezTo>
                  <a:cubicBezTo>
                    <a:pt x="1005" y="151"/>
                    <a:pt x="980" y="126"/>
                    <a:pt x="943" y="101"/>
                  </a:cubicBezTo>
                  <a:cubicBezTo>
                    <a:pt x="880" y="63"/>
                    <a:pt x="817" y="38"/>
                    <a:pt x="742" y="13"/>
                  </a:cubicBezTo>
                  <a:cubicBezTo>
                    <a:pt x="704" y="4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8388137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8388137" y="812010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74"/>
                    <a:pt x="63" y="312"/>
                    <a:pt x="50" y="350"/>
                  </a:cubicBezTo>
                  <a:cubicBezTo>
                    <a:pt x="38" y="387"/>
                    <a:pt x="25" y="412"/>
                    <a:pt x="25" y="450"/>
                  </a:cubicBezTo>
                  <a:cubicBezTo>
                    <a:pt x="13" y="488"/>
                    <a:pt x="0" y="526"/>
                    <a:pt x="13" y="563"/>
                  </a:cubicBezTo>
                  <a:cubicBezTo>
                    <a:pt x="0" y="890"/>
                    <a:pt x="264" y="1141"/>
                    <a:pt x="591" y="1141"/>
                  </a:cubicBezTo>
                  <a:cubicBezTo>
                    <a:pt x="905" y="1141"/>
                    <a:pt x="1156" y="890"/>
                    <a:pt x="1156" y="563"/>
                  </a:cubicBezTo>
                  <a:cubicBezTo>
                    <a:pt x="1156" y="412"/>
                    <a:pt x="1093" y="262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8388137" y="463571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0"/>
                  </a:moveTo>
                  <a:cubicBezTo>
                    <a:pt x="434" y="0"/>
                    <a:pt x="289" y="53"/>
                    <a:pt x="176" y="160"/>
                  </a:cubicBezTo>
                  <a:cubicBezTo>
                    <a:pt x="63" y="261"/>
                    <a:pt x="13" y="412"/>
                    <a:pt x="13" y="562"/>
                  </a:cubicBezTo>
                  <a:cubicBezTo>
                    <a:pt x="0" y="600"/>
                    <a:pt x="13" y="638"/>
                    <a:pt x="25" y="676"/>
                  </a:cubicBezTo>
                  <a:cubicBezTo>
                    <a:pt x="25" y="713"/>
                    <a:pt x="38" y="751"/>
                    <a:pt x="50" y="776"/>
                  </a:cubicBezTo>
                  <a:cubicBezTo>
                    <a:pt x="63" y="814"/>
                    <a:pt x="75" y="851"/>
                    <a:pt x="101" y="889"/>
                  </a:cubicBezTo>
                  <a:cubicBezTo>
                    <a:pt x="126" y="914"/>
                    <a:pt x="151" y="939"/>
                    <a:pt x="176" y="977"/>
                  </a:cubicBezTo>
                  <a:cubicBezTo>
                    <a:pt x="276" y="1078"/>
                    <a:pt x="427" y="1140"/>
                    <a:pt x="591" y="1140"/>
                  </a:cubicBezTo>
                  <a:cubicBezTo>
                    <a:pt x="741" y="1140"/>
                    <a:pt x="880" y="1078"/>
                    <a:pt x="993" y="977"/>
                  </a:cubicBezTo>
                  <a:cubicBezTo>
                    <a:pt x="1093" y="864"/>
                    <a:pt x="1156" y="713"/>
                    <a:pt x="1156" y="562"/>
                  </a:cubicBezTo>
                  <a:cubicBezTo>
                    <a:pt x="1156" y="412"/>
                    <a:pt x="1093" y="261"/>
                    <a:pt x="993" y="160"/>
                  </a:cubicBezTo>
                  <a:cubicBezTo>
                    <a:pt x="873" y="53"/>
                    <a:pt x="726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8388137" y="150885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9" y="1"/>
                  </a:moveTo>
                  <a:cubicBezTo>
                    <a:pt x="507" y="1"/>
                    <a:pt x="434" y="14"/>
                    <a:pt x="364" y="38"/>
                  </a:cubicBezTo>
                  <a:cubicBezTo>
                    <a:pt x="289" y="76"/>
                    <a:pt x="226" y="114"/>
                    <a:pt x="176" y="164"/>
                  </a:cubicBezTo>
                  <a:cubicBezTo>
                    <a:pt x="63" y="277"/>
                    <a:pt x="13" y="415"/>
                    <a:pt x="13" y="579"/>
                  </a:cubicBezTo>
                  <a:cubicBezTo>
                    <a:pt x="0" y="616"/>
                    <a:pt x="13" y="654"/>
                    <a:pt x="25" y="692"/>
                  </a:cubicBezTo>
                  <a:cubicBezTo>
                    <a:pt x="25" y="729"/>
                    <a:pt x="38" y="754"/>
                    <a:pt x="50" y="792"/>
                  </a:cubicBezTo>
                  <a:cubicBezTo>
                    <a:pt x="63" y="830"/>
                    <a:pt x="88" y="868"/>
                    <a:pt x="101" y="893"/>
                  </a:cubicBezTo>
                  <a:cubicBezTo>
                    <a:pt x="126" y="930"/>
                    <a:pt x="151" y="956"/>
                    <a:pt x="176" y="981"/>
                  </a:cubicBezTo>
                  <a:cubicBezTo>
                    <a:pt x="289" y="1094"/>
                    <a:pt x="427" y="1144"/>
                    <a:pt x="591" y="1144"/>
                  </a:cubicBezTo>
                  <a:cubicBezTo>
                    <a:pt x="599" y="1148"/>
                    <a:pt x="609" y="1150"/>
                    <a:pt x="619" y="1150"/>
                  </a:cubicBezTo>
                  <a:cubicBezTo>
                    <a:pt x="641" y="1150"/>
                    <a:pt x="666" y="1144"/>
                    <a:pt x="691" y="1144"/>
                  </a:cubicBezTo>
                  <a:cubicBezTo>
                    <a:pt x="729" y="1131"/>
                    <a:pt x="767" y="1119"/>
                    <a:pt x="804" y="1106"/>
                  </a:cubicBezTo>
                  <a:cubicBezTo>
                    <a:pt x="842" y="1094"/>
                    <a:pt x="867" y="1069"/>
                    <a:pt x="905" y="1056"/>
                  </a:cubicBezTo>
                  <a:cubicBezTo>
                    <a:pt x="930" y="1031"/>
                    <a:pt x="968" y="1006"/>
                    <a:pt x="993" y="981"/>
                  </a:cubicBezTo>
                  <a:cubicBezTo>
                    <a:pt x="1018" y="956"/>
                    <a:pt x="1043" y="930"/>
                    <a:pt x="1068" y="893"/>
                  </a:cubicBezTo>
                  <a:lnTo>
                    <a:pt x="1118" y="792"/>
                  </a:lnTo>
                  <a:cubicBezTo>
                    <a:pt x="1131" y="754"/>
                    <a:pt x="1131" y="729"/>
                    <a:pt x="1144" y="692"/>
                  </a:cubicBezTo>
                  <a:cubicBezTo>
                    <a:pt x="1156" y="654"/>
                    <a:pt x="1156" y="616"/>
                    <a:pt x="1156" y="579"/>
                  </a:cubicBezTo>
                  <a:cubicBezTo>
                    <a:pt x="1156" y="415"/>
                    <a:pt x="1093" y="277"/>
                    <a:pt x="993" y="164"/>
                  </a:cubicBezTo>
                  <a:cubicBezTo>
                    <a:pt x="874" y="54"/>
                    <a:pt x="728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8388137" y="1160479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74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53"/>
                    <a:pt x="176" y="978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219" y="752"/>
                    <a:pt x="1219" y="387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8388137" y="2206251"/>
              <a:ext cx="36945" cy="34611"/>
            </a:xfrm>
            <a:custGeom>
              <a:rect b="b" l="l" r="r" t="t"/>
              <a:pathLst>
                <a:path extrusionOk="0" h="1142" w="1219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cubicBezTo>
                    <a:pt x="63" y="827"/>
                    <a:pt x="88" y="852"/>
                    <a:pt x="101" y="890"/>
                  </a:cubicBezTo>
                  <a:cubicBezTo>
                    <a:pt x="126" y="915"/>
                    <a:pt x="151" y="940"/>
                    <a:pt x="176" y="965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9"/>
                  </a:cubicBezTo>
                  <a:cubicBezTo>
                    <a:pt x="729" y="1116"/>
                    <a:pt x="767" y="1104"/>
                    <a:pt x="804" y="1091"/>
                  </a:cubicBezTo>
                  <a:cubicBezTo>
                    <a:pt x="842" y="1078"/>
                    <a:pt x="867" y="1066"/>
                    <a:pt x="905" y="1041"/>
                  </a:cubicBezTo>
                  <a:cubicBezTo>
                    <a:pt x="930" y="1028"/>
                    <a:pt x="968" y="1003"/>
                    <a:pt x="993" y="965"/>
                  </a:cubicBezTo>
                  <a:cubicBezTo>
                    <a:pt x="1219" y="752"/>
                    <a:pt x="1219" y="375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8388137" y="1857691"/>
              <a:ext cx="35066" cy="34702"/>
            </a:xfrm>
            <a:custGeom>
              <a:rect b="b" l="l" r="r" t="t"/>
              <a:pathLst>
                <a:path extrusionOk="0" h="1145" w="1157">
                  <a:moveTo>
                    <a:pt x="580" y="1"/>
                  </a:moveTo>
                  <a:cubicBezTo>
                    <a:pt x="434" y="1"/>
                    <a:pt x="289" y="51"/>
                    <a:pt x="176" y="152"/>
                  </a:cubicBezTo>
                  <a:cubicBezTo>
                    <a:pt x="63" y="265"/>
                    <a:pt x="13" y="416"/>
                    <a:pt x="13" y="566"/>
                  </a:cubicBezTo>
                  <a:cubicBezTo>
                    <a:pt x="0" y="604"/>
                    <a:pt x="13" y="642"/>
                    <a:pt x="25" y="680"/>
                  </a:cubicBezTo>
                  <a:cubicBezTo>
                    <a:pt x="25" y="717"/>
                    <a:pt x="38" y="755"/>
                    <a:pt x="50" y="780"/>
                  </a:cubicBezTo>
                  <a:lnTo>
                    <a:pt x="101" y="881"/>
                  </a:lnTo>
                  <a:cubicBezTo>
                    <a:pt x="126" y="918"/>
                    <a:pt x="151" y="943"/>
                    <a:pt x="176" y="969"/>
                  </a:cubicBezTo>
                  <a:cubicBezTo>
                    <a:pt x="276" y="1082"/>
                    <a:pt x="427" y="1144"/>
                    <a:pt x="591" y="1144"/>
                  </a:cubicBezTo>
                  <a:cubicBezTo>
                    <a:pt x="892" y="1132"/>
                    <a:pt x="1156" y="881"/>
                    <a:pt x="1156" y="566"/>
                  </a:cubicBezTo>
                  <a:cubicBezTo>
                    <a:pt x="1156" y="416"/>
                    <a:pt x="1093" y="265"/>
                    <a:pt x="993" y="152"/>
                  </a:cubicBezTo>
                  <a:cubicBezTo>
                    <a:pt x="873" y="51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8388137" y="255472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50"/>
                  </a:cubicBezTo>
                  <a:cubicBezTo>
                    <a:pt x="0" y="488"/>
                    <a:pt x="0" y="639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29" y="1141"/>
                    <a:pt x="880" y="1078"/>
                    <a:pt x="993" y="978"/>
                  </a:cubicBezTo>
                  <a:cubicBezTo>
                    <a:pt x="1043" y="915"/>
                    <a:pt x="1081" y="852"/>
                    <a:pt x="1118" y="789"/>
                  </a:cubicBezTo>
                  <a:cubicBezTo>
                    <a:pt x="1144" y="714"/>
                    <a:pt x="1156" y="639"/>
                    <a:pt x="1156" y="563"/>
                  </a:cubicBezTo>
                  <a:cubicBezTo>
                    <a:pt x="1156" y="488"/>
                    <a:pt x="1144" y="412"/>
                    <a:pt x="1118" y="350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7704138" y="2567571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7704138" y="3264510"/>
              <a:ext cx="706104" cy="706104"/>
            </a:xfrm>
            <a:custGeom>
              <a:rect b="b" l="l" r="r" t="t"/>
              <a:pathLst>
                <a:path extrusionOk="0" h="23298" w="23298">
                  <a:moveTo>
                    <a:pt x="23009" y="290"/>
                  </a:moveTo>
                  <a:lnTo>
                    <a:pt x="23009" y="22996"/>
                  </a:lnTo>
                  <a:lnTo>
                    <a:pt x="290" y="22996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98"/>
                  </a:lnTo>
                  <a:lnTo>
                    <a:pt x="23298" y="23298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7704138" y="3961813"/>
              <a:ext cx="706104" cy="705740"/>
            </a:xfrm>
            <a:custGeom>
              <a:rect b="b" l="l" r="r" t="t"/>
              <a:pathLst>
                <a:path extrusionOk="0" h="23286" w="23298">
                  <a:moveTo>
                    <a:pt x="23009" y="290"/>
                  </a:moveTo>
                  <a:lnTo>
                    <a:pt x="23009" y="22997"/>
                  </a:lnTo>
                  <a:lnTo>
                    <a:pt x="290" y="22997"/>
                  </a:lnTo>
                  <a:lnTo>
                    <a:pt x="290" y="290"/>
                  </a:lnTo>
                  <a:close/>
                  <a:moveTo>
                    <a:pt x="1" y="1"/>
                  </a:moveTo>
                  <a:lnTo>
                    <a:pt x="1" y="23286"/>
                  </a:lnTo>
                  <a:lnTo>
                    <a:pt x="23298" y="23286"/>
                  </a:lnTo>
                  <a:lnTo>
                    <a:pt x="23298" y="1"/>
                  </a:ln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7687833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7691197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7691197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7691197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7691197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7689681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8039667" y="2902948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9"/>
                    <a:pt x="164" y="169"/>
                  </a:cubicBezTo>
                  <a:cubicBezTo>
                    <a:pt x="63" y="282"/>
                    <a:pt x="0" y="420"/>
                    <a:pt x="0" y="584"/>
                  </a:cubicBezTo>
                  <a:cubicBezTo>
                    <a:pt x="0" y="646"/>
                    <a:pt x="13" y="722"/>
                    <a:pt x="50" y="797"/>
                  </a:cubicBezTo>
                  <a:cubicBezTo>
                    <a:pt x="76" y="860"/>
                    <a:pt x="113" y="935"/>
                    <a:pt x="164" y="986"/>
                  </a:cubicBezTo>
                  <a:cubicBezTo>
                    <a:pt x="226" y="1036"/>
                    <a:pt x="289" y="1086"/>
                    <a:pt x="365" y="1111"/>
                  </a:cubicBezTo>
                  <a:cubicBezTo>
                    <a:pt x="427" y="1136"/>
                    <a:pt x="503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111"/>
                  </a:cubicBezTo>
                  <a:cubicBezTo>
                    <a:pt x="830" y="1099"/>
                    <a:pt x="867" y="1074"/>
                    <a:pt x="892" y="1061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093" y="873"/>
                    <a:pt x="1156" y="734"/>
                    <a:pt x="1156" y="584"/>
                  </a:cubicBezTo>
                  <a:cubicBezTo>
                    <a:pt x="1156" y="420"/>
                    <a:pt x="1093" y="282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7687833" y="2902948"/>
              <a:ext cx="38430" cy="34854"/>
            </a:xfrm>
            <a:custGeom>
              <a:rect b="b" l="l" r="r" t="t"/>
              <a:pathLst>
                <a:path extrusionOk="0" h="1150" w="1268">
                  <a:moveTo>
                    <a:pt x="671" y="1"/>
                  </a:moveTo>
                  <a:cubicBezTo>
                    <a:pt x="525" y="1"/>
                    <a:pt x="384" y="63"/>
                    <a:pt x="287" y="169"/>
                  </a:cubicBezTo>
                  <a:cubicBezTo>
                    <a:pt x="224" y="219"/>
                    <a:pt x="187" y="282"/>
                    <a:pt x="149" y="357"/>
                  </a:cubicBezTo>
                  <a:cubicBezTo>
                    <a:pt x="0" y="729"/>
                    <a:pt x="267" y="1149"/>
                    <a:pt x="672" y="1149"/>
                  </a:cubicBezTo>
                  <a:cubicBezTo>
                    <a:pt x="677" y="1149"/>
                    <a:pt x="683" y="1149"/>
                    <a:pt x="689" y="1149"/>
                  </a:cubicBezTo>
                  <a:cubicBezTo>
                    <a:pt x="727" y="1149"/>
                    <a:pt x="765" y="1149"/>
                    <a:pt x="803" y="1136"/>
                  </a:cubicBezTo>
                  <a:cubicBezTo>
                    <a:pt x="878" y="1124"/>
                    <a:pt x="941" y="1086"/>
                    <a:pt x="1004" y="1048"/>
                  </a:cubicBezTo>
                  <a:lnTo>
                    <a:pt x="1092" y="986"/>
                  </a:lnTo>
                  <a:cubicBezTo>
                    <a:pt x="1205" y="873"/>
                    <a:pt x="1267" y="734"/>
                    <a:pt x="1255" y="571"/>
                  </a:cubicBezTo>
                  <a:cubicBezTo>
                    <a:pt x="1267" y="496"/>
                    <a:pt x="1255" y="433"/>
                    <a:pt x="1217" y="357"/>
                  </a:cubicBezTo>
                  <a:cubicBezTo>
                    <a:pt x="1192" y="282"/>
                    <a:pt x="1154" y="219"/>
                    <a:pt x="1092" y="169"/>
                  </a:cubicBezTo>
                  <a:cubicBezTo>
                    <a:pt x="1066" y="144"/>
                    <a:pt x="1041" y="119"/>
                    <a:pt x="1004" y="93"/>
                  </a:cubicBezTo>
                  <a:cubicBezTo>
                    <a:pt x="978" y="81"/>
                    <a:pt x="941" y="56"/>
                    <a:pt x="903" y="43"/>
                  </a:cubicBezTo>
                  <a:cubicBezTo>
                    <a:pt x="865" y="31"/>
                    <a:pt x="840" y="18"/>
                    <a:pt x="803" y="18"/>
                  </a:cubicBezTo>
                  <a:cubicBezTo>
                    <a:pt x="759" y="6"/>
                    <a:pt x="715" y="1"/>
                    <a:pt x="67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8388137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8039667" y="325178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0" y="1"/>
                  </a:moveTo>
                  <a:cubicBezTo>
                    <a:pt x="507" y="1"/>
                    <a:pt x="435" y="15"/>
                    <a:pt x="365" y="44"/>
                  </a:cubicBezTo>
                  <a:cubicBezTo>
                    <a:pt x="289" y="69"/>
                    <a:pt x="226" y="106"/>
                    <a:pt x="164" y="169"/>
                  </a:cubicBezTo>
                  <a:cubicBezTo>
                    <a:pt x="113" y="220"/>
                    <a:pt x="76" y="282"/>
                    <a:pt x="50" y="345"/>
                  </a:cubicBezTo>
                  <a:cubicBezTo>
                    <a:pt x="13" y="421"/>
                    <a:pt x="0" y="496"/>
                    <a:pt x="0" y="571"/>
                  </a:cubicBezTo>
                  <a:cubicBezTo>
                    <a:pt x="0" y="722"/>
                    <a:pt x="63" y="873"/>
                    <a:pt x="164" y="974"/>
                  </a:cubicBezTo>
                  <a:cubicBezTo>
                    <a:pt x="226" y="1036"/>
                    <a:pt x="289" y="1074"/>
                    <a:pt x="365" y="1099"/>
                  </a:cubicBezTo>
                  <a:cubicBezTo>
                    <a:pt x="427" y="1124"/>
                    <a:pt x="503" y="1149"/>
                    <a:pt x="578" y="1149"/>
                  </a:cubicBezTo>
                  <a:cubicBezTo>
                    <a:pt x="892" y="1149"/>
                    <a:pt x="1156" y="886"/>
                    <a:pt x="1156" y="571"/>
                  </a:cubicBezTo>
                  <a:cubicBezTo>
                    <a:pt x="1156" y="421"/>
                    <a:pt x="1093" y="270"/>
                    <a:pt x="993" y="169"/>
                  </a:cubicBezTo>
                  <a:cubicBezTo>
                    <a:pt x="875" y="60"/>
                    <a:pt x="728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8039667" y="3600160"/>
              <a:ext cx="36581" cy="34945"/>
            </a:xfrm>
            <a:custGeom>
              <a:rect b="b" l="l" r="r" t="t"/>
              <a:pathLst>
                <a:path extrusionOk="0" h="1153" w="1207">
                  <a:moveTo>
                    <a:pt x="594" y="0"/>
                  </a:moveTo>
                  <a:cubicBezTo>
                    <a:pt x="517" y="0"/>
                    <a:pt x="439" y="16"/>
                    <a:pt x="365" y="46"/>
                  </a:cubicBezTo>
                  <a:cubicBezTo>
                    <a:pt x="289" y="72"/>
                    <a:pt x="226" y="109"/>
                    <a:pt x="176" y="160"/>
                  </a:cubicBezTo>
                  <a:cubicBezTo>
                    <a:pt x="113" y="222"/>
                    <a:pt x="76" y="285"/>
                    <a:pt x="50" y="348"/>
                  </a:cubicBezTo>
                  <a:cubicBezTo>
                    <a:pt x="13" y="423"/>
                    <a:pt x="0" y="499"/>
                    <a:pt x="0" y="574"/>
                  </a:cubicBezTo>
                  <a:cubicBezTo>
                    <a:pt x="0" y="725"/>
                    <a:pt x="63" y="863"/>
                    <a:pt x="176" y="976"/>
                  </a:cubicBezTo>
                  <a:cubicBezTo>
                    <a:pt x="277" y="1089"/>
                    <a:pt x="427" y="1140"/>
                    <a:pt x="578" y="1152"/>
                  </a:cubicBezTo>
                  <a:cubicBezTo>
                    <a:pt x="616" y="1152"/>
                    <a:pt x="654" y="1140"/>
                    <a:pt x="691" y="1140"/>
                  </a:cubicBezTo>
                  <a:cubicBezTo>
                    <a:pt x="729" y="1127"/>
                    <a:pt x="767" y="1115"/>
                    <a:pt x="804" y="1102"/>
                  </a:cubicBezTo>
                  <a:cubicBezTo>
                    <a:pt x="830" y="1089"/>
                    <a:pt x="867" y="1077"/>
                    <a:pt x="892" y="1052"/>
                  </a:cubicBezTo>
                  <a:cubicBezTo>
                    <a:pt x="930" y="1027"/>
                    <a:pt x="955" y="1002"/>
                    <a:pt x="993" y="976"/>
                  </a:cubicBezTo>
                  <a:cubicBezTo>
                    <a:pt x="1207" y="750"/>
                    <a:pt x="1207" y="386"/>
                    <a:pt x="993" y="160"/>
                  </a:cubicBezTo>
                  <a:cubicBezTo>
                    <a:pt x="879" y="53"/>
                    <a:pt x="738" y="0"/>
                    <a:pt x="594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7691197" y="360009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80" y="1"/>
                  </a:moveTo>
                  <a:cubicBezTo>
                    <a:pt x="505" y="1"/>
                    <a:pt x="427" y="16"/>
                    <a:pt x="352" y="48"/>
                  </a:cubicBezTo>
                  <a:cubicBezTo>
                    <a:pt x="289" y="74"/>
                    <a:pt x="227" y="111"/>
                    <a:pt x="176" y="162"/>
                  </a:cubicBezTo>
                  <a:cubicBezTo>
                    <a:pt x="63" y="275"/>
                    <a:pt x="0" y="425"/>
                    <a:pt x="0" y="576"/>
                  </a:cubicBezTo>
                  <a:cubicBezTo>
                    <a:pt x="0" y="614"/>
                    <a:pt x="0" y="652"/>
                    <a:pt x="13" y="689"/>
                  </a:cubicBezTo>
                  <a:cubicBezTo>
                    <a:pt x="13" y="727"/>
                    <a:pt x="26" y="765"/>
                    <a:pt x="38" y="790"/>
                  </a:cubicBezTo>
                  <a:cubicBezTo>
                    <a:pt x="63" y="828"/>
                    <a:pt x="76" y="865"/>
                    <a:pt x="101" y="890"/>
                  </a:cubicBezTo>
                  <a:cubicBezTo>
                    <a:pt x="126" y="928"/>
                    <a:pt x="139" y="953"/>
                    <a:pt x="176" y="978"/>
                  </a:cubicBezTo>
                  <a:cubicBezTo>
                    <a:pt x="227" y="1029"/>
                    <a:pt x="289" y="1079"/>
                    <a:pt x="352" y="1104"/>
                  </a:cubicBezTo>
                  <a:cubicBezTo>
                    <a:pt x="428" y="1129"/>
                    <a:pt x="503" y="1154"/>
                    <a:pt x="578" y="1154"/>
                  </a:cubicBezTo>
                  <a:cubicBezTo>
                    <a:pt x="616" y="1154"/>
                    <a:pt x="654" y="1142"/>
                    <a:pt x="692" y="1142"/>
                  </a:cubicBezTo>
                  <a:cubicBezTo>
                    <a:pt x="767" y="1117"/>
                    <a:pt x="830" y="1091"/>
                    <a:pt x="893" y="1054"/>
                  </a:cubicBezTo>
                  <a:cubicBezTo>
                    <a:pt x="930" y="1029"/>
                    <a:pt x="955" y="1004"/>
                    <a:pt x="981" y="978"/>
                  </a:cubicBezTo>
                  <a:cubicBezTo>
                    <a:pt x="1006" y="953"/>
                    <a:pt x="1031" y="928"/>
                    <a:pt x="1056" y="890"/>
                  </a:cubicBezTo>
                  <a:cubicBezTo>
                    <a:pt x="1068" y="865"/>
                    <a:pt x="1094" y="828"/>
                    <a:pt x="1106" y="790"/>
                  </a:cubicBezTo>
                  <a:cubicBezTo>
                    <a:pt x="1119" y="765"/>
                    <a:pt x="1131" y="727"/>
                    <a:pt x="1144" y="689"/>
                  </a:cubicBezTo>
                  <a:cubicBezTo>
                    <a:pt x="1144" y="652"/>
                    <a:pt x="1156" y="614"/>
                    <a:pt x="1144" y="576"/>
                  </a:cubicBezTo>
                  <a:cubicBezTo>
                    <a:pt x="1154" y="244"/>
                    <a:pt x="882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7691197" y="3251418"/>
              <a:ext cx="35066" cy="35217"/>
            </a:xfrm>
            <a:custGeom>
              <a:rect b="b" l="l" r="r" t="t"/>
              <a:pathLst>
                <a:path extrusionOk="0" h="1162" w="1157">
                  <a:moveTo>
                    <a:pt x="570" y="0"/>
                  </a:moveTo>
                  <a:cubicBezTo>
                    <a:pt x="496" y="0"/>
                    <a:pt x="422" y="14"/>
                    <a:pt x="352" y="43"/>
                  </a:cubicBezTo>
                  <a:cubicBezTo>
                    <a:pt x="289" y="68"/>
                    <a:pt x="227" y="118"/>
                    <a:pt x="176" y="169"/>
                  </a:cubicBezTo>
                  <a:cubicBezTo>
                    <a:pt x="63" y="269"/>
                    <a:pt x="0" y="420"/>
                    <a:pt x="0" y="571"/>
                  </a:cubicBezTo>
                  <a:cubicBezTo>
                    <a:pt x="0" y="609"/>
                    <a:pt x="0" y="646"/>
                    <a:pt x="13" y="684"/>
                  </a:cubicBezTo>
                  <a:cubicBezTo>
                    <a:pt x="13" y="722"/>
                    <a:pt x="26" y="759"/>
                    <a:pt x="38" y="797"/>
                  </a:cubicBezTo>
                  <a:cubicBezTo>
                    <a:pt x="51" y="835"/>
                    <a:pt x="76" y="860"/>
                    <a:pt x="101" y="898"/>
                  </a:cubicBezTo>
                  <a:cubicBezTo>
                    <a:pt x="126" y="923"/>
                    <a:pt x="139" y="948"/>
                    <a:pt x="176" y="986"/>
                  </a:cubicBezTo>
                  <a:cubicBezTo>
                    <a:pt x="227" y="1036"/>
                    <a:pt x="289" y="1073"/>
                    <a:pt x="352" y="1111"/>
                  </a:cubicBezTo>
                  <a:cubicBezTo>
                    <a:pt x="428" y="1136"/>
                    <a:pt x="503" y="1149"/>
                    <a:pt x="578" y="1161"/>
                  </a:cubicBezTo>
                  <a:cubicBezTo>
                    <a:pt x="616" y="1149"/>
                    <a:pt x="654" y="1149"/>
                    <a:pt x="692" y="1149"/>
                  </a:cubicBezTo>
                  <a:lnTo>
                    <a:pt x="792" y="1111"/>
                  </a:lnTo>
                  <a:cubicBezTo>
                    <a:pt x="830" y="1086"/>
                    <a:pt x="867" y="1073"/>
                    <a:pt x="893" y="1061"/>
                  </a:cubicBezTo>
                  <a:cubicBezTo>
                    <a:pt x="930" y="1036"/>
                    <a:pt x="955" y="1011"/>
                    <a:pt x="981" y="986"/>
                  </a:cubicBezTo>
                  <a:cubicBezTo>
                    <a:pt x="1006" y="960"/>
                    <a:pt x="1031" y="923"/>
                    <a:pt x="1056" y="898"/>
                  </a:cubicBezTo>
                  <a:cubicBezTo>
                    <a:pt x="1068" y="860"/>
                    <a:pt x="1094" y="835"/>
                    <a:pt x="1106" y="797"/>
                  </a:cubicBezTo>
                  <a:cubicBezTo>
                    <a:pt x="1119" y="759"/>
                    <a:pt x="1131" y="722"/>
                    <a:pt x="1144" y="684"/>
                  </a:cubicBezTo>
                  <a:cubicBezTo>
                    <a:pt x="1144" y="646"/>
                    <a:pt x="1156" y="609"/>
                    <a:pt x="1144" y="571"/>
                  </a:cubicBezTo>
                  <a:cubicBezTo>
                    <a:pt x="1156" y="420"/>
                    <a:pt x="1094" y="282"/>
                    <a:pt x="981" y="169"/>
                  </a:cubicBezTo>
                  <a:cubicBezTo>
                    <a:pt x="871" y="59"/>
                    <a:pt x="721" y="0"/>
                    <a:pt x="57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8388137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8388137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8039667" y="3948569"/>
              <a:ext cx="35066" cy="35005"/>
            </a:xfrm>
            <a:custGeom>
              <a:rect b="b" l="l" r="r" t="t"/>
              <a:pathLst>
                <a:path extrusionOk="0" h="1155" w="1157">
                  <a:moveTo>
                    <a:pt x="591" y="1"/>
                  </a:moveTo>
                  <a:cubicBezTo>
                    <a:pt x="516" y="1"/>
                    <a:pt x="440" y="16"/>
                    <a:pt x="365" y="48"/>
                  </a:cubicBezTo>
                  <a:cubicBezTo>
                    <a:pt x="138" y="136"/>
                    <a:pt x="0" y="337"/>
                    <a:pt x="0" y="576"/>
                  </a:cubicBezTo>
                  <a:cubicBezTo>
                    <a:pt x="0" y="652"/>
                    <a:pt x="13" y="727"/>
                    <a:pt x="50" y="802"/>
                  </a:cubicBezTo>
                  <a:cubicBezTo>
                    <a:pt x="76" y="865"/>
                    <a:pt x="113" y="928"/>
                    <a:pt x="164" y="991"/>
                  </a:cubicBezTo>
                  <a:cubicBezTo>
                    <a:pt x="226" y="1041"/>
                    <a:pt x="289" y="1079"/>
                    <a:pt x="365" y="1104"/>
                  </a:cubicBezTo>
                  <a:cubicBezTo>
                    <a:pt x="427" y="1142"/>
                    <a:pt x="503" y="1154"/>
                    <a:pt x="578" y="1154"/>
                  </a:cubicBezTo>
                  <a:cubicBezTo>
                    <a:pt x="616" y="1154"/>
                    <a:pt x="654" y="1154"/>
                    <a:pt x="691" y="1142"/>
                  </a:cubicBezTo>
                  <a:lnTo>
                    <a:pt x="804" y="1104"/>
                  </a:lnTo>
                  <a:cubicBezTo>
                    <a:pt x="830" y="1091"/>
                    <a:pt x="867" y="1079"/>
                    <a:pt x="892" y="1054"/>
                  </a:cubicBezTo>
                  <a:cubicBezTo>
                    <a:pt x="930" y="1028"/>
                    <a:pt x="955" y="1016"/>
                    <a:pt x="993" y="991"/>
                  </a:cubicBezTo>
                  <a:cubicBezTo>
                    <a:pt x="1043" y="928"/>
                    <a:pt x="1081" y="865"/>
                    <a:pt x="1106" y="802"/>
                  </a:cubicBezTo>
                  <a:cubicBezTo>
                    <a:pt x="1144" y="727"/>
                    <a:pt x="1156" y="652"/>
                    <a:pt x="1156" y="576"/>
                  </a:cubicBezTo>
                  <a:cubicBezTo>
                    <a:pt x="1156" y="244"/>
                    <a:pt x="890" y="1"/>
                    <a:pt x="591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8039667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9" y="1"/>
                  </a:moveTo>
                  <a:cubicBezTo>
                    <a:pt x="504" y="1"/>
                    <a:pt x="432" y="18"/>
                    <a:pt x="365" y="51"/>
                  </a:cubicBezTo>
                  <a:cubicBezTo>
                    <a:pt x="289" y="76"/>
                    <a:pt x="226" y="114"/>
                    <a:pt x="176" y="177"/>
                  </a:cubicBezTo>
                  <a:cubicBezTo>
                    <a:pt x="113" y="227"/>
                    <a:pt x="76" y="290"/>
                    <a:pt x="50" y="365"/>
                  </a:cubicBezTo>
                  <a:cubicBezTo>
                    <a:pt x="13" y="428"/>
                    <a:pt x="0" y="504"/>
                    <a:pt x="0" y="579"/>
                  </a:cubicBezTo>
                  <a:cubicBezTo>
                    <a:pt x="0" y="730"/>
                    <a:pt x="63" y="881"/>
                    <a:pt x="176" y="994"/>
                  </a:cubicBezTo>
                  <a:cubicBezTo>
                    <a:pt x="277" y="1094"/>
                    <a:pt x="427" y="1157"/>
                    <a:pt x="578" y="1157"/>
                  </a:cubicBezTo>
                  <a:cubicBezTo>
                    <a:pt x="729" y="1157"/>
                    <a:pt x="880" y="1094"/>
                    <a:pt x="993" y="994"/>
                  </a:cubicBezTo>
                  <a:cubicBezTo>
                    <a:pt x="1093" y="881"/>
                    <a:pt x="1156" y="730"/>
                    <a:pt x="1156" y="579"/>
                  </a:cubicBezTo>
                  <a:cubicBezTo>
                    <a:pt x="1156" y="428"/>
                    <a:pt x="1093" y="290"/>
                    <a:pt x="993" y="177"/>
                  </a:cubicBezTo>
                  <a:cubicBezTo>
                    <a:pt x="955" y="152"/>
                    <a:pt x="930" y="127"/>
                    <a:pt x="892" y="101"/>
                  </a:cubicBezTo>
                  <a:cubicBezTo>
                    <a:pt x="867" y="76"/>
                    <a:pt x="830" y="64"/>
                    <a:pt x="804" y="51"/>
                  </a:cubicBezTo>
                  <a:lnTo>
                    <a:pt x="691" y="14"/>
                  </a:lnTo>
                  <a:cubicBezTo>
                    <a:pt x="654" y="5"/>
                    <a:pt x="616" y="1"/>
                    <a:pt x="579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7691197" y="4296947"/>
              <a:ext cx="35066" cy="35066"/>
            </a:xfrm>
            <a:custGeom>
              <a:rect b="b" l="l" r="r" t="t"/>
              <a:pathLst>
                <a:path extrusionOk="0" h="1157" w="1157">
                  <a:moveTo>
                    <a:pt x="578" y="1"/>
                  </a:moveTo>
                  <a:cubicBezTo>
                    <a:pt x="503" y="1"/>
                    <a:pt x="428" y="18"/>
                    <a:pt x="352" y="51"/>
                  </a:cubicBezTo>
                  <a:cubicBezTo>
                    <a:pt x="289" y="76"/>
                    <a:pt x="227" y="127"/>
                    <a:pt x="176" y="177"/>
                  </a:cubicBezTo>
                  <a:cubicBezTo>
                    <a:pt x="139" y="202"/>
                    <a:pt x="113" y="227"/>
                    <a:pt x="101" y="265"/>
                  </a:cubicBezTo>
                  <a:cubicBezTo>
                    <a:pt x="76" y="290"/>
                    <a:pt x="51" y="328"/>
                    <a:pt x="38" y="365"/>
                  </a:cubicBezTo>
                  <a:cubicBezTo>
                    <a:pt x="26" y="390"/>
                    <a:pt x="13" y="428"/>
                    <a:pt x="13" y="466"/>
                  </a:cubicBezTo>
                  <a:cubicBezTo>
                    <a:pt x="0" y="504"/>
                    <a:pt x="0" y="541"/>
                    <a:pt x="0" y="579"/>
                  </a:cubicBezTo>
                  <a:cubicBezTo>
                    <a:pt x="0" y="818"/>
                    <a:pt x="139" y="1019"/>
                    <a:pt x="352" y="1119"/>
                  </a:cubicBezTo>
                  <a:cubicBezTo>
                    <a:pt x="428" y="1144"/>
                    <a:pt x="503" y="1157"/>
                    <a:pt x="578" y="1157"/>
                  </a:cubicBezTo>
                  <a:cubicBezTo>
                    <a:pt x="893" y="1157"/>
                    <a:pt x="1156" y="893"/>
                    <a:pt x="1156" y="579"/>
                  </a:cubicBezTo>
                  <a:cubicBezTo>
                    <a:pt x="1156" y="541"/>
                    <a:pt x="1144" y="504"/>
                    <a:pt x="1144" y="466"/>
                  </a:cubicBezTo>
                  <a:cubicBezTo>
                    <a:pt x="1131" y="428"/>
                    <a:pt x="1119" y="390"/>
                    <a:pt x="1106" y="365"/>
                  </a:cubicBezTo>
                  <a:cubicBezTo>
                    <a:pt x="1094" y="328"/>
                    <a:pt x="1068" y="290"/>
                    <a:pt x="1056" y="265"/>
                  </a:cubicBezTo>
                  <a:cubicBezTo>
                    <a:pt x="1031" y="227"/>
                    <a:pt x="1018" y="202"/>
                    <a:pt x="981" y="177"/>
                  </a:cubicBezTo>
                  <a:cubicBezTo>
                    <a:pt x="955" y="152"/>
                    <a:pt x="930" y="114"/>
                    <a:pt x="893" y="101"/>
                  </a:cubicBezTo>
                  <a:cubicBezTo>
                    <a:pt x="867" y="89"/>
                    <a:pt x="830" y="64"/>
                    <a:pt x="792" y="51"/>
                  </a:cubicBezTo>
                  <a:lnTo>
                    <a:pt x="692" y="14"/>
                  </a:lnTo>
                  <a:cubicBezTo>
                    <a:pt x="654" y="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7691197" y="3948720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70" y="1"/>
                  </a:moveTo>
                  <a:cubicBezTo>
                    <a:pt x="496" y="1"/>
                    <a:pt x="422" y="15"/>
                    <a:pt x="352" y="43"/>
                  </a:cubicBezTo>
                  <a:cubicBezTo>
                    <a:pt x="289" y="68"/>
                    <a:pt x="227" y="106"/>
                    <a:pt x="176" y="169"/>
                  </a:cubicBezTo>
                  <a:cubicBezTo>
                    <a:pt x="151" y="194"/>
                    <a:pt x="126" y="219"/>
                    <a:pt x="101" y="257"/>
                  </a:cubicBezTo>
                  <a:cubicBezTo>
                    <a:pt x="51" y="307"/>
                    <a:pt x="26" y="383"/>
                    <a:pt x="13" y="458"/>
                  </a:cubicBezTo>
                  <a:cubicBezTo>
                    <a:pt x="0" y="496"/>
                    <a:pt x="0" y="533"/>
                    <a:pt x="0" y="571"/>
                  </a:cubicBezTo>
                  <a:cubicBezTo>
                    <a:pt x="0" y="722"/>
                    <a:pt x="63" y="873"/>
                    <a:pt x="176" y="973"/>
                  </a:cubicBezTo>
                  <a:cubicBezTo>
                    <a:pt x="227" y="1036"/>
                    <a:pt x="289" y="1074"/>
                    <a:pt x="352" y="1099"/>
                  </a:cubicBezTo>
                  <a:cubicBezTo>
                    <a:pt x="428" y="1137"/>
                    <a:pt x="503" y="1149"/>
                    <a:pt x="578" y="1149"/>
                  </a:cubicBezTo>
                  <a:cubicBezTo>
                    <a:pt x="729" y="1149"/>
                    <a:pt x="880" y="1086"/>
                    <a:pt x="981" y="973"/>
                  </a:cubicBezTo>
                  <a:cubicBezTo>
                    <a:pt x="1094" y="873"/>
                    <a:pt x="1156" y="722"/>
                    <a:pt x="1144" y="571"/>
                  </a:cubicBezTo>
                  <a:cubicBezTo>
                    <a:pt x="1156" y="533"/>
                    <a:pt x="1144" y="496"/>
                    <a:pt x="1144" y="458"/>
                  </a:cubicBezTo>
                  <a:cubicBezTo>
                    <a:pt x="1131" y="420"/>
                    <a:pt x="1119" y="383"/>
                    <a:pt x="1106" y="345"/>
                  </a:cubicBezTo>
                  <a:cubicBezTo>
                    <a:pt x="1094" y="320"/>
                    <a:pt x="1068" y="282"/>
                    <a:pt x="1056" y="257"/>
                  </a:cubicBezTo>
                  <a:cubicBezTo>
                    <a:pt x="1031" y="219"/>
                    <a:pt x="1006" y="194"/>
                    <a:pt x="981" y="169"/>
                  </a:cubicBezTo>
                  <a:cubicBezTo>
                    <a:pt x="871" y="59"/>
                    <a:pt x="721" y="1"/>
                    <a:pt x="57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8388137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8388137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8039667" y="4645659"/>
              <a:ext cx="36581" cy="34823"/>
            </a:xfrm>
            <a:custGeom>
              <a:rect b="b" l="l" r="r" t="t"/>
              <a:pathLst>
                <a:path extrusionOk="0" h="1149" w="1207">
                  <a:moveTo>
                    <a:pt x="580" y="0"/>
                  </a:moveTo>
                  <a:cubicBezTo>
                    <a:pt x="507" y="0"/>
                    <a:pt x="435" y="14"/>
                    <a:pt x="365" y="43"/>
                  </a:cubicBezTo>
                  <a:cubicBezTo>
                    <a:pt x="289" y="68"/>
                    <a:pt x="226" y="118"/>
                    <a:pt x="164" y="169"/>
                  </a:cubicBezTo>
                  <a:cubicBezTo>
                    <a:pt x="113" y="219"/>
                    <a:pt x="76" y="282"/>
                    <a:pt x="50" y="357"/>
                  </a:cubicBezTo>
                  <a:cubicBezTo>
                    <a:pt x="13" y="420"/>
                    <a:pt x="0" y="495"/>
                    <a:pt x="0" y="571"/>
                  </a:cubicBezTo>
                  <a:cubicBezTo>
                    <a:pt x="0" y="898"/>
                    <a:pt x="264" y="1149"/>
                    <a:pt x="578" y="1149"/>
                  </a:cubicBezTo>
                  <a:cubicBezTo>
                    <a:pt x="616" y="1149"/>
                    <a:pt x="654" y="1149"/>
                    <a:pt x="691" y="1136"/>
                  </a:cubicBezTo>
                  <a:cubicBezTo>
                    <a:pt x="729" y="1136"/>
                    <a:pt x="767" y="1124"/>
                    <a:pt x="804" y="1099"/>
                  </a:cubicBezTo>
                  <a:cubicBezTo>
                    <a:pt x="830" y="1099"/>
                    <a:pt x="867" y="1073"/>
                    <a:pt x="892" y="1048"/>
                  </a:cubicBezTo>
                  <a:cubicBezTo>
                    <a:pt x="930" y="1036"/>
                    <a:pt x="955" y="1011"/>
                    <a:pt x="993" y="986"/>
                  </a:cubicBezTo>
                  <a:cubicBezTo>
                    <a:pt x="1207" y="759"/>
                    <a:pt x="1207" y="395"/>
                    <a:pt x="993" y="169"/>
                  </a:cubicBezTo>
                  <a:cubicBezTo>
                    <a:pt x="875" y="59"/>
                    <a:pt x="728" y="0"/>
                    <a:pt x="580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689681" y="4645599"/>
              <a:ext cx="36581" cy="34884"/>
            </a:xfrm>
            <a:custGeom>
              <a:rect b="b" l="l" r="r" t="t"/>
              <a:pathLst>
                <a:path extrusionOk="0" h="1151" w="1207">
                  <a:moveTo>
                    <a:pt x="628" y="0"/>
                  </a:moveTo>
                  <a:cubicBezTo>
                    <a:pt x="553" y="0"/>
                    <a:pt x="478" y="12"/>
                    <a:pt x="402" y="45"/>
                  </a:cubicBezTo>
                  <a:cubicBezTo>
                    <a:pt x="339" y="70"/>
                    <a:pt x="277" y="120"/>
                    <a:pt x="226" y="171"/>
                  </a:cubicBezTo>
                  <a:cubicBezTo>
                    <a:pt x="163" y="221"/>
                    <a:pt x="126" y="284"/>
                    <a:pt x="101" y="359"/>
                  </a:cubicBezTo>
                  <a:cubicBezTo>
                    <a:pt x="0" y="573"/>
                    <a:pt x="50" y="824"/>
                    <a:pt x="226" y="988"/>
                  </a:cubicBezTo>
                  <a:cubicBezTo>
                    <a:pt x="327" y="1088"/>
                    <a:pt x="478" y="1151"/>
                    <a:pt x="628" y="1151"/>
                  </a:cubicBezTo>
                  <a:cubicBezTo>
                    <a:pt x="666" y="1151"/>
                    <a:pt x="704" y="1151"/>
                    <a:pt x="742" y="1138"/>
                  </a:cubicBezTo>
                  <a:cubicBezTo>
                    <a:pt x="779" y="1138"/>
                    <a:pt x="817" y="1126"/>
                    <a:pt x="842" y="1101"/>
                  </a:cubicBezTo>
                  <a:cubicBezTo>
                    <a:pt x="880" y="1088"/>
                    <a:pt x="917" y="1075"/>
                    <a:pt x="943" y="1050"/>
                  </a:cubicBezTo>
                  <a:lnTo>
                    <a:pt x="1031" y="988"/>
                  </a:lnTo>
                  <a:cubicBezTo>
                    <a:pt x="1144" y="874"/>
                    <a:pt x="1206" y="724"/>
                    <a:pt x="1206" y="573"/>
                  </a:cubicBezTo>
                  <a:cubicBezTo>
                    <a:pt x="1206" y="497"/>
                    <a:pt x="1194" y="422"/>
                    <a:pt x="1156" y="359"/>
                  </a:cubicBezTo>
                  <a:cubicBezTo>
                    <a:pt x="1131" y="284"/>
                    <a:pt x="1093" y="221"/>
                    <a:pt x="1031" y="171"/>
                  </a:cubicBezTo>
                  <a:cubicBezTo>
                    <a:pt x="1005" y="146"/>
                    <a:pt x="980" y="120"/>
                    <a:pt x="943" y="95"/>
                  </a:cubicBezTo>
                  <a:cubicBezTo>
                    <a:pt x="917" y="70"/>
                    <a:pt x="880" y="58"/>
                    <a:pt x="842" y="45"/>
                  </a:cubicBezTo>
                  <a:cubicBezTo>
                    <a:pt x="817" y="32"/>
                    <a:pt x="779" y="20"/>
                    <a:pt x="742" y="7"/>
                  </a:cubicBezTo>
                  <a:cubicBezTo>
                    <a:pt x="704" y="3"/>
                    <a:pt x="666" y="0"/>
                    <a:pt x="628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8388137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8388137" y="2903191"/>
              <a:ext cx="35066" cy="34611"/>
            </a:xfrm>
            <a:custGeom>
              <a:rect b="b" l="l" r="r" t="t"/>
              <a:pathLst>
                <a:path extrusionOk="0" h="1142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51" y="186"/>
                    <a:pt x="126" y="211"/>
                    <a:pt x="101" y="249"/>
                  </a:cubicBezTo>
                  <a:cubicBezTo>
                    <a:pt x="88" y="287"/>
                    <a:pt x="63" y="312"/>
                    <a:pt x="50" y="349"/>
                  </a:cubicBezTo>
                  <a:cubicBezTo>
                    <a:pt x="38" y="387"/>
                    <a:pt x="25" y="425"/>
                    <a:pt x="25" y="450"/>
                  </a:cubicBezTo>
                  <a:cubicBezTo>
                    <a:pt x="13" y="488"/>
                    <a:pt x="0" y="525"/>
                    <a:pt x="13" y="576"/>
                  </a:cubicBezTo>
                  <a:cubicBezTo>
                    <a:pt x="0" y="882"/>
                    <a:pt x="252" y="1141"/>
                    <a:pt x="568" y="1141"/>
                  </a:cubicBezTo>
                  <a:cubicBezTo>
                    <a:pt x="576" y="1141"/>
                    <a:pt x="583" y="1141"/>
                    <a:pt x="591" y="1141"/>
                  </a:cubicBezTo>
                  <a:cubicBezTo>
                    <a:pt x="905" y="1141"/>
                    <a:pt x="1156" y="890"/>
                    <a:pt x="1156" y="576"/>
                  </a:cubicBezTo>
                  <a:cubicBezTo>
                    <a:pt x="1156" y="412"/>
                    <a:pt x="1093" y="274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8388137" y="3600251"/>
              <a:ext cx="35066" cy="34854"/>
            </a:xfrm>
            <a:custGeom>
              <a:rect b="b" l="l" r="r" t="t"/>
              <a:pathLst>
                <a:path extrusionOk="0" h="1150" w="1157">
                  <a:moveTo>
                    <a:pt x="583" y="0"/>
                  </a:moveTo>
                  <a:cubicBezTo>
                    <a:pt x="510" y="0"/>
                    <a:pt x="436" y="14"/>
                    <a:pt x="364" y="43"/>
                  </a:cubicBezTo>
                  <a:cubicBezTo>
                    <a:pt x="289" y="69"/>
                    <a:pt x="226" y="106"/>
                    <a:pt x="176" y="157"/>
                  </a:cubicBezTo>
                  <a:cubicBezTo>
                    <a:pt x="63" y="270"/>
                    <a:pt x="13" y="420"/>
                    <a:pt x="13" y="571"/>
                  </a:cubicBezTo>
                  <a:cubicBezTo>
                    <a:pt x="0" y="609"/>
                    <a:pt x="13" y="647"/>
                    <a:pt x="25" y="684"/>
                  </a:cubicBezTo>
                  <a:cubicBezTo>
                    <a:pt x="25" y="722"/>
                    <a:pt x="38" y="760"/>
                    <a:pt x="50" y="785"/>
                  </a:cubicBezTo>
                  <a:cubicBezTo>
                    <a:pt x="63" y="823"/>
                    <a:pt x="88" y="860"/>
                    <a:pt x="101" y="885"/>
                  </a:cubicBezTo>
                  <a:cubicBezTo>
                    <a:pt x="126" y="923"/>
                    <a:pt x="151" y="948"/>
                    <a:pt x="176" y="973"/>
                  </a:cubicBezTo>
                  <a:cubicBezTo>
                    <a:pt x="289" y="1086"/>
                    <a:pt x="427" y="1149"/>
                    <a:pt x="591" y="1149"/>
                  </a:cubicBezTo>
                  <a:cubicBezTo>
                    <a:pt x="616" y="1149"/>
                    <a:pt x="653" y="1137"/>
                    <a:pt x="691" y="1137"/>
                  </a:cubicBezTo>
                  <a:cubicBezTo>
                    <a:pt x="729" y="1124"/>
                    <a:pt x="767" y="1112"/>
                    <a:pt x="804" y="1099"/>
                  </a:cubicBezTo>
                  <a:cubicBezTo>
                    <a:pt x="842" y="1086"/>
                    <a:pt x="867" y="1074"/>
                    <a:pt x="905" y="1049"/>
                  </a:cubicBezTo>
                  <a:cubicBezTo>
                    <a:pt x="930" y="1024"/>
                    <a:pt x="968" y="999"/>
                    <a:pt x="993" y="973"/>
                  </a:cubicBezTo>
                  <a:cubicBezTo>
                    <a:pt x="1018" y="948"/>
                    <a:pt x="1043" y="923"/>
                    <a:pt x="1068" y="885"/>
                  </a:cubicBezTo>
                  <a:lnTo>
                    <a:pt x="1118" y="785"/>
                  </a:lnTo>
                  <a:cubicBezTo>
                    <a:pt x="1131" y="760"/>
                    <a:pt x="1131" y="722"/>
                    <a:pt x="1144" y="684"/>
                  </a:cubicBezTo>
                  <a:cubicBezTo>
                    <a:pt x="1156" y="647"/>
                    <a:pt x="1156" y="609"/>
                    <a:pt x="1156" y="571"/>
                  </a:cubicBezTo>
                  <a:cubicBezTo>
                    <a:pt x="1156" y="420"/>
                    <a:pt x="1093" y="270"/>
                    <a:pt x="993" y="157"/>
                  </a:cubicBezTo>
                  <a:cubicBezTo>
                    <a:pt x="875" y="56"/>
                    <a:pt x="730" y="0"/>
                    <a:pt x="583" y="0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388137" y="3251751"/>
              <a:ext cx="35066" cy="34884"/>
            </a:xfrm>
            <a:custGeom>
              <a:rect b="b" l="l" r="r" t="t"/>
              <a:pathLst>
                <a:path extrusionOk="0" h="1151" w="1157">
                  <a:moveTo>
                    <a:pt x="580" y="1"/>
                  </a:moveTo>
                  <a:cubicBezTo>
                    <a:pt x="434" y="1"/>
                    <a:pt x="289" y="57"/>
                    <a:pt x="176" y="170"/>
                  </a:cubicBezTo>
                  <a:cubicBezTo>
                    <a:pt x="63" y="271"/>
                    <a:pt x="13" y="422"/>
                    <a:pt x="13" y="572"/>
                  </a:cubicBezTo>
                  <a:cubicBezTo>
                    <a:pt x="0" y="610"/>
                    <a:pt x="13" y="648"/>
                    <a:pt x="25" y="686"/>
                  </a:cubicBezTo>
                  <a:cubicBezTo>
                    <a:pt x="25" y="723"/>
                    <a:pt x="38" y="761"/>
                    <a:pt x="50" y="799"/>
                  </a:cubicBezTo>
                  <a:cubicBezTo>
                    <a:pt x="63" y="824"/>
                    <a:pt x="75" y="861"/>
                    <a:pt x="101" y="887"/>
                  </a:cubicBezTo>
                  <a:cubicBezTo>
                    <a:pt x="126" y="924"/>
                    <a:pt x="151" y="949"/>
                    <a:pt x="176" y="975"/>
                  </a:cubicBezTo>
                  <a:cubicBezTo>
                    <a:pt x="276" y="1088"/>
                    <a:pt x="427" y="1150"/>
                    <a:pt x="591" y="1150"/>
                  </a:cubicBezTo>
                  <a:cubicBezTo>
                    <a:pt x="741" y="1150"/>
                    <a:pt x="880" y="1088"/>
                    <a:pt x="993" y="975"/>
                  </a:cubicBezTo>
                  <a:cubicBezTo>
                    <a:pt x="1093" y="874"/>
                    <a:pt x="1156" y="723"/>
                    <a:pt x="1156" y="572"/>
                  </a:cubicBezTo>
                  <a:cubicBezTo>
                    <a:pt x="1156" y="422"/>
                    <a:pt x="1093" y="271"/>
                    <a:pt x="993" y="170"/>
                  </a:cubicBezTo>
                  <a:cubicBezTo>
                    <a:pt x="873" y="57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388137" y="429743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1"/>
                    <a:pt x="13" y="412"/>
                    <a:pt x="13" y="563"/>
                  </a:cubicBezTo>
                  <a:cubicBezTo>
                    <a:pt x="0" y="601"/>
                    <a:pt x="13" y="638"/>
                    <a:pt x="25" y="676"/>
                  </a:cubicBezTo>
                  <a:cubicBezTo>
                    <a:pt x="25" y="714"/>
                    <a:pt x="38" y="751"/>
                    <a:pt x="50" y="789"/>
                  </a:cubicBezTo>
                  <a:cubicBezTo>
                    <a:pt x="63" y="827"/>
                    <a:pt x="75" y="865"/>
                    <a:pt x="101" y="890"/>
                  </a:cubicBezTo>
                  <a:cubicBezTo>
                    <a:pt x="126" y="915"/>
                    <a:pt x="151" y="940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616" y="1141"/>
                    <a:pt x="653" y="1141"/>
                    <a:pt x="691" y="1128"/>
                  </a:cubicBezTo>
                  <a:cubicBezTo>
                    <a:pt x="729" y="1116"/>
                    <a:pt x="767" y="1116"/>
                    <a:pt x="804" y="1103"/>
                  </a:cubicBezTo>
                  <a:cubicBezTo>
                    <a:pt x="842" y="1078"/>
                    <a:pt x="867" y="1066"/>
                    <a:pt x="905" y="1040"/>
                  </a:cubicBezTo>
                  <a:cubicBezTo>
                    <a:pt x="930" y="1028"/>
                    <a:pt x="968" y="1003"/>
                    <a:pt x="993" y="978"/>
                  </a:cubicBezTo>
                  <a:cubicBezTo>
                    <a:pt x="1093" y="865"/>
                    <a:pt x="1156" y="714"/>
                    <a:pt x="1156" y="563"/>
                  </a:cubicBezTo>
                  <a:cubicBezTo>
                    <a:pt x="1156" y="412"/>
                    <a:pt x="1093" y="26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8388137" y="3948963"/>
              <a:ext cx="40764" cy="34611"/>
            </a:xfrm>
            <a:custGeom>
              <a:rect b="b" l="l" r="r" t="t"/>
              <a:pathLst>
                <a:path extrusionOk="0" h="1142" w="1345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63" y="262"/>
                    <a:pt x="13" y="412"/>
                    <a:pt x="13" y="563"/>
                  </a:cubicBezTo>
                  <a:cubicBezTo>
                    <a:pt x="0" y="601"/>
                    <a:pt x="13" y="639"/>
                    <a:pt x="25" y="676"/>
                  </a:cubicBezTo>
                  <a:cubicBezTo>
                    <a:pt x="25" y="714"/>
                    <a:pt x="38" y="752"/>
                    <a:pt x="50" y="789"/>
                  </a:cubicBezTo>
                  <a:lnTo>
                    <a:pt x="101" y="877"/>
                  </a:lnTo>
                  <a:cubicBezTo>
                    <a:pt x="126" y="915"/>
                    <a:pt x="151" y="940"/>
                    <a:pt x="176" y="965"/>
                  </a:cubicBezTo>
                  <a:cubicBezTo>
                    <a:pt x="276" y="1078"/>
                    <a:pt x="427" y="1141"/>
                    <a:pt x="591" y="1141"/>
                  </a:cubicBezTo>
                  <a:cubicBezTo>
                    <a:pt x="1093" y="1129"/>
                    <a:pt x="1345" y="513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8388137" y="4645902"/>
              <a:ext cx="35066" cy="34581"/>
            </a:xfrm>
            <a:custGeom>
              <a:rect b="b" l="l" r="r" t="t"/>
              <a:pathLst>
                <a:path extrusionOk="0" h="1141" w="1157">
                  <a:moveTo>
                    <a:pt x="580" y="1"/>
                  </a:moveTo>
                  <a:cubicBezTo>
                    <a:pt x="434" y="1"/>
                    <a:pt x="289" y="54"/>
                    <a:pt x="176" y="161"/>
                  </a:cubicBezTo>
                  <a:cubicBezTo>
                    <a:pt x="126" y="211"/>
                    <a:pt x="75" y="274"/>
                    <a:pt x="50" y="349"/>
                  </a:cubicBezTo>
                  <a:cubicBezTo>
                    <a:pt x="0" y="487"/>
                    <a:pt x="0" y="651"/>
                    <a:pt x="50" y="789"/>
                  </a:cubicBezTo>
                  <a:cubicBezTo>
                    <a:pt x="75" y="852"/>
                    <a:pt x="126" y="915"/>
                    <a:pt x="176" y="978"/>
                  </a:cubicBezTo>
                  <a:cubicBezTo>
                    <a:pt x="289" y="1078"/>
                    <a:pt x="427" y="1141"/>
                    <a:pt x="591" y="1141"/>
                  </a:cubicBezTo>
                  <a:cubicBezTo>
                    <a:pt x="741" y="1141"/>
                    <a:pt x="880" y="1078"/>
                    <a:pt x="993" y="978"/>
                  </a:cubicBezTo>
                  <a:cubicBezTo>
                    <a:pt x="1043" y="927"/>
                    <a:pt x="1081" y="852"/>
                    <a:pt x="1118" y="789"/>
                  </a:cubicBezTo>
                  <a:cubicBezTo>
                    <a:pt x="1144" y="714"/>
                    <a:pt x="1156" y="638"/>
                    <a:pt x="1156" y="563"/>
                  </a:cubicBezTo>
                  <a:cubicBezTo>
                    <a:pt x="1156" y="487"/>
                    <a:pt x="1144" y="425"/>
                    <a:pt x="1118" y="349"/>
                  </a:cubicBezTo>
                  <a:cubicBezTo>
                    <a:pt x="1081" y="274"/>
                    <a:pt x="1043" y="211"/>
                    <a:pt x="993" y="161"/>
                  </a:cubicBezTo>
                  <a:cubicBezTo>
                    <a:pt x="873" y="54"/>
                    <a:pt x="726" y="1"/>
                    <a:pt x="580" y="1"/>
                  </a:cubicBezTo>
                  <a:close/>
                </a:path>
              </a:pathLst>
            </a:custGeom>
            <a:solidFill>
              <a:srgbClr val="FF4400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6"/>
          <p:cNvSpPr txBox="1"/>
          <p:nvPr>
            <p:ph idx="1" type="subTitle"/>
          </p:nvPr>
        </p:nvSpPr>
        <p:spPr>
          <a:xfrm>
            <a:off x="2466425" y="2571750"/>
            <a:ext cx="31929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Faria Binta Awal - 1905012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Fatema Tuj Johora - 1905022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5" name="Google Shape;1405;p16"/>
          <p:cNvCxnSpPr/>
          <p:nvPr/>
        </p:nvCxnSpPr>
        <p:spPr>
          <a:xfrm>
            <a:off x="2221350" y="3889789"/>
            <a:ext cx="4244700" cy="600"/>
          </a:xfrm>
          <a:prstGeom prst="straightConnector1">
            <a:avLst/>
          </a:prstGeom>
          <a:noFill/>
          <a:ln cap="flat" cmpd="sng" w="19050">
            <a:solidFill>
              <a:srgbClr val="D9EAD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6" name="Google Shape;1406;p16"/>
          <p:cNvGrpSpPr/>
          <p:nvPr/>
        </p:nvGrpSpPr>
        <p:grpSpPr>
          <a:xfrm>
            <a:off x="588900" y="3251700"/>
            <a:ext cx="1285800" cy="1285800"/>
            <a:chOff x="555925" y="3020225"/>
            <a:chExt cx="1285800" cy="1285800"/>
          </a:xfrm>
        </p:grpSpPr>
        <p:sp>
          <p:nvSpPr>
            <p:cNvPr id="1407" name="Google Shape;1407;p16"/>
            <p:cNvSpPr/>
            <p:nvPr/>
          </p:nvSpPr>
          <p:spPr>
            <a:xfrm>
              <a:off x="1134975" y="4195525"/>
              <a:ext cx="127250" cy="110500"/>
            </a:xfrm>
            <a:custGeom>
              <a:rect b="b" l="l" r="r" t="t"/>
              <a:pathLst>
                <a:path extrusionOk="0" h="4420" w="5090">
                  <a:moveTo>
                    <a:pt x="2554" y="1"/>
                  </a:moveTo>
                  <a:lnTo>
                    <a:pt x="1" y="4420"/>
                  </a:lnTo>
                  <a:lnTo>
                    <a:pt x="5090" y="4420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1134975" y="3020225"/>
              <a:ext cx="127250" cy="110050"/>
            </a:xfrm>
            <a:custGeom>
              <a:rect b="b" l="l" r="r" t="t"/>
              <a:pathLst>
                <a:path extrusionOk="0" h="4402" w="5090">
                  <a:moveTo>
                    <a:pt x="1" y="1"/>
                  </a:moveTo>
                  <a:lnTo>
                    <a:pt x="2554" y="4401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555925" y="3599275"/>
              <a:ext cx="110050" cy="127250"/>
            </a:xfrm>
            <a:custGeom>
              <a:rect b="b" l="l" r="r" t="t"/>
              <a:pathLst>
                <a:path extrusionOk="0" h="5090" w="4402">
                  <a:moveTo>
                    <a:pt x="1" y="1"/>
                  </a:moveTo>
                  <a:lnTo>
                    <a:pt x="1" y="5090"/>
                  </a:lnTo>
                  <a:lnTo>
                    <a:pt x="4401" y="2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1731700" y="3599275"/>
              <a:ext cx="110025" cy="127250"/>
            </a:xfrm>
            <a:custGeom>
              <a:rect b="b" l="l" r="r" t="t"/>
              <a:pathLst>
                <a:path extrusionOk="0" h="5090" w="4401">
                  <a:moveTo>
                    <a:pt x="4401" y="1"/>
                  </a:moveTo>
                  <a:lnTo>
                    <a:pt x="0" y="2554"/>
                  </a:lnTo>
                  <a:lnTo>
                    <a:pt x="4401" y="5090"/>
                  </a:lnTo>
                  <a:lnTo>
                    <a:pt x="4401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1477250" y="3941100"/>
              <a:ext cx="90575" cy="91025"/>
            </a:xfrm>
            <a:custGeom>
              <a:rect b="b" l="l" r="r" t="t"/>
              <a:pathLst>
                <a:path extrusionOk="0" h="3641" w="3623">
                  <a:moveTo>
                    <a:pt x="1" y="0"/>
                  </a:moveTo>
                  <a:lnTo>
                    <a:pt x="961" y="3640"/>
                  </a:lnTo>
                  <a:lnTo>
                    <a:pt x="3623" y="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829400" y="3293675"/>
              <a:ext cx="91025" cy="91025"/>
            </a:xfrm>
            <a:custGeom>
              <a:rect b="b" l="l" r="r" t="t"/>
              <a:pathLst>
                <a:path extrusionOk="0" h="3641" w="3641">
                  <a:moveTo>
                    <a:pt x="2662" y="1"/>
                  </a:moveTo>
                  <a:lnTo>
                    <a:pt x="0" y="2663"/>
                  </a:lnTo>
                  <a:lnTo>
                    <a:pt x="3640" y="3641"/>
                  </a:lnTo>
                  <a:lnTo>
                    <a:pt x="2662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829400" y="3941100"/>
              <a:ext cx="91025" cy="91025"/>
            </a:xfrm>
            <a:custGeom>
              <a:rect b="b" l="l" r="r" t="t"/>
              <a:pathLst>
                <a:path extrusionOk="0" h="3641" w="3641">
                  <a:moveTo>
                    <a:pt x="3640" y="0"/>
                  </a:moveTo>
                  <a:lnTo>
                    <a:pt x="0" y="978"/>
                  </a:lnTo>
                  <a:lnTo>
                    <a:pt x="2662" y="3640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1477250" y="3293675"/>
              <a:ext cx="90575" cy="91025"/>
            </a:xfrm>
            <a:custGeom>
              <a:rect b="b" l="l" r="r" t="t"/>
              <a:pathLst>
                <a:path extrusionOk="0" h="3641" w="3623">
                  <a:moveTo>
                    <a:pt x="961" y="1"/>
                  </a:moveTo>
                  <a:lnTo>
                    <a:pt x="1" y="3641"/>
                  </a:lnTo>
                  <a:lnTo>
                    <a:pt x="3623" y="2663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606200" y="3067775"/>
              <a:ext cx="1185725" cy="1190250"/>
            </a:xfrm>
            <a:custGeom>
              <a:rect b="b" l="l" r="r" t="t"/>
              <a:pathLst>
                <a:path extrusionOk="0" h="47610" w="47429">
                  <a:moveTo>
                    <a:pt x="19196" y="0"/>
                  </a:moveTo>
                  <a:cubicBezTo>
                    <a:pt x="18798" y="73"/>
                    <a:pt x="18399" y="163"/>
                    <a:pt x="18019" y="254"/>
                  </a:cubicBezTo>
                  <a:lnTo>
                    <a:pt x="18562" y="2499"/>
                  </a:lnTo>
                  <a:cubicBezTo>
                    <a:pt x="18906" y="2409"/>
                    <a:pt x="19269" y="2336"/>
                    <a:pt x="19631" y="2264"/>
                  </a:cubicBezTo>
                  <a:lnTo>
                    <a:pt x="19196" y="0"/>
                  </a:lnTo>
                  <a:close/>
                  <a:moveTo>
                    <a:pt x="28215" y="18"/>
                  </a:moveTo>
                  <a:lnTo>
                    <a:pt x="27780" y="2282"/>
                  </a:lnTo>
                  <a:cubicBezTo>
                    <a:pt x="28142" y="2355"/>
                    <a:pt x="28504" y="2427"/>
                    <a:pt x="28848" y="2518"/>
                  </a:cubicBezTo>
                  <a:lnTo>
                    <a:pt x="29392" y="272"/>
                  </a:lnTo>
                  <a:cubicBezTo>
                    <a:pt x="29011" y="181"/>
                    <a:pt x="28595" y="91"/>
                    <a:pt x="28215" y="18"/>
                  </a:cubicBezTo>
                  <a:close/>
                  <a:moveTo>
                    <a:pt x="16262" y="761"/>
                  </a:moveTo>
                  <a:cubicBezTo>
                    <a:pt x="15864" y="888"/>
                    <a:pt x="15484" y="1014"/>
                    <a:pt x="15103" y="1159"/>
                  </a:cubicBezTo>
                  <a:lnTo>
                    <a:pt x="15918" y="3314"/>
                  </a:lnTo>
                  <a:cubicBezTo>
                    <a:pt x="16262" y="3188"/>
                    <a:pt x="16606" y="3061"/>
                    <a:pt x="16969" y="2952"/>
                  </a:cubicBezTo>
                  <a:lnTo>
                    <a:pt x="16262" y="761"/>
                  </a:lnTo>
                  <a:close/>
                  <a:moveTo>
                    <a:pt x="31148" y="761"/>
                  </a:moveTo>
                  <a:lnTo>
                    <a:pt x="30442" y="2952"/>
                  </a:lnTo>
                  <a:cubicBezTo>
                    <a:pt x="30786" y="3079"/>
                    <a:pt x="31148" y="3206"/>
                    <a:pt x="31492" y="3332"/>
                  </a:cubicBezTo>
                  <a:lnTo>
                    <a:pt x="32307" y="1177"/>
                  </a:lnTo>
                  <a:cubicBezTo>
                    <a:pt x="31927" y="1014"/>
                    <a:pt x="31547" y="888"/>
                    <a:pt x="31148" y="761"/>
                  </a:cubicBezTo>
                  <a:close/>
                  <a:moveTo>
                    <a:pt x="13419" y="1866"/>
                  </a:moveTo>
                  <a:cubicBezTo>
                    <a:pt x="13057" y="2047"/>
                    <a:pt x="12695" y="2228"/>
                    <a:pt x="12333" y="2427"/>
                  </a:cubicBezTo>
                  <a:lnTo>
                    <a:pt x="13419" y="4455"/>
                  </a:lnTo>
                  <a:cubicBezTo>
                    <a:pt x="13745" y="4274"/>
                    <a:pt x="14071" y="4111"/>
                    <a:pt x="14397" y="3966"/>
                  </a:cubicBezTo>
                  <a:lnTo>
                    <a:pt x="13419" y="1866"/>
                  </a:lnTo>
                  <a:close/>
                  <a:moveTo>
                    <a:pt x="33992" y="1866"/>
                  </a:moveTo>
                  <a:lnTo>
                    <a:pt x="33014" y="3966"/>
                  </a:lnTo>
                  <a:cubicBezTo>
                    <a:pt x="33340" y="4111"/>
                    <a:pt x="33666" y="4292"/>
                    <a:pt x="33992" y="4455"/>
                  </a:cubicBezTo>
                  <a:lnTo>
                    <a:pt x="35078" y="2427"/>
                  </a:lnTo>
                  <a:cubicBezTo>
                    <a:pt x="34716" y="2228"/>
                    <a:pt x="34354" y="2047"/>
                    <a:pt x="33992" y="1866"/>
                  </a:cubicBezTo>
                  <a:close/>
                  <a:moveTo>
                    <a:pt x="10757" y="3332"/>
                  </a:moveTo>
                  <a:cubicBezTo>
                    <a:pt x="10413" y="3550"/>
                    <a:pt x="10069" y="3767"/>
                    <a:pt x="9743" y="4003"/>
                  </a:cubicBezTo>
                  <a:lnTo>
                    <a:pt x="11083" y="5886"/>
                  </a:lnTo>
                  <a:cubicBezTo>
                    <a:pt x="11373" y="5669"/>
                    <a:pt x="11681" y="5469"/>
                    <a:pt x="11989" y="5270"/>
                  </a:cubicBezTo>
                  <a:lnTo>
                    <a:pt x="10757" y="3332"/>
                  </a:lnTo>
                  <a:close/>
                  <a:moveTo>
                    <a:pt x="36654" y="3332"/>
                  </a:moveTo>
                  <a:lnTo>
                    <a:pt x="35422" y="5288"/>
                  </a:lnTo>
                  <a:cubicBezTo>
                    <a:pt x="35730" y="5487"/>
                    <a:pt x="36020" y="5687"/>
                    <a:pt x="36328" y="5904"/>
                  </a:cubicBezTo>
                  <a:lnTo>
                    <a:pt x="37668" y="4021"/>
                  </a:lnTo>
                  <a:cubicBezTo>
                    <a:pt x="37342" y="3785"/>
                    <a:pt x="36998" y="3568"/>
                    <a:pt x="36654" y="3332"/>
                  </a:cubicBezTo>
                  <a:close/>
                  <a:moveTo>
                    <a:pt x="8294" y="5107"/>
                  </a:moveTo>
                  <a:cubicBezTo>
                    <a:pt x="7986" y="5379"/>
                    <a:pt x="7678" y="5632"/>
                    <a:pt x="7371" y="5904"/>
                  </a:cubicBezTo>
                  <a:lnTo>
                    <a:pt x="8928" y="7624"/>
                  </a:lnTo>
                  <a:cubicBezTo>
                    <a:pt x="9200" y="7371"/>
                    <a:pt x="9489" y="7135"/>
                    <a:pt x="9761" y="6900"/>
                  </a:cubicBezTo>
                  <a:lnTo>
                    <a:pt x="8294" y="5107"/>
                  </a:lnTo>
                  <a:close/>
                  <a:moveTo>
                    <a:pt x="39117" y="5125"/>
                  </a:moveTo>
                  <a:lnTo>
                    <a:pt x="37650" y="6900"/>
                  </a:lnTo>
                  <a:cubicBezTo>
                    <a:pt x="37921" y="7135"/>
                    <a:pt x="38211" y="7371"/>
                    <a:pt x="38483" y="7624"/>
                  </a:cubicBezTo>
                  <a:lnTo>
                    <a:pt x="40040" y="5922"/>
                  </a:lnTo>
                  <a:cubicBezTo>
                    <a:pt x="39732" y="5650"/>
                    <a:pt x="39424" y="5379"/>
                    <a:pt x="39117" y="5125"/>
                  </a:cubicBezTo>
                  <a:close/>
                  <a:moveTo>
                    <a:pt x="6085" y="7190"/>
                  </a:moveTo>
                  <a:cubicBezTo>
                    <a:pt x="5795" y="7480"/>
                    <a:pt x="5523" y="7787"/>
                    <a:pt x="5270" y="8095"/>
                  </a:cubicBezTo>
                  <a:lnTo>
                    <a:pt x="7027" y="9598"/>
                  </a:lnTo>
                  <a:cubicBezTo>
                    <a:pt x="7262" y="9309"/>
                    <a:pt x="7497" y="9037"/>
                    <a:pt x="7751" y="8765"/>
                  </a:cubicBezTo>
                  <a:lnTo>
                    <a:pt x="6085" y="7190"/>
                  </a:lnTo>
                  <a:close/>
                  <a:moveTo>
                    <a:pt x="41326" y="7190"/>
                  </a:moveTo>
                  <a:lnTo>
                    <a:pt x="39642" y="8783"/>
                  </a:lnTo>
                  <a:cubicBezTo>
                    <a:pt x="39895" y="9037"/>
                    <a:pt x="40149" y="9309"/>
                    <a:pt x="40384" y="9598"/>
                  </a:cubicBezTo>
                  <a:lnTo>
                    <a:pt x="42141" y="8095"/>
                  </a:lnTo>
                  <a:cubicBezTo>
                    <a:pt x="41869" y="7787"/>
                    <a:pt x="41616" y="7480"/>
                    <a:pt x="41326" y="7190"/>
                  </a:cubicBezTo>
                  <a:close/>
                  <a:moveTo>
                    <a:pt x="4129" y="9526"/>
                  </a:moveTo>
                  <a:cubicBezTo>
                    <a:pt x="3894" y="9852"/>
                    <a:pt x="3676" y="10178"/>
                    <a:pt x="3459" y="10522"/>
                  </a:cubicBezTo>
                  <a:lnTo>
                    <a:pt x="5379" y="11790"/>
                  </a:lnTo>
                  <a:cubicBezTo>
                    <a:pt x="5578" y="11482"/>
                    <a:pt x="5777" y="11174"/>
                    <a:pt x="5994" y="10884"/>
                  </a:cubicBezTo>
                  <a:lnTo>
                    <a:pt x="4129" y="9526"/>
                  </a:lnTo>
                  <a:close/>
                  <a:moveTo>
                    <a:pt x="43264" y="9526"/>
                  </a:moveTo>
                  <a:lnTo>
                    <a:pt x="41398" y="10884"/>
                  </a:lnTo>
                  <a:cubicBezTo>
                    <a:pt x="41616" y="11192"/>
                    <a:pt x="41833" y="11482"/>
                    <a:pt x="42032" y="11790"/>
                  </a:cubicBezTo>
                  <a:lnTo>
                    <a:pt x="43970" y="10522"/>
                  </a:lnTo>
                  <a:cubicBezTo>
                    <a:pt x="43735" y="10196"/>
                    <a:pt x="43499" y="9852"/>
                    <a:pt x="43264" y="9526"/>
                  </a:cubicBezTo>
                  <a:close/>
                  <a:moveTo>
                    <a:pt x="2517" y="12079"/>
                  </a:moveTo>
                  <a:cubicBezTo>
                    <a:pt x="2318" y="12441"/>
                    <a:pt x="2119" y="12804"/>
                    <a:pt x="1956" y="13166"/>
                  </a:cubicBezTo>
                  <a:lnTo>
                    <a:pt x="4002" y="14180"/>
                  </a:lnTo>
                  <a:cubicBezTo>
                    <a:pt x="4165" y="13854"/>
                    <a:pt x="4346" y="13528"/>
                    <a:pt x="4527" y="13220"/>
                  </a:cubicBezTo>
                  <a:lnTo>
                    <a:pt x="2517" y="12079"/>
                  </a:lnTo>
                  <a:close/>
                  <a:moveTo>
                    <a:pt x="44912" y="12079"/>
                  </a:moveTo>
                  <a:lnTo>
                    <a:pt x="42883" y="13202"/>
                  </a:lnTo>
                  <a:cubicBezTo>
                    <a:pt x="43064" y="13528"/>
                    <a:pt x="43227" y="13854"/>
                    <a:pt x="43390" y="14180"/>
                  </a:cubicBezTo>
                  <a:lnTo>
                    <a:pt x="45473" y="13166"/>
                  </a:lnTo>
                  <a:cubicBezTo>
                    <a:pt x="45292" y="12804"/>
                    <a:pt x="45093" y="12441"/>
                    <a:pt x="44912" y="12079"/>
                  </a:cubicBezTo>
                  <a:close/>
                  <a:moveTo>
                    <a:pt x="1213" y="14832"/>
                  </a:moveTo>
                  <a:cubicBezTo>
                    <a:pt x="1068" y="15212"/>
                    <a:pt x="924" y="15593"/>
                    <a:pt x="797" y="15973"/>
                  </a:cubicBezTo>
                  <a:lnTo>
                    <a:pt x="2970" y="16715"/>
                  </a:lnTo>
                  <a:cubicBezTo>
                    <a:pt x="3097" y="16371"/>
                    <a:pt x="3224" y="16027"/>
                    <a:pt x="3350" y="15683"/>
                  </a:cubicBezTo>
                  <a:lnTo>
                    <a:pt x="1213" y="14832"/>
                  </a:lnTo>
                  <a:close/>
                  <a:moveTo>
                    <a:pt x="46197" y="14832"/>
                  </a:moveTo>
                  <a:lnTo>
                    <a:pt x="44060" y="15683"/>
                  </a:lnTo>
                  <a:cubicBezTo>
                    <a:pt x="44187" y="16027"/>
                    <a:pt x="44314" y="16371"/>
                    <a:pt x="44441" y="16715"/>
                  </a:cubicBezTo>
                  <a:lnTo>
                    <a:pt x="46632" y="15973"/>
                  </a:lnTo>
                  <a:cubicBezTo>
                    <a:pt x="46487" y="15593"/>
                    <a:pt x="46360" y="15212"/>
                    <a:pt x="46197" y="14832"/>
                  </a:cubicBezTo>
                  <a:close/>
                  <a:moveTo>
                    <a:pt x="272" y="17729"/>
                  </a:moveTo>
                  <a:cubicBezTo>
                    <a:pt x="163" y="18128"/>
                    <a:pt x="72" y="18508"/>
                    <a:pt x="0" y="18907"/>
                  </a:cubicBezTo>
                  <a:lnTo>
                    <a:pt x="2246" y="19377"/>
                  </a:lnTo>
                  <a:cubicBezTo>
                    <a:pt x="2318" y="19015"/>
                    <a:pt x="2409" y="18653"/>
                    <a:pt x="2499" y="18309"/>
                  </a:cubicBezTo>
                  <a:lnTo>
                    <a:pt x="272" y="17729"/>
                  </a:lnTo>
                  <a:close/>
                  <a:moveTo>
                    <a:pt x="47139" y="17729"/>
                  </a:moveTo>
                  <a:lnTo>
                    <a:pt x="44912" y="18309"/>
                  </a:lnTo>
                  <a:cubicBezTo>
                    <a:pt x="45002" y="18653"/>
                    <a:pt x="45093" y="19015"/>
                    <a:pt x="45165" y="19377"/>
                  </a:cubicBezTo>
                  <a:lnTo>
                    <a:pt x="47429" y="18907"/>
                  </a:lnTo>
                  <a:cubicBezTo>
                    <a:pt x="47338" y="18508"/>
                    <a:pt x="47248" y="18110"/>
                    <a:pt x="47139" y="17729"/>
                  </a:cubicBezTo>
                  <a:close/>
                  <a:moveTo>
                    <a:pt x="2264" y="28233"/>
                  </a:moveTo>
                  <a:lnTo>
                    <a:pt x="0" y="28722"/>
                  </a:lnTo>
                  <a:cubicBezTo>
                    <a:pt x="72" y="29102"/>
                    <a:pt x="163" y="29501"/>
                    <a:pt x="272" y="29881"/>
                  </a:cubicBezTo>
                  <a:lnTo>
                    <a:pt x="2499" y="29301"/>
                  </a:lnTo>
                  <a:cubicBezTo>
                    <a:pt x="2409" y="28957"/>
                    <a:pt x="2336" y="28595"/>
                    <a:pt x="2264" y="28233"/>
                  </a:cubicBezTo>
                  <a:close/>
                  <a:moveTo>
                    <a:pt x="45165" y="28251"/>
                  </a:moveTo>
                  <a:cubicBezTo>
                    <a:pt x="45075" y="28613"/>
                    <a:pt x="45002" y="28957"/>
                    <a:pt x="44912" y="29319"/>
                  </a:cubicBezTo>
                  <a:lnTo>
                    <a:pt x="47139" y="29899"/>
                  </a:lnTo>
                  <a:cubicBezTo>
                    <a:pt x="47248" y="29501"/>
                    <a:pt x="47338" y="29102"/>
                    <a:pt x="47411" y="28704"/>
                  </a:cubicBezTo>
                  <a:lnTo>
                    <a:pt x="45165" y="28251"/>
                  </a:lnTo>
                  <a:close/>
                  <a:moveTo>
                    <a:pt x="44441" y="30895"/>
                  </a:moveTo>
                  <a:cubicBezTo>
                    <a:pt x="44314" y="31257"/>
                    <a:pt x="44187" y="31583"/>
                    <a:pt x="44060" y="31927"/>
                  </a:cubicBezTo>
                  <a:lnTo>
                    <a:pt x="46197" y="32778"/>
                  </a:lnTo>
                  <a:cubicBezTo>
                    <a:pt x="46342" y="32416"/>
                    <a:pt x="46487" y="32036"/>
                    <a:pt x="46614" y="31656"/>
                  </a:cubicBezTo>
                  <a:lnTo>
                    <a:pt x="44441" y="30895"/>
                  </a:lnTo>
                  <a:close/>
                  <a:moveTo>
                    <a:pt x="2970" y="30895"/>
                  </a:moveTo>
                  <a:lnTo>
                    <a:pt x="779" y="31656"/>
                  </a:lnTo>
                  <a:cubicBezTo>
                    <a:pt x="906" y="32036"/>
                    <a:pt x="1050" y="32416"/>
                    <a:pt x="1195" y="32796"/>
                  </a:cubicBezTo>
                  <a:lnTo>
                    <a:pt x="3350" y="31927"/>
                  </a:lnTo>
                  <a:cubicBezTo>
                    <a:pt x="3224" y="31583"/>
                    <a:pt x="3097" y="31239"/>
                    <a:pt x="2970" y="30895"/>
                  </a:cubicBezTo>
                  <a:close/>
                  <a:moveTo>
                    <a:pt x="4020" y="33430"/>
                  </a:moveTo>
                  <a:lnTo>
                    <a:pt x="1938" y="34444"/>
                  </a:lnTo>
                  <a:cubicBezTo>
                    <a:pt x="2119" y="34807"/>
                    <a:pt x="2300" y="35169"/>
                    <a:pt x="2499" y="35513"/>
                  </a:cubicBezTo>
                  <a:lnTo>
                    <a:pt x="4527" y="34408"/>
                  </a:lnTo>
                  <a:cubicBezTo>
                    <a:pt x="4346" y="34082"/>
                    <a:pt x="4183" y="33756"/>
                    <a:pt x="4020" y="33430"/>
                  </a:cubicBezTo>
                  <a:close/>
                  <a:moveTo>
                    <a:pt x="43390" y="33448"/>
                  </a:moveTo>
                  <a:cubicBezTo>
                    <a:pt x="43227" y="33774"/>
                    <a:pt x="43064" y="34100"/>
                    <a:pt x="42883" y="34426"/>
                  </a:cubicBezTo>
                  <a:lnTo>
                    <a:pt x="44894" y="35531"/>
                  </a:lnTo>
                  <a:cubicBezTo>
                    <a:pt x="45093" y="35187"/>
                    <a:pt x="45274" y="34825"/>
                    <a:pt x="45455" y="34463"/>
                  </a:cubicBezTo>
                  <a:lnTo>
                    <a:pt x="43390" y="33448"/>
                  </a:lnTo>
                  <a:close/>
                  <a:moveTo>
                    <a:pt x="5379" y="35821"/>
                  </a:moveTo>
                  <a:lnTo>
                    <a:pt x="3459" y="37088"/>
                  </a:lnTo>
                  <a:cubicBezTo>
                    <a:pt x="3676" y="37414"/>
                    <a:pt x="3894" y="37758"/>
                    <a:pt x="4147" y="38084"/>
                  </a:cubicBezTo>
                  <a:lnTo>
                    <a:pt x="6012" y="36726"/>
                  </a:lnTo>
                  <a:cubicBezTo>
                    <a:pt x="5795" y="36418"/>
                    <a:pt x="5578" y="36129"/>
                    <a:pt x="5379" y="35821"/>
                  </a:cubicBezTo>
                  <a:close/>
                  <a:moveTo>
                    <a:pt x="42032" y="35821"/>
                  </a:moveTo>
                  <a:cubicBezTo>
                    <a:pt x="41833" y="36129"/>
                    <a:pt x="41616" y="36418"/>
                    <a:pt x="41398" y="36726"/>
                  </a:cubicBezTo>
                  <a:lnTo>
                    <a:pt x="43264" y="38084"/>
                  </a:lnTo>
                  <a:cubicBezTo>
                    <a:pt x="43499" y="37758"/>
                    <a:pt x="43735" y="37432"/>
                    <a:pt x="43970" y="37088"/>
                  </a:cubicBezTo>
                  <a:lnTo>
                    <a:pt x="42032" y="35821"/>
                  </a:lnTo>
                  <a:close/>
                  <a:moveTo>
                    <a:pt x="7027" y="38012"/>
                  </a:moveTo>
                  <a:lnTo>
                    <a:pt x="5270" y="39515"/>
                  </a:lnTo>
                  <a:cubicBezTo>
                    <a:pt x="5542" y="39805"/>
                    <a:pt x="5813" y="40113"/>
                    <a:pt x="6085" y="40421"/>
                  </a:cubicBezTo>
                  <a:lnTo>
                    <a:pt x="7769" y="38827"/>
                  </a:lnTo>
                  <a:cubicBezTo>
                    <a:pt x="7515" y="38573"/>
                    <a:pt x="7262" y="38302"/>
                    <a:pt x="7027" y="38012"/>
                  </a:cubicBezTo>
                  <a:close/>
                  <a:moveTo>
                    <a:pt x="40384" y="38030"/>
                  </a:moveTo>
                  <a:cubicBezTo>
                    <a:pt x="40149" y="38302"/>
                    <a:pt x="39895" y="38573"/>
                    <a:pt x="39642" y="38845"/>
                  </a:cubicBezTo>
                  <a:lnTo>
                    <a:pt x="41326" y="40421"/>
                  </a:lnTo>
                  <a:cubicBezTo>
                    <a:pt x="41598" y="40131"/>
                    <a:pt x="41869" y="39823"/>
                    <a:pt x="42141" y="39515"/>
                  </a:cubicBezTo>
                  <a:lnTo>
                    <a:pt x="40384" y="38030"/>
                  </a:lnTo>
                  <a:close/>
                  <a:moveTo>
                    <a:pt x="8946" y="39986"/>
                  </a:moveTo>
                  <a:lnTo>
                    <a:pt x="7389" y="41688"/>
                  </a:lnTo>
                  <a:cubicBezTo>
                    <a:pt x="7678" y="41978"/>
                    <a:pt x="7986" y="42231"/>
                    <a:pt x="8312" y="42485"/>
                  </a:cubicBezTo>
                  <a:lnTo>
                    <a:pt x="9779" y="40710"/>
                  </a:lnTo>
                  <a:cubicBezTo>
                    <a:pt x="9489" y="40475"/>
                    <a:pt x="9218" y="40239"/>
                    <a:pt x="8946" y="39986"/>
                  </a:cubicBezTo>
                  <a:close/>
                  <a:moveTo>
                    <a:pt x="38465" y="39986"/>
                  </a:moveTo>
                  <a:cubicBezTo>
                    <a:pt x="38193" y="40239"/>
                    <a:pt x="37921" y="40493"/>
                    <a:pt x="37632" y="40710"/>
                  </a:cubicBezTo>
                  <a:lnTo>
                    <a:pt x="39098" y="42503"/>
                  </a:lnTo>
                  <a:cubicBezTo>
                    <a:pt x="39424" y="42250"/>
                    <a:pt x="39732" y="41978"/>
                    <a:pt x="40022" y="41706"/>
                  </a:cubicBezTo>
                  <a:lnTo>
                    <a:pt x="38465" y="39986"/>
                  </a:lnTo>
                  <a:close/>
                  <a:moveTo>
                    <a:pt x="11083" y="41706"/>
                  </a:moveTo>
                  <a:lnTo>
                    <a:pt x="9743" y="43590"/>
                  </a:lnTo>
                  <a:cubicBezTo>
                    <a:pt x="10069" y="43825"/>
                    <a:pt x="10413" y="44042"/>
                    <a:pt x="10757" y="44278"/>
                  </a:cubicBezTo>
                  <a:lnTo>
                    <a:pt x="11989" y="42322"/>
                  </a:lnTo>
                  <a:cubicBezTo>
                    <a:pt x="11699" y="42123"/>
                    <a:pt x="11391" y="41924"/>
                    <a:pt x="11083" y="41706"/>
                  </a:cubicBezTo>
                  <a:close/>
                  <a:moveTo>
                    <a:pt x="36310" y="41724"/>
                  </a:moveTo>
                  <a:cubicBezTo>
                    <a:pt x="36020" y="41942"/>
                    <a:pt x="35712" y="42141"/>
                    <a:pt x="35404" y="42340"/>
                  </a:cubicBezTo>
                  <a:lnTo>
                    <a:pt x="36654" y="44278"/>
                  </a:lnTo>
                  <a:cubicBezTo>
                    <a:pt x="36980" y="44061"/>
                    <a:pt x="37324" y="43825"/>
                    <a:pt x="37650" y="43608"/>
                  </a:cubicBezTo>
                  <a:lnTo>
                    <a:pt x="36310" y="41724"/>
                  </a:lnTo>
                  <a:close/>
                  <a:moveTo>
                    <a:pt x="33973" y="43155"/>
                  </a:moveTo>
                  <a:cubicBezTo>
                    <a:pt x="33666" y="43336"/>
                    <a:pt x="33340" y="43499"/>
                    <a:pt x="32996" y="43662"/>
                  </a:cubicBezTo>
                  <a:lnTo>
                    <a:pt x="33973" y="45727"/>
                  </a:lnTo>
                  <a:cubicBezTo>
                    <a:pt x="34354" y="45564"/>
                    <a:pt x="34716" y="45383"/>
                    <a:pt x="35060" y="45183"/>
                  </a:cubicBezTo>
                  <a:lnTo>
                    <a:pt x="33973" y="43155"/>
                  </a:lnTo>
                  <a:close/>
                  <a:moveTo>
                    <a:pt x="13437" y="43155"/>
                  </a:moveTo>
                  <a:lnTo>
                    <a:pt x="12351" y="45201"/>
                  </a:lnTo>
                  <a:cubicBezTo>
                    <a:pt x="12695" y="45383"/>
                    <a:pt x="13057" y="45564"/>
                    <a:pt x="13437" y="45745"/>
                  </a:cubicBezTo>
                  <a:lnTo>
                    <a:pt x="14415" y="43644"/>
                  </a:lnTo>
                  <a:cubicBezTo>
                    <a:pt x="14089" y="43499"/>
                    <a:pt x="13745" y="43336"/>
                    <a:pt x="13437" y="43155"/>
                  </a:cubicBezTo>
                  <a:close/>
                  <a:moveTo>
                    <a:pt x="15936" y="44296"/>
                  </a:moveTo>
                  <a:lnTo>
                    <a:pt x="15121" y="46451"/>
                  </a:lnTo>
                  <a:cubicBezTo>
                    <a:pt x="15484" y="46596"/>
                    <a:pt x="15882" y="46723"/>
                    <a:pt x="16262" y="46849"/>
                  </a:cubicBezTo>
                  <a:lnTo>
                    <a:pt x="16969" y="44658"/>
                  </a:lnTo>
                  <a:cubicBezTo>
                    <a:pt x="16625" y="44549"/>
                    <a:pt x="16280" y="44423"/>
                    <a:pt x="15936" y="44296"/>
                  </a:cubicBezTo>
                  <a:close/>
                  <a:moveTo>
                    <a:pt x="31474" y="44296"/>
                  </a:moveTo>
                  <a:cubicBezTo>
                    <a:pt x="31130" y="44423"/>
                    <a:pt x="30786" y="44549"/>
                    <a:pt x="30442" y="44658"/>
                  </a:cubicBezTo>
                  <a:lnTo>
                    <a:pt x="31148" y="46849"/>
                  </a:lnTo>
                  <a:cubicBezTo>
                    <a:pt x="31529" y="46723"/>
                    <a:pt x="31927" y="46596"/>
                    <a:pt x="32289" y="46451"/>
                  </a:cubicBezTo>
                  <a:lnTo>
                    <a:pt x="31474" y="44296"/>
                  </a:lnTo>
                  <a:close/>
                  <a:moveTo>
                    <a:pt x="18562" y="45111"/>
                  </a:moveTo>
                  <a:lnTo>
                    <a:pt x="18019" y="47338"/>
                  </a:lnTo>
                  <a:cubicBezTo>
                    <a:pt x="18417" y="47429"/>
                    <a:pt x="18816" y="47519"/>
                    <a:pt x="19214" y="47592"/>
                  </a:cubicBezTo>
                  <a:lnTo>
                    <a:pt x="19631" y="45328"/>
                  </a:lnTo>
                  <a:cubicBezTo>
                    <a:pt x="19269" y="45274"/>
                    <a:pt x="18924" y="45183"/>
                    <a:pt x="18562" y="45111"/>
                  </a:cubicBezTo>
                  <a:close/>
                  <a:moveTo>
                    <a:pt x="28848" y="45111"/>
                  </a:moveTo>
                  <a:cubicBezTo>
                    <a:pt x="28486" y="45201"/>
                    <a:pt x="28142" y="45274"/>
                    <a:pt x="27780" y="45346"/>
                  </a:cubicBezTo>
                  <a:lnTo>
                    <a:pt x="28197" y="47610"/>
                  </a:lnTo>
                  <a:cubicBezTo>
                    <a:pt x="28595" y="47538"/>
                    <a:pt x="28993" y="47447"/>
                    <a:pt x="29392" y="47356"/>
                  </a:cubicBezTo>
                  <a:lnTo>
                    <a:pt x="28848" y="4511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16"/>
          <p:cNvGrpSpPr/>
          <p:nvPr/>
        </p:nvGrpSpPr>
        <p:grpSpPr>
          <a:xfrm>
            <a:off x="6767731" y="2768970"/>
            <a:ext cx="3118706" cy="3081200"/>
            <a:chOff x="1190100" y="239150"/>
            <a:chExt cx="5210000" cy="5203850"/>
          </a:xfrm>
        </p:grpSpPr>
        <p:sp>
          <p:nvSpPr>
            <p:cNvPr id="1417" name="Google Shape;1417;p16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1190100" y="239150"/>
              <a:ext cx="2701025" cy="2650725"/>
            </a:xfrm>
            <a:custGeom>
              <a:rect b="b" l="l" r="r" t="t"/>
              <a:pathLst>
                <a:path extrusionOk="0" h="106029" w="108041">
                  <a:moveTo>
                    <a:pt x="106938" y="0"/>
                  </a:moveTo>
                  <a:cubicBezTo>
                    <a:pt x="48269" y="0"/>
                    <a:pt x="534" y="47473"/>
                    <a:pt x="0" y="106028"/>
                  </a:cubicBezTo>
                  <a:lnTo>
                    <a:pt x="9366" y="106028"/>
                  </a:lnTo>
                  <a:cubicBezTo>
                    <a:pt x="9859" y="52624"/>
                    <a:pt x="53486" y="9325"/>
                    <a:pt x="107014" y="9325"/>
                  </a:cubicBezTo>
                  <a:lnTo>
                    <a:pt x="108041" y="9325"/>
                  </a:lnTo>
                  <a:lnTo>
                    <a:pt x="108041" y="0"/>
                  </a:lnTo>
                  <a:lnTo>
                    <a:pt x="107014" y="0"/>
                  </a:lnTo>
                  <a:cubicBezTo>
                    <a:pt x="106988" y="0"/>
                    <a:pt x="106963" y="0"/>
                    <a:pt x="10693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1333875" y="2869300"/>
              <a:ext cx="420075" cy="1213950"/>
            </a:xfrm>
            <a:custGeom>
              <a:rect b="b" l="l" r="r" t="t"/>
              <a:pathLst>
                <a:path extrusionOk="0" h="48558" w="16803">
                  <a:moveTo>
                    <a:pt x="0" y="0"/>
                  </a:moveTo>
                  <a:cubicBezTo>
                    <a:pt x="0" y="16925"/>
                    <a:pt x="4190" y="34179"/>
                    <a:pt x="11790" y="48557"/>
                  </a:cubicBezTo>
                  <a:lnTo>
                    <a:pt x="16802" y="45928"/>
                  </a:lnTo>
                  <a:cubicBezTo>
                    <a:pt x="9613" y="32331"/>
                    <a:pt x="5669" y="16022"/>
                    <a:pt x="5669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0" name="Google Shape;14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925" y="3797400"/>
            <a:ext cx="1508075" cy="1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1" name="Google Shape;1431;p16"/>
          <p:cNvPicPr preferRelativeResize="0"/>
          <p:nvPr/>
        </p:nvPicPr>
        <p:blipFill rotWithShape="1">
          <a:blip r:embed="rId4">
            <a:alphaModFix/>
          </a:blip>
          <a:srcRect b="48662" l="22156" r="45973" t="22665"/>
          <a:stretch/>
        </p:blipFill>
        <p:spPr>
          <a:xfrm flipH="1">
            <a:off x="8599027" y="-155954"/>
            <a:ext cx="641472" cy="5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944" y="569800"/>
            <a:ext cx="2298725" cy="18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25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Hunting (Run)</a:t>
            </a:r>
            <a:endParaRPr/>
          </a:p>
        </p:txBody>
      </p:sp>
      <p:grpSp>
        <p:nvGrpSpPr>
          <p:cNvPr id="1677" name="Google Shape;1677;p25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678" name="Google Shape;1678;p25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9" name="Google Shape;1679;p25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0" name="Google Shape;1680;p25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1" name="Google Shape;1681;p25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2" name="Google Shape;1682;p25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3" name="Google Shape;1683;p25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684" name="Google Shape;1684;p25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5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5" name="Google Shape;1695;p25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25"/>
          <p:cNvSpPr/>
          <p:nvPr/>
        </p:nvSpPr>
        <p:spPr>
          <a:xfrm>
            <a:off x="301650" y="4486050"/>
            <a:ext cx="6566700" cy="471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8" name="Google Shape;1698;p25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Hunting:a logical collection of a one or more artifacts from a group of systems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99" name="Google Shape;16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75" y="1014450"/>
            <a:ext cx="6294876" cy="30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25"/>
          <p:cNvSpPr/>
          <p:nvPr/>
        </p:nvSpPr>
        <p:spPr>
          <a:xfrm>
            <a:off x="921525" y="1110900"/>
            <a:ext cx="240000" cy="20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1" name="Google Shape;1701;p25"/>
          <p:cNvSpPr/>
          <p:nvPr/>
        </p:nvSpPr>
        <p:spPr>
          <a:xfrm>
            <a:off x="581700" y="1393725"/>
            <a:ext cx="446100" cy="1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2" name="Google Shape;1702;p25"/>
          <p:cNvSpPr/>
          <p:nvPr/>
        </p:nvSpPr>
        <p:spPr>
          <a:xfrm>
            <a:off x="4205575" y="1555425"/>
            <a:ext cx="3663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6"/>
          <p:cNvSpPr txBox="1"/>
          <p:nvPr>
            <p:ph type="title"/>
          </p:nvPr>
        </p:nvSpPr>
        <p:spPr>
          <a:xfrm>
            <a:off x="839725" y="81025"/>
            <a:ext cx="50541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grpSp>
        <p:nvGrpSpPr>
          <p:cNvPr id="1708" name="Google Shape;1708;p26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709" name="Google Shape;1709;p26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26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26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26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26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14" name="Google Shape;1714;p26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715" name="Google Shape;1715;p26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6" name="Google Shape;1726;p26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26"/>
          <p:cNvSpPr/>
          <p:nvPr/>
        </p:nvSpPr>
        <p:spPr>
          <a:xfrm>
            <a:off x="301650" y="4486050"/>
            <a:ext cx="6566700" cy="471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9" name="Google Shape;1729;p26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Command: velociraptor config generate -i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30" name="Google Shape;17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800" y="867175"/>
            <a:ext cx="5595425" cy="35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27"/>
          <p:cNvSpPr txBox="1"/>
          <p:nvPr>
            <p:ph type="title"/>
          </p:nvPr>
        </p:nvSpPr>
        <p:spPr>
          <a:xfrm>
            <a:off x="839725" y="81025"/>
            <a:ext cx="50541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grpSp>
        <p:nvGrpSpPr>
          <p:cNvPr id="1736" name="Google Shape;1736;p27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737" name="Google Shape;1737;p27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27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9" name="Google Shape;1739;p27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0" name="Google Shape;1740;p27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1" name="Google Shape;1741;p27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2" name="Google Shape;1742;p27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743" name="Google Shape;1743;p27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4" name="Google Shape;1754;p27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Google Shape;1756;p27"/>
          <p:cNvSpPr/>
          <p:nvPr/>
        </p:nvSpPr>
        <p:spPr>
          <a:xfrm>
            <a:off x="301650" y="4486050"/>
            <a:ext cx="6566700" cy="471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7" name="Google Shape;1757;p27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Command: velociraptor config generate -i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58" name="Google Shape;1758;p27"/>
          <p:cNvSpPr txBox="1"/>
          <p:nvPr/>
        </p:nvSpPr>
        <p:spPr>
          <a:xfrm>
            <a:off x="641975" y="1013225"/>
            <a:ext cx="47490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Server-package: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Velociraptor.exe --config server.config.yaml user add admin --role administrator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Velociraptor.exe --config server.config.yaml frontend  -v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Running clients: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velociraptor --config client.config.yaml client -v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8"/>
          <p:cNvSpPr txBox="1"/>
          <p:nvPr>
            <p:ph type="title"/>
          </p:nvPr>
        </p:nvSpPr>
        <p:spPr>
          <a:xfrm>
            <a:off x="839725" y="81025"/>
            <a:ext cx="50541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Deployment:DashBoard</a:t>
            </a:r>
            <a:endParaRPr/>
          </a:p>
        </p:txBody>
      </p:sp>
      <p:grpSp>
        <p:nvGrpSpPr>
          <p:cNvPr id="1764" name="Google Shape;1764;p28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765" name="Google Shape;1765;p28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28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28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8" name="Google Shape;1768;p28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9" name="Google Shape;1769;p28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0" name="Google Shape;1770;p28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771" name="Google Shape;1771;p28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2" name="Google Shape;1782;p28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725" y="1003200"/>
            <a:ext cx="6136848" cy="35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28"/>
          <p:cNvSpPr/>
          <p:nvPr/>
        </p:nvSpPr>
        <p:spPr>
          <a:xfrm>
            <a:off x="959100" y="1869825"/>
            <a:ext cx="2923800" cy="24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6" name="Google Shape;1786;p28"/>
          <p:cNvSpPr/>
          <p:nvPr/>
        </p:nvSpPr>
        <p:spPr>
          <a:xfrm>
            <a:off x="3942350" y="1869825"/>
            <a:ext cx="2923800" cy="24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9"/>
          <p:cNvSpPr txBox="1"/>
          <p:nvPr>
            <p:ph type="title"/>
          </p:nvPr>
        </p:nvSpPr>
        <p:spPr>
          <a:xfrm>
            <a:off x="839725" y="81025"/>
            <a:ext cx="55800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Feature-1</a:t>
            </a:r>
            <a:r>
              <a:rPr lang="en"/>
              <a:t>: Malware Detection</a:t>
            </a:r>
            <a:endParaRPr/>
          </a:p>
        </p:txBody>
      </p:sp>
      <p:grpSp>
        <p:nvGrpSpPr>
          <p:cNvPr id="1792" name="Google Shape;1792;p29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793" name="Google Shape;1793;p29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29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29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29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29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8" name="Google Shape;1798;p29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799" name="Google Shape;1799;p29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0" name="Google Shape;1810;p29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2" name="Google Shape;1812;p29"/>
          <p:cNvSpPr txBox="1"/>
          <p:nvPr/>
        </p:nvSpPr>
        <p:spPr>
          <a:xfrm>
            <a:off x="774400" y="1053175"/>
            <a:ext cx="6017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Create a Hunt 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Add required Artifacts “</a:t>
            </a:r>
            <a:r>
              <a:rPr lang="en" sz="1500">
                <a:solidFill>
                  <a:srgbClr val="121212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Generic.Detection.Yara.Glob</a:t>
            </a: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”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Set Parameters: YaraRule ,Pathglob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Run the hunt 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Collect the result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13" name="Google Shape;1813;p29"/>
          <p:cNvSpPr txBox="1"/>
          <p:nvPr/>
        </p:nvSpPr>
        <p:spPr>
          <a:xfrm>
            <a:off x="839725" y="2945850"/>
            <a:ext cx="59517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○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Set parameters: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■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C:\users\**\*.{bmp}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Medium"/>
              <a:buChar char="■"/>
            </a:pPr>
            <a:r>
              <a:rPr lang="en" sz="15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yaraRule:</a:t>
            </a:r>
            <a:endParaRPr sz="15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</a:rPr>
              <a:t>rule FindBMPFiles {</a:t>
            </a:r>
            <a:endParaRPr sz="115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</a:rPr>
              <a:t>    strings:</a:t>
            </a:r>
            <a:endParaRPr sz="115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</a:rPr>
              <a:t>        $bmp_header = {42 4D}</a:t>
            </a:r>
            <a:endParaRPr sz="115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</a:rPr>
              <a:t>    condition:</a:t>
            </a:r>
            <a:endParaRPr sz="115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</a:rPr>
              <a:t>        $bmp_header at 0</a:t>
            </a:r>
            <a:endParaRPr sz="115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D0D0D"/>
                </a:solidFill>
              </a:rPr>
              <a:t>}</a:t>
            </a:r>
            <a:endParaRPr sz="1500">
              <a:solidFill>
                <a:srgbClr val="0D0D0D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0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Feature-1</a:t>
            </a:r>
            <a:r>
              <a:rPr lang="en"/>
              <a:t>: Malware Detection (steps)</a:t>
            </a:r>
            <a:endParaRPr/>
          </a:p>
        </p:txBody>
      </p:sp>
      <p:grpSp>
        <p:nvGrpSpPr>
          <p:cNvPr id="1819" name="Google Shape;1819;p30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820" name="Google Shape;1820;p30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1" name="Google Shape;1821;p30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30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30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30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5" name="Google Shape;1825;p30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826" name="Google Shape;1826;p30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7" name="Google Shape;1837;p30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25" y="1004225"/>
            <a:ext cx="6467601" cy="359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30"/>
          <p:cNvSpPr/>
          <p:nvPr/>
        </p:nvSpPr>
        <p:spPr>
          <a:xfrm>
            <a:off x="2158375" y="1869825"/>
            <a:ext cx="877200" cy="25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1" name="Google Shape;1841;p30"/>
          <p:cNvSpPr/>
          <p:nvPr/>
        </p:nvSpPr>
        <p:spPr>
          <a:xfrm>
            <a:off x="2124925" y="3447075"/>
            <a:ext cx="1677300" cy="66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31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Feature-1: Malware Detection (steps)</a:t>
            </a:r>
            <a:endParaRPr/>
          </a:p>
        </p:txBody>
      </p:sp>
      <p:grpSp>
        <p:nvGrpSpPr>
          <p:cNvPr id="1847" name="Google Shape;1847;p31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848" name="Google Shape;1848;p31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3" name="Google Shape;1853;p31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854" name="Google Shape;1854;p31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5" name="Google Shape;1865;p31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75" y="1076425"/>
            <a:ext cx="6741474" cy="37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Google Shape;1868;p31"/>
          <p:cNvSpPr/>
          <p:nvPr/>
        </p:nvSpPr>
        <p:spPr>
          <a:xfrm>
            <a:off x="3621975" y="2843800"/>
            <a:ext cx="1372800" cy="25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9" name="Google Shape;1869;p31"/>
          <p:cNvSpPr/>
          <p:nvPr/>
        </p:nvSpPr>
        <p:spPr>
          <a:xfrm>
            <a:off x="4855425" y="3137350"/>
            <a:ext cx="255600" cy="18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70" name="Google Shape;1870;p31"/>
          <p:cNvCxnSpPr/>
          <p:nvPr/>
        </p:nvCxnSpPr>
        <p:spPr>
          <a:xfrm rot="10800000">
            <a:off x="4994775" y="3322150"/>
            <a:ext cx="201000" cy="28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1" name="Google Shape;1871;p31"/>
          <p:cNvSpPr txBox="1"/>
          <p:nvPr/>
        </p:nvSpPr>
        <p:spPr>
          <a:xfrm>
            <a:off x="5043425" y="3580125"/>
            <a:ext cx="1775400" cy="5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Download Output file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2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Feature-1: Malware Detection (steps)</a:t>
            </a:r>
            <a:endParaRPr/>
          </a:p>
        </p:txBody>
      </p:sp>
      <p:grpSp>
        <p:nvGrpSpPr>
          <p:cNvPr id="1877" name="Google Shape;1877;p32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878" name="Google Shape;1878;p32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9" name="Google Shape;1879;p32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32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32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2" name="Google Shape;1882;p32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3" name="Google Shape;1883;p32"/>
          <p:cNvGrpSpPr/>
          <p:nvPr/>
        </p:nvGrpSpPr>
        <p:grpSpPr>
          <a:xfrm rot="4500198">
            <a:off x="7148074" y="3148418"/>
            <a:ext cx="2967377" cy="2823455"/>
            <a:chOff x="1540300" y="475325"/>
            <a:chExt cx="4859800" cy="4967675"/>
          </a:xfrm>
        </p:grpSpPr>
        <p:sp>
          <p:nvSpPr>
            <p:cNvPr id="1884" name="Google Shape;1884;p32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95" name="Google Shape;1895;p32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350" y="36945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25" y="941125"/>
            <a:ext cx="7155351" cy="403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32"/>
          <p:cNvSpPr/>
          <p:nvPr/>
        </p:nvSpPr>
        <p:spPr>
          <a:xfrm>
            <a:off x="1353025" y="1432625"/>
            <a:ext cx="590700" cy="28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9" name="Google Shape;1899;p32"/>
          <p:cNvSpPr/>
          <p:nvPr/>
        </p:nvSpPr>
        <p:spPr>
          <a:xfrm>
            <a:off x="351575" y="2208075"/>
            <a:ext cx="590700" cy="264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3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Feature-2: Deleted File Tracing</a:t>
            </a:r>
            <a:endParaRPr/>
          </a:p>
        </p:txBody>
      </p:sp>
      <p:grpSp>
        <p:nvGrpSpPr>
          <p:cNvPr id="1905" name="Google Shape;1905;p33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906" name="Google Shape;1906;p33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33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8" name="Google Shape;1908;p33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33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33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1" name="Google Shape;1911;p33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912" name="Google Shape;1912;p33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3" name="Google Shape;1923;p33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925" y="1326850"/>
            <a:ext cx="7108852" cy="337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33"/>
          <p:cNvSpPr/>
          <p:nvPr/>
        </p:nvSpPr>
        <p:spPr>
          <a:xfrm>
            <a:off x="1355750" y="3290175"/>
            <a:ext cx="1372800" cy="25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4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Feature-2: </a:t>
            </a:r>
            <a:r>
              <a:rPr lang="en"/>
              <a:t>Deleted </a:t>
            </a:r>
            <a:r>
              <a:rPr lang="en"/>
              <a:t>File </a:t>
            </a:r>
            <a:r>
              <a:rPr lang="en"/>
              <a:t>Tracing</a:t>
            </a:r>
            <a:endParaRPr/>
          </a:p>
        </p:txBody>
      </p:sp>
      <p:grpSp>
        <p:nvGrpSpPr>
          <p:cNvPr id="1932" name="Google Shape;1932;p34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933" name="Google Shape;1933;p34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4" name="Google Shape;1934;p34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5" name="Google Shape;1935;p34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Google Shape;1936;p34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34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8" name="Google Shape;1938;p34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939" name="Google Shape;1939;p34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0" name="Google Shape;1950;p34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25" y="1299400"/>
            <a:ext cx="6699902" cy="356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34"/>
          <p:cNvSpPr/>
          <p:nvPr/>
        </p:nvSpPr>
        <p:spPr>
          <a:xfrm>
            <a:off x="440875" y="3290175"/>
            <a:ext cx="2287800" cy="25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7"/>
          <p:cNvSpPr txBox="1"/>
          <p:nvPr>
            <p:ph type="title"/>
          </p:nvPr>
        </p:nvSpPr>
        <p:spPr>
          <a:xfrm>
            <a:off x="839725" y="309625"/>
            <a:ext cx="4744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Velociraptor?</a:t>
            </a:r>
            <a:endParaRPr/>
          </a:p>
        </p:txBody>
      </p:sp>
      <p:grpSp>
        <p:nvGrpSpPr>
          <p:cNvPr id="1438" name="Google Shape;1438;p17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1439" name="Google Shape;1439;p17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17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17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17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17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4" name="Google Shape;1444;p17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1445" name="Google Shape;1445;p17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6" name="Google Shape;1456;p17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225" y="1461825"/>
            <a:ext cx="2240325" cy="21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8488" y="1626875"/>
            <a:ext cx="256222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0" name="Google Shape;1460;p17"/>
          <p:cNvCxnSpPr/>
          <p:nvPr/>
        </p:nvCxnSpPr>
        <p:spPr>
          <a:xfrm>
            <a:off x="3279475" y="2289450"/>
            <a:ext cx="707100" cy="1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17"/>
          <p:cNvSpPr txBox="1"/>
          <p:nvPr/>
        </p:nvSpPr>
        <p:spPr>
          <a:xfrm>
            <a:off x="1090575" y="3774475"/>
            <a:ext cx="1299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Incident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2" name="Google Shape;1462;p17"/>
          <p:cNvSpPr txBox="1"/>
          <p:nvPr/>
        </p:nvSpPr>
        <p:spPr>
          <a:xfrm>
            <a:off x="4431925" y="3735800"/>
            <a:ext cx="1724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Investigation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5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Feature-2: Recover Deleted File </a:t>
            </a:r>
            <a:endParaRPr/>
          </a:p>
        </p:txBody>
      </p:sp>
      <p:grpSp>
        <p:nvGrpSpPr>
          <p:cNvPr id="1959" name="Google Shape;1959;p35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960" name="Google Shape;1960;p35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1" name="Google Shape;1961;p35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35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3" name="Google Shape;1963;p35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4" name="Google Shape;1964;p35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5" name="Google Shape;1965;p35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966" name="Google Shape;1966;p35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7" name="Google Shape;1977;p35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00" y="1126050"/>
            <a:ext cx="7154399" cy="33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0" name="Google Shape;1980;p35"/>
          <p:cNvSpPr/>
          <p:nvPr/>
        </p:nvSpPr>
        <p:spPr>
          <a:xfrm>
            <a:off x="1402175" y="2617275"/>
            <a:ext cx="1372800" cy="25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6"/>
          <p:cNvSpPr txBox="1"/>
          <p:nvPr>
            <p:ph type="title"/>
          </p:nvPr>
        </p:nvSpPr>
        <p:spPr>
          <a:xfrm>
            <a:off x="948075" y="81025"/>
            <a:ext cx="68499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Feature-2: Recover Deleted File </a:t>
            </a:r>
            <a:endParaRPr/>
          </a:p>
        </p:txBody>
      </p:sp>
      <p:grpSp>
        <p:nvGrpSpPr>
          <p:cNvPr id="1986" name="Google Shape;1986;p36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987" name="Google Shape;1987;p36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8" name="Google Shape;1988;p36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36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0" name="Google Shape;1990;p36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1" name="Google Shape;1991;p36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2" name="Google Shape;1992;p36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993" name="Google Shape;1993;p36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4" name="Google Shape;2004;p36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5" y="1151725"/>
            <a:ext cx="7471302" cy="358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p36"/>
          <p:cNvSpPr/>
          <p:nvPr/>
        </p:nvSpPr>
        <p:spPr>
          <a:xfrm>
            <a:off x="270700" y="3178925"/>
            <a:ext cx="7061700" cy="150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7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Feature-3: Forensic analysis of Web Browser History</a:t>
            </a:r>
            <a:endParaRPr sz="2320"/>
          </a:p>
        </p:txBody>
      </p:sp>
      <p:sp>
        <p:nvSpPr>
          <p:cNvPr id="2013" name="Google Shape;2013;p37"/>
          <p:cNvSpPr txBox="1"/>
          <p:nvPr>
            <p:ph idx="1" type="body"/>
          </p:nvPr>
        </p:nvSpPr>
        <p:spPr>
          <a:xfrm>
            <a:off x="901600" y="1242300"/>
            <a:ext cx="63600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 Involved: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Artifact Windows.Application.NirsoftBrowserViewer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Collecting Browser history with Velociraptor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most visited domains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most recently visited sites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4" name="Google Shape;2014;p37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015" name="Google Shape;2015;p37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37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37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8" name="Google Shape;2018;p37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9" name="Google Shape;2019;p37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0" name="Google Shape;2020;p37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021" name="Google Shape;2021;p37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2" name="Google Shape;2032;p37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3" name="Google Shape;20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p37"/>
          <p:cNvSpPr txBox="1"/>
          <p:nvPr/>
        </p:nvSpPr>
        <p:spPr>
          <a:xfrm>
            <a:off x="240950" y="4517000"/>
            <a:ext cx="726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8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Feature-3: Forensic analysis of Web Browser History</a:t>
            </a:r>
            <a:endParaRPr sz="2320"/>
          </a:p>
        </p:txBody>
      </p:sp>
      <p:sp>
        <p:nvSpPr>
          <p:cNvPr id="2040" name="Google Shape;2040;p38"/>
          <p:cNvSpPr txBox="1"/>
          <p:nvPr>
            <p:ph idx="1" type="body"/>
          </p:nvPr>
        </p:nvSpPr>
        <p:spPr>
          <a:xfrm>
            <a:off x="901600" y="1169726"/>
            <a:ext cx="63600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Collecting Web Browser History with artifact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042" name="Google Shape;2042;p38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38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38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5" name="Google Shape;2045;p38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6" name="Google Shape;2046;p38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7" name="Google Shape;2047;p38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048" name="Google Shape;2048;p38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59" name="Google Shape;2059;p38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p38"/>
          <p:cNvSpPr txBox="1"/>
          <p:nvPr/>
        </p:nvSpPr>
        <p:spPr>
          <a:xfrm>
            <a:off x="240950" y="4517000"/>
            <a:ext cx="726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2" name="Google Shape;20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425" y="1620500"/>
            <a:ext cx="5953623" cy="34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9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Feature-3: Forensic analysis of Web Browser History</a:t>
            </a:r>
            <a:endParaRPr sz="2320"/>
          </a:p>
        </p:txBody>
      </p:sp>
      <p:sp>
        <p:nvSpPr>
          <p:cNvPr id="2068" name="Google Shape;2068;p39"/>
          <p:cNvSpPr txBox="1"/>
          <p:nvPr>
            <p:ph idx="1" type="body"/>
          </p:nvPr>
        </p:nvSpPr>
        <p:spPr>
          <a:xfrm>
            <a:off x="901600" y="1279538"/>
            <a:ext cx="63600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most visited domains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9" name="Google Shape;2069;p39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070" name="Google Shape;2070;p39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1" name="Google Shape;2071;p39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2" name="Google Shape;2072;p39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3" name="Google Shape;2073;p39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4" name="Google Shape;2074;p39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5" name="Google Shape;2075;p39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076" name="Google Shape;2076;p39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7" name="Google Shape;2087;p39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Google Shape;20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39"/>
          <p:cNvSpPr txBox="1"/>
          <p:nvPr/>
        </p:nvSpPr>
        <p:spPr>
          <a:xfrm>
            <a:off x="240950" y="4517000"/>
            <a:ext cx="726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0" name="Google Shape;209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650" y="1806275"/>
            <a:ext cx="5967849" cy="33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0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Feature-3: Forensic analysis of Web Browser History</a:t>
            </a:r>
            <a:endParaRPr sz="2320"/>
          </a:p>
        </p:txBody>
      </p:sp>
      <p:sp>
        <p:nvSpPr>
          <p:cNvPr id="2096" name="Google Shape;2096;p40"/>
          <p:cNvSpPr txBox="1"/>
          <p:nvPr>
            <p:ph idx="1" type="body"/>
          </p:nvPr>
        </p:nvSpPr>
        <p:spPr>
          <a:xfrm>
            <a:off x="901600" y="1279538"/>
            <a:ext cx="63600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most visited domains (Result)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7" name="Google Shape;2097;p40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098" name="Google Shape;2098;p40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40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0" name="Google Shape;2100;p40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1" name="Google Shape;2101;p40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40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3" name="Google Shape;2103;p40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104" name="Google Shape;2104;p40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5" name="Google Shape;2115;p40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p40"/>
          <p:cNvSpPr txBox="1"/>
          <p:nvPr/>
        </p:nvSpPr>
        <p:spPr>
          <a:xfrm>
            <a:off x="240950" y="4517000"/>
            <a:ext cx="726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8" name="Google Shape;211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300" y="1783075"/>
            <a:ext cx="4795175" cy="32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41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Feature-3: Forensic analysis of Web Browser History</a:t>
            </a:r>
            <a:endParaRPr sz="2320"/>
          </a:p>
        </p:txBody>
      </p:sp>
      <p:sp>
        <p:nvSpPr>
          <p:cNvPr id="2124" name="Google Shape;2124;p41"/>
          <p:cNvSpPr txBox="1"/>
          <p:nvPr>
            <p:ph idx="1" type="body"/>
          </p:nvPr>
        </p:nvSpPr>
        <p:spPr>
          <a:xfrm>
            <a:off x="901600" y="1279538"/>
            <a:ext cx="63600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Analyzing most recently visited sites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5" name="Google Shape;2125;p41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126" name="Google Shape;2126;p41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7" name="Google Shape;2127;p41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8" name="Google Shape;2128;p41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9" name="Google Shape;2129;p41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0" name="Google Shape;2130;p41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1" name="Google Shape;2131;p41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132" name="Google Shape;2132;p41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1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1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1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1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1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1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1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1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3" name="Google Shape;2143;p41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41"/>
          <p:cNvSpPr txBox="1"/>
          <p:nvPr/>
        </p:nvSpPr>
        <p:spPr>
          <a:xfrm>
            <a:off x="240950" y="4517000"/>
            <a:ext cx="726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6" name="Google Shape;21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7200" y="1752300"/>
            <a:ext cx="551575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Feature-3: Forensic analysis of Web Browser History</a:t>
            </a:r>
            <a:endParaRPr sz="2320"/>
          </a:p>
        </p:txBody>
      </p:sp>
      <p:sp>
        <p:nvSpPr>
          <p:cNvPr id="2152" name="Google Shape;2152;p42"/>
          <p:cNvSpPr txBox="1"/>
          <p:nvPr>
            <p:ph idx="1" type="body"/>
          </p:nvPr>
        </p:nvSpPr>
        <p:spPr>
          <a:xfrm>
            <a:off x="901600" y="1242300"/>
            <a:ext cx="63600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useful for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Temporal Patterns of Activity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Frequency and duration of visits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Media and communication tool usage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Downloads or visited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Queries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Geolocation information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cloud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external services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Access to unauthorized or malicious sites</a:t>
            </a:r>
            <a:endParaRPr b="1" sz="18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3" name="Google Shape;2153;p42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154" name="Google Shape;2154;p42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42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6" name="Google Shape;2156;p42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42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8" name="Google Shape;2158;p42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9" name="Google Shape;2159;p42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160" name="Google Shape;2160;p42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1" name="Google Shape;2171;p42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1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43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Feature-4: Continuous Monitoring and Detection of Unsuccessful Login</a:t>
            </a:r>
            <a:endParaRPr sz="2020"/>
          </a:p>
        </p:txBody>
      </p:sp>
      <p:sp>
        <p:nvSpPr>
          <p:cNvPr id="2178" name="Google Shape;2178;p43"/>
          <p:cNvSpPr txBox="1"/>
          <p:nvPr>
            <p:ph idx="1" type="body"/>
          </p:nvPr>
        </p:nvSpPr>
        <p:spPr>
          <a:xfrm>
            <a:off x="901600" y="1242300"/>
            <a:ext cx="63600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 followed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alibri"/>
              <a:buChar char="●"/>
            </a:pPr>
            <a:r>
              <a:rPr b="1" lang="en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Added a custom artifact for detecting Event Id = 4625 (Unsuccessful Login in Windows)</a:t>
            </a:r>
            <a:endParaRPr b="1" sz="1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Whenever an unsuccessful login attempt is detected, it is automatically shown under the ‘notebook’ tab.</a:t>
            </a:r>
            <a:endParaRPr b="1" sz="1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9" name="Google Shape;2179;p43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180" name="Google Shape;2180;p43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1" name="Google Shape;2181;p43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2" name="Google Shape;2182;p43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43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43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5" name="Google Shape;2185;p43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186" name="Google Shape;2186;p43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7" name="Google Shape;2197;p43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44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Feature-4: Continuous Monitoring and Detection of Unsuccessful Login</a:t>
            </a:r>
            <a:endParaRPr sz="2020"/>
          </a:p>
        </p:txBody>
      </p:sp>
      <p:sp>
        <p:nvSpPr>
          <p:cNvPr id="2204" name="Google Shape;2204;p44"/>
          <p:cNvSpPr txBox="1"/>
          <p:nvPr>
            <p:ph idx="1" type="body"/>
          </p:nvPr>
        </p:nvSpPr>
        <p:spPr>
          <a:xfrm>
            <a:off x="901600" y="1039525"/>
            <a:ext cx="63600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Unsuccessful Login at Desktop of </a:t>
            </a:r>
            <a:r>
              <a:rPr b="1" i="1" lang="en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faria-mou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5" name="Google Shape;2205;p44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206" name="Google Shape;2206;p44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44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8" name="Google Shape;2208;p44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44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44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1" name="Google Shape;2211;p44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212" name="Google Shape;2212;p44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4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4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4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4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4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4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4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4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4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4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3" name="Google Shape;2223;p44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500" y="1568850"/>
            <a:ext cx="5818150" cy="32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8"/>
          <p:cNvSpPr txBox="1"/>
          <p:nvPr>
            <p:ph type="title"/>
          </p:nvPr>
        </p:nvSpPr>
        <p:spPr>
          <a:xfrm>
            <a:off x="72002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8" name="Google Shape;1468;p18"/>
          <p:cNvSpPr txBox="1"/>
          <p:nvPr>
            <p:ph idx="2" type="title"/>
          </p:nvPr>
        </p:nvSpPr>
        <p:spPr>
          <a:xfrm>
            <a:off x="821850" y="1467375"/>
            <a:ext cx="734700" cy="48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69" name="Google Shape;1469;p18"/>
          <p:cNvSpPr txBox="1"/>
          <p:nvPr>
            <p:ph idx="1" type="subTitle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0" name="Google Shape;1470;p18"/>
          <p:cNvSpPr txBox="1"/>
          <p:nvPr>
            <p:ph idx="8" type="subTitle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71" name="Google Shape;1471;p18"/>
          <p:cNvSpPr txBox="1"/>
          <p:nvPr>
            <p:ph idx="9" type="subTitle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472" name="Google Shape;1472;p18"/>
          <p:cNvSpPr txBox="1"/>
          <p:nvPr>
            <p:ph idx="13" type="subTitle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1: Malware Detection</a:t>
            </a:r>
            <a:endParaRPr/>
          </a:p>
        </p:txBody>
      </p:sp>
      <p:sp>
        <p:nvSpPr>
          <p:cNvPr id="1473" name="Google Shape;1473;p18"/>
          <p:cNvSpPr txBox="1"/>
          <p:nvPr>
            <p:ph idx="14" type="subTitle"/>
          </p:nvPr>
        </p:nvSpPr>
        <p:spPr>
          <a:xfrm>
            <a:off x="3294900" y="34626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2: Recover Deleted Files</a:t>
            </a:r>
            <a:endParaRPr/>
          </a:p>
        </p:txBody>
      </p:sp>
      <p:sp>
        <p:nvSpPr>
          <p:cNvPr id="1474" name="Google Shape;1474;p18"/>
          <p:cNvSpPr txBox="1"/>
          <p:nvPr>
            <p:ph idx="15" type="subTitle"/>
          </p:nvPr>
        </p:nvSpPr>
        <p:spPr>
          <a:xfrm>
            <a:off x="6118525" y="3625050"/>
            <a:ext cx="247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9009"/>
              <a:buFont typeface="Arial"/>
              <a:buNone/>
            </a:pPr>
            <a:r>
              <a:rPr b="1" lang="en" sz="2020">
                <a:latin typeface="Maven Pro"/>
                <a:ea typeface="Maven Pro"/>
                <a:cs typeface="Maven Pro"/>
                <a:sym typeface="Maven Pro"/>
              </a:rPr>
              <a:t>Feature-3: Network Analysis</a:t>
            </a:r>
            <a:endParaRPr/>
          </a:p>
        </p:txBody>
      </p:sp>
      <p:pic>
        <p:nvPicPr>
          <p:cNvPr id="1475" name="Google Shape;1475;p18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18"/>
          <p:cNvSpPr txBox="1"/>
          <p:nvPr>
            <p:ph idx="2" type="title"/>
          </p:nvPr>
        </p:nvSpPr>
        <p:spPr>
          <a:xfrm>
            <a:off x="3514175" y="1467375"/>
            <a:ext cx="734700" cy="48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477" name="Google Shape;1477;p18"/>
          <p:cNvSpPr txBox="1"/>
          <p:nvPr>
            <p:ph idx="2" type="title"/>
          </p:nvPr>
        </p:nvSpPr>
        <p:spPr>
          <a:xfrm>
            <a:off x="6377025" y="1467375"/>
            <a:ext cx="734700" cy="48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78" name="Google Shape;1478;p18"/>
          <p:cNvSpPr txBox="1"/>
          <p:nvPr>
            <p:ph idx="2" type="title"/>
          </p:nvPr>
        </p:nvSpPr>
        <p:spPr>
          <a:xfrm>
            <a:off x="1046750" y="3186825"/>
            <a:ext cx="734700" cy="48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79" name="Google Shape;1479;p18"/>
          <p:cNvSpPr txBox="1"/>
          <p:nvPr>
            <p:ph idx="2" type="title"/>
          </p:nvPr>
        </p:nvSpPr>
        <p:spPr>
          <a:xfrm>
            <a:off x="3712950" y="3024400"/>
            <a:ext cx="734700" cy="48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480" name="Google Shape;1480;p18"/>
          <p:cNvSpPr txBox="1"/>
          <p:nvPr>
            <p:ph idx="2" type="title"/>
          </p:nvPr>
        </p:nvSpPr>
        <p:spPr>
          <a:xfrm>
            <a:off x="6276650" y="3186825"/>
            <a:ext cx="734700" cy="484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pic>
        <p:nvPicPr>
          <p:cNvPr id="1481" name="Google Shape;14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975" y="4277550"/>
            <a:ext cx="1163100" cy="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18"/>
          <p:cNvSpPr txBox="1"/>
          <p:nvPr>
            <p:ph idx="14" type="subTitle"/>
          </p:nvPr>
        </p:nvSpPr>
        <p:spPr>
          <a:xfrm>
            <a:off x="3170250" y="4526137"/>
            <a:ext cx="2554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4: </a:t>
            </a:r>
            <a:r>
              <a:rPr b="1" lang="en" sz="2020">
                <a:latin typeface="Maven Pro"/>
                <a:ea typeface="Maven Pro"/>
                <a:cs typeface="Maven Pro"/>
                <a:sym typeface="Maven Pro"/>
              </a:rPr>
              <a:t> Continuous Monitoring</a:t>
            </a:r>
            <a:endParaRPr/>
          </a:p>
        </p:txBody>
      </p:sp>
      <p:sp>
        <p:nvSpPr>
          <p:cNvPr id="1483" name="Google Shape;1483;p18"/>
          <p:cNvSpPr txBox="1"/>
          <p:nvPr>
            <p:ph idx="2" type="title"/>
          </p:nvPr>
        </p:nvSpPr>
        <p:spPr>
          <a:xfrm>
            <a:off x="3797150" y="3978375"/>
            <a:ext cx="734700" cy="547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1260000" dist="76200">
              <a:srgbClr val="1155CC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5"/>
          <p:cNvSpPr txBox="1"/>
          <p:nvPr>
            <p:ph type="title"/>
          </p:nvPr>
        </p:nvSpPr>
        <p:spPr>
          <a:xfrm>
            <a:off x="839725" y="309625"/>
            <a:ext cx="7652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Feature-4: Continuous Monitoring and Detection of Unsuccessful Login</a:t>
            </a:r>
            <a:endParaRPr sz="2020"/>
          </a:p>
        </p:txBody>
      </p:sp>
      <p:sp>
        <p:nvSpPr>
          <p:cNvPr id="2231" name="Google Shape;2231;p45"/>
          <p:cNvSpPr txBox="1"/>
          <p:nvPr>
            <p:ph idx="1" type="body"/>
          </p:nvPr>
        </p:nvSpPr>
        <p:spPr>
          <a:xfrm>
            <a:off x="901600" y="1039525"/>
            <a:ext cx="6360000" cy="3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Unsuccessful Login Detected for user </a:t>
            </a:r>
            <a:r>
              <a:rPr b="1" i="1" lang="en" sz="18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faria-mou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2" name="Google Shape;2232;p45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2233" name="Google Shape;2233;p45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4" name="Google Shape;2234;p45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5" name="Google Shape;2235;p45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6" name="Google Shape;2236;p45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7" name="Google Shape;2237;p45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38" name="Google Shape;2238;p45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2239" name="Google Shape;2239;p45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0" name="Google Shape;2250;p45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650" y="1512200"/>
            <a:ext cx="6107402" cy="36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46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Artifact</a:t>
            </a:r>
            <a:endParaRPr/>
          </a:p>
        </p:txBody>
      </p:sp>
      <p:grpSp>
        <p:nvGrpSpPr>
          <p:cNvPr id="2258" name="Google Shape;2258;p46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2259" name="Google Shape;2259;p46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0" name="Google Shape;2260;p46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1" name="Google Shape;2261;p46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46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3" name="Google Shape;2263;p46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4" name="Google Shape;2264;p46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2265" name="Google Shape;2265;p46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6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6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6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6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6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6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6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6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6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6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76" name="Google Shape;2276;p46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275" y="941125"/>
            <a:ext cx="5728099" cy="3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7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Overview: Artifact (NirsoftWindowViewer)</a:t>
            </a:r>
            <a:endParaRPr sz="1900"/>
          </a:p>
        </p:txBody>
      </p:sp>
      <p:grpSp>
        <p:nvGrpSpPr>
          <p:cNvPr id="2284" name="Google Shape;2284;p47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2285" name="Google Shape;2285;p47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6" name="Google Shape;2286;p47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7" name="Google Shape;2287;p47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8" name="Google Shape;2288;p47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9" name="Google Shape;2289;p47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0" name="Google Shape;2290;p47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2291" name="Google Shape;2291;p47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2" name="Google Shape;2302;p47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Google Shape;2304;p47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5" name="Google Shape;230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975" y="1063200"/>
            <a:ext cx="5676251" cy="365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8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Overview: Artifact (NirsoftWindowViewer)</a:t>
            </a:r>
            <a:endParaRPr sz="1900"/>
          </a:p>
        </p:txBody>
      </p:sp>
      <p:grpSp>
        <p:nvGrpSpPr>
          <p:cNvPr id="2311" name="Google Shape;2311;p48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2312" name="Google Shape;2312;p48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3" name="Google Shape;2313;p48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4" name="Google Shape;2314;p48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5" name="Google Shape;2315;p48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6" name="Google Shape;2316;p48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7" name="Google Shape;2317;p48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2318" name="Google Shape;2318;p48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29" name="Google Shape;2329;p48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48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32" name="Google Shape;23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550" y="1052675"/>
            <a:ext cx="5713899" cy="37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49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Overview: Artifact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Windows.System.FailedLoginAttempts</a:t>
            </a:r>
            <a:endParaRPr sz="1900"/>
          </a:p>
        </p:txBody>
      </p:sp>
      <p:grpSp>
        <p:nvGrpSpPr>
          <p:cNvPr id="2338" name="Google Shape;2338;p49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2339" name="Google Shape;2339;p49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0" name="Google Shape;2340;p49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1" name="Google Shape;2341;p49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2" name="Google Shape;2342;p49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3" name="Google Shape;2343;p49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4" name="Google Shape;2344;p49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2345" name="Google Shape;2345;p49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6" name="Google Shape;2356;p49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8" name="Google Shape;2358;p49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9" name="Google Shape;235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625" y="1588725"/>
            <a:ext cx="5189924" cy="30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50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365" name="Google Shape;2365;p50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2366" name="Google Shape;2366;p50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7" name="Google Shape;2367;p50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8" name="Google Shape;2368;p50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9" name="Google Shape;2369;p50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0" name="Google Shape;2370;p50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1" name="Google Shape;2371;p50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2372" name="Google Shape;2372;p50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0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0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0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0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0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0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0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0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0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0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83" name="Google Shape;2383;p50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4" name="Google Shape;2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5" name="Google Shape;2385;p50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6" name="Google Shape;2386;p50"/>
          <p:cNvSpPr txBox="1"/>
          <p:nvPr/>
        </p:nvSpPr>
        <p:spPr>
          <a:xfrm>
            <a:off x="2408375" y="1980450"/>
            <a:ext cx="40623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5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9"/>
          <p:cNvSpPr txBox="1"/>
          <p:nvPr>
            <p:ph type="title"/>
          </p:nvPr>
        </p:nvSpPr>
        <p:spPr>
          <a:xfrm>
            <a:off x="839725" y="309625"/>
            <a:ext cx="4744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Velociraptor?</a:t>
            </a:r>
            <a:endParaRPr/>
          </a:p>
        </p:txBody>
      </p:sp>
      <p:sp>
        <p:nvSpPr>
          <p:cNvPr id="1489" name="Google Shape;1489;p19"/>
          <p:cNvSpPr txBox="1"/>
          <p:nvPr>
            <p:ph idx="1" type="body"/>
          </p:nvPr>
        </p:nvSpPr>
        <p:spPr>
          <a:xfrm>
            <a:off x="901600" y="1242300"/>
            <a:ext cx="5734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open-source digital forensics and incident response (</a:t>
            </a:r>
            <a:r>
              <a:rPr b="1"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DFIR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tool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providing detailed endpoint visibility and in-depth analysis for effective threat hunting and forensic investigations</a:t>
            </a:r>
            <a:endParaRPr sz="1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alibri"/>
              <a:buChar char="●"/>
            </a:pPr>
            <a:r>
              <a:rPr lang="en" sz="1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serves as a powerful framework for collecting and analyzing data from endpoints</a:t>
            </a:r>
            <a:endParaRPr sz="1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alibri"/>
              <a:buChar char="●"/>
            </a:pPr>
            <a:r>
              <a:rPr lang="en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Supports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real-time monitoring </a:t>
            </a:r>
            <a:r>
              <a:rPr lang="en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for quick incident response</a:t>
            </a:r>
            <a:endParaRPr sz="15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0" name="Google Shape;1490;p19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1491" name="Google Shape;1491;p19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2" name="Google Shape;1492;p19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3" name="Google Shape;1493;p19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19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19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6" name="Google Shape;1496;p19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497" name="Google Shape;1497;p19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8" name="Google Shape;1508;p19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19"/>
          <p:cNvSpPr/>
          <p:nvPr/>
        </p:nvSpPr>
        <p:spPr>
          <a:xfrm>
            <a:off x="301650" y="4393250"/>
            <a:ext cx="6566700" cy="564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1" name="Google Shape;1511;p19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Velociraptor serves as a robust solution for endpoint visibility, detection, and forensic analysis.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0"/>
          <p:cNvSpPr txBox="1"/>
          <p:nvPr>
            <p:ph type="title"/>
          </p:nvPr>
        </p:nvSpPr>
        <p:spPr>
          <a:xfrm>
            <a:off x="839725" y="309625"/>
            <a:ext cx="4744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VQL</a:t>
            </a:r>
            <a:endParaRPr/>
          </a:p>
        </p:txBody>
      </p:sp>
      <p:sp>
        <p:nvSpPr>
          <p:cNvPr id="1517" name="Google Shape;1517;p20"/>
          <p:cNvSpPr txBox="1"/>
          <p:nvPr>
            <p:ph idx="1" type="body"/>
          </p:nvPr>
        </p:nvSpPr>
        <p:spPr>
          <a:xfrm>
            <a:off x="901600" y="1242300"/>
            <a:ext cx="5734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framework for creating highly customized artifacts, which allow you to collect, query, and monitor almost any aspect of an endpoint, groups of endpoints, or an entire network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also be used to create continuous monitoring rules on the endpoint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8" name="Google Shape;1518;p20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1519" name="Google Shape;1519;p20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20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20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20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20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4" name="Google Shape;1524;p20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525" name="Google Shape;1525;p20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0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0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0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0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0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0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0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0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0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0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6" name="Google Shape;1536;p20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20"/>
          <p:cNvSpPr/>
          <p:nvPr/>
        </p:nvSpPr>
        <p:spPr>
          <a:xfrm>
            <a:off x="301650" y="4393250"/>
            <a:ext cx="6566700" cy="564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9" name="Google Shape;1539;p20"/>
          <p:cNvSpPr txBox="1"/>
          <p:nvPr/>
        </p:nvSpPr>
        <p:spPr>
          <a:xfrm>
            <a:off x="710700" y="453135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VQL is central to the design and functionality of Velociraptor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1"/>
          <p:cNvSpPr txBox="1"/>
          <p:nvPr>
            <p:ph type="title"/>
          </p:nvPr>
        </p:nvSpPr>
        <p:spPr>
          <a:xfrm>
            <a:off x="839725" y="309625"/>
            <a:ext cx="4744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r>
              <a:rPr lang="en"/>
              <a:t>: VQL</a:t>
            </a:r>
            <a:endParaRPr/>
          </a:p>
        </p:txBody>
      </p:sp>
      <p:sp>
        <p:nvSpPr>
          <p:cNvPr id="1545" name="Google Shape;1545;p21"/>
          <p:cNvSpPr txBox="1"/>
          <p:nvPr>
            <p:ph idx="1" type="body"/>
          </p:nvPr>
        </p:nvSpPr>
        <p:spPr>
          <a:xfrm>
            <a:off x="901600" y="1242300"/>
            <a:ext cx="5734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6" name="Google Shape;1546;p21"/>
          <p:cNvGrpSpPr/>
          <p:nvPr/>
        </p:nvGrpSpPr>
        <p:grpSpPr>
          <a:xfrm>
            <a:off x="710700" y="1039516"/>
            <a:ext cx="7718199" cy="130200"/>
            <a:chOff x="-7403450" y="2565066"/>
            <a:chExt cx="7718199" cy="130200"/>
          </a:xfrm>
        </p:grpSpPr>
        <p:cxnSp>
          <p:nvCxnSpPr>
            <p:cNvPr id="1547" name="Google Shape;1547;p21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21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9" name="Google Shape;1549;p21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0" name="Google Shape;1550;p21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21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2" name="Google Shape;1552;p21"/>
          <p:cNvGrpSpPr/>
          <p:nvPr/>
        </p:nvGrpSpPr>
        <p:grpSpPr>
          <a:xfrm rot="4496741">
            <a:off x="7104471" y="3115423"/>
            <a:ext cx="2991831" cy="2877757"/>
            <a:chOff x="1540300" y="475325"/>
            <a:chExt cx="4859800" cy="4967675"/>
          </a:xfrm>
        </p:grpSpPr>
        <p:sp>
          <p:nvSpPr>
            <p:cNvPr id="1553" name="Google Shape;1553;p21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64" name="Google Shape;1564;p21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950" y="1775962"/>
            <a:ext cx="5702701" cy="14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21"/>
          <p:cNvSpPr/>
          <p:nvPr/>
        </p:nvSpPr>
        <p:spPr>
          <a:xfrm>
            <a:off x="301650" y="4393250"/>
            <a:ext cx="6806400" cy="564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8" name="Google Shape;1568;p21"/>
          <p:cNvSpPr txBox="1"/>
          <p:nvPr/>
        </p:nvSpPr>
        <p:spPr>
          <a:xfrm>
            <a:off x="240950" y="4517000"/>
            <a:ext cx="7262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Plugin: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code module that generates rows of data for VQL queries based on specified parameters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2"/>
          <p:cNvSpPr txBox="1"/>
          <p:nvPr>
            <p:ph type="title"/>
          </p:nvPr>
        </p:nvSpPr>
        <p:spPr>
          <a:xfrm>
            <a:off x="839725" y="81025"/>
            <a:ext cx="4744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NoteBook</a:t>
            </a:r>
            <a:endParaRPr/>
          </a:p>
        </p:txBody>
      </p:sp>
      <p:grpSp>
        <p:nvGrpSpPr>
          <p:cNvPr id="1574" name="Google Shape;1574;p22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575" name="Google Shape;1575;p22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22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22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22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22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0" name="Google Shape;1580;p22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581" name="Google Shape;1581;p22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2" name="Google Shape;1592;p22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22"/>
          <p:cNvSpPr/>
          <p:nvPr/>
        </p:nvSpPr>
        <p:spPr>
          <a:xfrm>
            <a:off x="301650" y="4393250"/>
            <a:ext cx="6566700" cy="564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5" name="Google Shape;1595;p22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NoteBook: An environment where vql is practiced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96" name="Google Shape;15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075" y="871325"/>
            <a:ext cx="6566702" cy="33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22"/>
          <p:cNvSpPr/>
          <p:nvPr/>
        </p:nvSpPr>
        <p:spPr>
          <a:xfrm>
            <a:off x="286250" y="1677975"/>
            <a:ext cx="2616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8" name="Google Shape;1598;p22"/>
          <p:cNvSpPr/>
          <p:nvPr/>
        </p:nvSpPr>
        <p:spPr>
          <a:xfrm>
            <a:off x="588725" y="1030850"/>
            <a:ext cx="2214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99" name="Google Shape;1599;p22"/>
          <p:cNvCxnSpPr>
            <a:endCxn id="1597" idx="3"/>
          </p:cNvCxnSpPr>
          <p:nvPr/>
        </p:nvCxnSpPr>
        <p:spPr>
          <a:xfrm rot="10800000">
            <a:off x="547850" y="1779225"/>
            <a:ext cx="241800" cy="32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0" name="Google Shape;1600;p22"/>
          <p:cNvSpPr txBox="1"/>
          <p:nvPr/>
        </p:nvSpPr>
        <p:spPr>
          <a:xfrm>
            <a:off x="643000" y="2107425"/>
            <a:ext cx="17754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AutoNum type="arabicPeriod"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“notebook”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01" name="Google Shape;1601;p22"/>
          <p:cNvCxnSpPr/>
          <p:nvPr/>
        </p:nvCxnSpPr>
        <p:spPr>
          <a:xfrm rot="10800000">
            <a:off x="749600" y="1222025"/>
            <a:ext cx="241800" cy="32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2" name="Google Shape;1602;p22"/>
          <p:cNvSpPr txBox="1"/>
          <p:nvPr/>
        </p:nvSpPr>
        <p:spPr>
          <a:xfrm>
            <a:off x="844750" y="1550225"/>
            <a:ext cx="17754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Select “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notebook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23"/>
          <p:cNvSpPr txBox="1"/>
          <p:nvPr>
            <p:ph type="title"/>
          </p:nvPr>
        </p:nvSpPr>
        <p:spPr>
          <a:xfrm>
            <a:off x="839725" y="81025"/>
            <a:ext cx="47448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Artifact</a:t>
            </a:r>
            <a:endParaRPr/>
          </a:p>
        </p:txBody>
      </p:sp>
      <p:grpSp>
        <p:nvGrpSpPr>
          <p:cNvPr id="1608" name="Google Shape;1608;p23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609" name="Google Shape;1609;p23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23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23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23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3" name="Google Shape;1613;p23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4" name="Google Shape;1614;p23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615" name="Google Shape;1615;p23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6" name="Google Shape;1626;p23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23"/>
          <p:cNvSpPr/>
          <p:nvPr/>
        </p:nvSpPr>
        <p:spPr>
          <a:xfrm>
            <a:off x="301650" y="4393250"/>
            <a:ext cx="6566700" cy="564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9" name="Google Shape;1629;p23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Artifact</a:t>
            </a: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 YAML-packaged VQL query for user-friendly data collection.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30" name="Google Shape;16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275" y="941125"/>
            <a:ext cx="5728099" cy="3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4"/>
          <p:cNvSpPr txBox="1"/>
          <p:nvPr>
            <p:ph type="title"/>
          </p:nvPr>
        </p:nvSpPr>
        <p:spPr>
          <a:xfrm>
            <a:off x="839725" y="81025"/>
            <a:ext cx="54483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Hunting (Create)</a:t>
            </a:r>
            <a:endParaRPr/>
          </a:p>
        </p:txBody>
      </p:sp>
      <p:grpSp>
        <p:nvGrpSpPr>
          <p:cNvPr id="1636" name="Google Shape;1636;p24"/>
          <p:cNvGrpSpPr/>
          <p:nvPr/>
        </p:nvGrpSpPr>
        <p:grpSpPr>
          <a:xfrm>
            <a:off x="710700" y="810916"/>
            <a:ext cx="7718199" cy="130200"/>
            <a:chOff x="-7403450" y="2565066"/>
            <a:chExt cx="7718199" cy="130200"/>
          </a:xfrm>
        </p:grpSpPr>
        <p:cxnSp>
          <p:nvCxnSpPr>
            <p:cNvPr id="1637" name="Google Shape;1637;p24"/>
            <p:cNvCxnSpPr/>
            <p:nvPr/>
          </p:nvCxnSpPr>
          <p:spPr>
            <a:xfrm>
              <a:off x="-7403450" y="2566425"/>
              <a:ext cx="7190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24"/>
            <p:cNvCxnSpPr/>
            <p:nvPr/>
          </p:nvCxnSpPr>
          <p:spPr>
            <a:xfrm>
              <a:off x="-2195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24"/>
            <p:cNvCxnSpPr/>
            <p:nvPr/>
          </p:nvCxnSpPr>
          <p:spPr>
            <a:xfrm>
              <a:off x="-96751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24"/>
            <p:cNvCxnSpPr/>
            <p:nvPr/>
          </p:nvCxnSpPr>
          <p:spPr>
            <a:xfrm>
              <a:off x="260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Google Shape;1641;p24"/>
            <p:cNvCxnSpPr/>
            <p:nvPr/>
          </p:nvCxnSpPr>
          <p:spPr>
            <a:xfrm>
              <a:off x="148849" y="2565066"/>
              <a:ext cx="165900" cy="130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2" name="Google Shape;1642;p24"/>
          <p:cNvGrpSpPr/>
          <p:nvPr/>
        </p:nvGrpSpPr>
        <p:grpSpPr>
          <a:xfrm rot="4500083">
            <a:off x="6797012" y="2879101"/>
            <a:ext cx="3256194" cy="3174235"/>
            <a:chOff x="1540300" y="475325"/>
            <a:chExt cx="4859800" cy="4967675"/>
          </a:xfrm>
        </p:grpSpPr>
        <p:sp>
          <p:nvSpPr>
            <p:cNvPr id="1643" name="Google Shape;1643;p24"/>
            <p:cNvSpPr/>
            <p:nvPr/>
          </p:nvSpPr>
          <p:spPr>
            <a:xfrm>
              <a:off x="1540300" y="585250"/>
              <a:ext cx="4654400" cy="4654400"/>
            </a:xfrm>
            <a:custGeom>
              <a:rect b="b" l="l" r="r" t="t"/>
              <a:pathLst>
                <a:path extrusionOk="0" h="186176" w="186176">
                  <a:moveTo>
                    <a:pt x="93088" y="9243"/>
                  </a:moveTo>
                  <a:cubicBezTo>
                    <a:pt x="139344" y="9243"/>
                    <a:pt x="176974" y="46832"/>
                    <a:pt x="176974" y="93088"/>
                  </a:cubicBezTo>
                  <a:cubicBezTo>
                    <a:pt x="176974" y="139303"/>
                    <a:pt x="139344" y="176932"/>
                    <a:pt x="93088" y="176932"/>
                  </a:cubicBezTo>
                  <a:cubicBezTo>
                    <a:pt x="46873" y="176932"/>
                    <a:pt x="9243" y="139344"/>
                    <a:pt x="9243" y="93088"/>
                  </a:cubicBezTo>
                  <a:cubicBezTo>
                    <a:pt x="9243" y="46832"/>
                    <a:pt x="46873" y="9243"/>
                    <a:pt x="93088" y="9243"/>
                  </a:cubicBezTo>
                  <a:close/>
                  <a:moveTo>
                    <a:pt x="93088" y="8093"/>
                  </a:moveTo>
                  <a:cubicBezTo>
                    <a:pt x="46216" y="8093"/>
                    <a:pt x="8093" y="46215"/>
                    <a:pt x="8093" y="93088"/>
                  </a:cubicBezTo>
                  <a:cubicBezTo>
                    <a:pt x="8093" y="139960"/>
                    <a:pt x="46216" y="178083"/>
                    <a:pt x="93088" y="178083"/>
                  </a:cubicBezTo>
                  <a:cubicBezTo>
                    <a:pt x="139960" y="178083"/>
                    <a:pt x="178083" y="139960"/>
                    <a:pt x="178083" y="93088"/>
                  </a:cubicBezTo>
                  <a:cubicBezTo>
                    <a:pt x="178083" y="46215"/>
                    <a:pt x="139960" y="8093"/>
                    <a:pt x="93088" y="8093"/>
                  </a:cubicBezTo>
                  <a:close/>
                  <a:moveTo>
                    <a:pt x="93088" y="1150"/>
                  </a:moveTo>
                  <a:cubicBezTo>
                    <a:pt x="143822" y="1150"/>
                    <a:pt x="185066" y="42395"/>
                    <a:pt x="185066" y="93088"/>
                  </a:cubicBezTo>
                  <a:cubicBezTo>
                    <a:pt x="185066" y="143781"/>
                    <a:pt x="143781" y="185025"/>
                    <a:pt x="93088" y="185025"/>
                  </a:cubicBezTo>
                  <a:cubicBezTo>
                    <a:pt x="42395" y="185025"/>
                    <a:pt x="1151" y="143781"/>
                    <a:pt x="1151" y="93088"/>
                  </a:cubicBezTo>
                  <a:cubicBezTo>
                    <a:pt x="1151" y="42395"/>
                    <a:pt x="42395" y="1150"/>
                    <a:pt x="93088" y="1150"/>
                  </a:cubicBezTo>
                  <a:close/>
                  <a:moveTo>
                    <a:pt x="93088" y="0"/>
                  </a:moveTo>
                  <a:cubicBezTo>
                    <a:pt x="41779" y="0"/>
                    <a:pt x="0" y="41738"/>
                    <a:pt x="0" y="93088"/>
                  </a:cubicBezTo>
                  <a:cubicBezTo>
                    <a:pt x="0" y="144397"/>
                    <a:pt x="41738" y="186175"/>
                    <a:pt x="93088" y="186175"/>
                  </a:cubicBezTo>
                  <a:cubicBezTo>
                    <a:pt x="144438" y="186175"/>
                    <a:pt x="186176" y="144397"/>
                    <a:pt x="186176" y="93088"/>
                  </a:cubicBezTo>
                  <a:cubicBezTo>
                    <a:pt x="186176" y="41738"/>
                    <a:pt x="144438" y="0"/>
                    <a:pt x="9308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2179100" y="1224025"/>
              <a:ext cx="3376800" cy="3376825"/>
            </a:xfrm>
            <a:custGeom>
              <a:rect b="b" l="l" r="r" t="t"/>
              <a:pathLst>
                <a:path extrusionOk="0" h="135073" w="135072">
                  <a:moveTo>
                    <a:pt x="67536" y="1110"/>
                  </a:moveTo>
                  <a:lnTo>
                    <a:pt x="67536" y="1151"/>
                  </a:lnTo>
                  <a:cubicBezTo>
                    <a:pt x="104180" y="1192"/>
                    <a:pt x="133922" y="30893"/>
                    <a:pt x="133963" y="67537"/>
                  </a:cubicBezTo>
                  <a:cubicBezTo>
                    <a:pt x="133963" y="104139"/>
                    <a:pt x="104180" y="133922"/>
                    <a:pt x="67536" y="133922"/>
                  </a:cubicBezTo>
                  <a:cubicBezTo>
                    <a:pt x="30934" y="133922"/>
                    <a:pt x="1150" y="104139"/>
                    <a:pt x="1150" y="67537"/>
                  </a:cubicBezTo>
                  <a:cubicBezTo>
                    <a:pt x="1192" y="30852"/>
                    <a:pt x="30892" y="1151"/>
                    <a:pt x="67536" y="1110"/>
                  </a:cubicBezTo>
                  <a:close/>
                  <a:moveTo>
                    <a:pt x="67536" y="1"/>
                  </a:moveTo>
                  <a:cubicBezTo>
                    <a:pt x="30276" y="1"/>
                    <a:pt x="0" y="30277"/>
                    <a:pt x="0" y="67537"/>
                  </a:cubicBezTo>
                  <a:cubicBezTo>
                    <a:pt x="0" y="104755"/>
                    <a:pt x="30317" y="135073"/>
                    <a:pt x="67536" y="135073"/>
                  </a:cubicBezTo>
                  <a:cubicBezTo>
                    <a:pt x="104796" y="135073"/>
                    <a:pt x="135072" y="104755"/>
                    <a:pt x="135072" y="67537"/>
                  </a:cubicBezTo>
                  <a:cubicBezTo>
                    <a:pt x="135072" y="30277"/>
                    <a:pt x="104796" y="1"/>
                    <a:pt x="6753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3867475" y="1177825"/>
              <a:ext cx="1734650" cy="1734625"/>
            </a:xfrm>
            <a:custGeom>
              <a:rect b="b" l="l" r="r" t="t"/>
              <a:pathLst>
                <a:path extrusionOk="0" h="69385" w="69386">
                  <a:moveTo>
                    <a:pt x="1" y="0"/>
                  </a:moveTo>
                  <a:lnTo>
                    <a:pt x="1" y="6820"/>
                  </a:lnTo>
                  <a:cubicBezTo>
                    <a:pt x="34549" y="6861"/>
                    <a:pt x="62525" y="34836"/>
                    <a:pt x="62566" y="69385"/>
                  </a:cubicBezTo>
                  <a:lnTo>
                    <a:pt x="69385" y="69385"/>
                  </a:lnTo>
                  <a:cubicBezTo>
                    <a:pt x="69385" y="31139"/>
                    <a:pt x="38288" y="0"/>
                    <a:pt x="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772400" y="817350"/>
              <a:ext cx="4191225" cy="4191225"/>
            </a:xfrm>
            <a:custGeom>
              <a:rect b="b" l="l" r="r" t="t"/>
              <a:pathLst>
                <a:path extrusionOk="0" h="167649" w="167649">
                  <a:moveTo>
                    <a:pt x="81668" y="0"/>
                  </a:moveTo>
                  <a:lnTo>
                    <a:pt x="81750" y="3410"/>
                  </a:lnTo>
                  <a:lnTo>
                    <a:pt x="82859" y="3410"/>
                  </a:lnTo>
                  <a:lnTo>
                    <a:pt x="82818" y="0"/>
                  </a:lnTo>
                  <a:close/>
                  <a:moveTo>
                    <a:pt x="87460" y="82"/>
                  </a:moveTo>
                  <a:lnTo>
                    <a:pt x="87337" y="3492"/>
                  </a:lnTo>
                  <a:lnTo>
                    <a:pt x="88446" y="3533"/>
                  </a:lnTo>
                  <a:lnTo>
                    <a:pt x="88651" y="123"/>
                  </a:lnTo>
                  <a:cubicBezTo>
                    <a:pt x="88241" y="123"/>
                    <a:pt x="87871" y="82"/>
                    <a:pt x="87460" y="82"/>
                  </a:cubicBezTo>
                  <a:close/>
                  <a:moveTo>
                    <a:pt x="77026" y="247"/>
                  </a:moveTo>
                  <a:lnTo>
                    <a:pt x="75876" y="329"/>
                  </a:lnTo>
                  <a:lnTo>
                    <a:pt x="76204" y="3739"/>
                  </a:lnTo>
                  <a:lnTo>
                    <a:pt x="77313" y="3656"/>
                  </a:lnTo>
                  <a:lnTo>
                    <a:pt x="77026" y="247"/>
                  </a:lnTo>
                  <a:close/>
                  <a:moveTo>
                    <a:pt x="93252" y="493"/>
                  </a:moveTo>
                  <a:lnTo>
                    <a:pt x="92883" y="3903"/>
                  </a:lnTo>
                  <a:lnTo>
                    <a:pt x="93992" y="4026"/>
                  </a:lnTo>
                  <a:lnTo>
                    <a:pt x="94403" y="616"/>
                  </a:lnTo>
                  <a:cubicBezTo>
                    <a:pt x="94033" y="575"/>
                    <a:pt x="93622" y="534"/>
                    <a:pt x="93252" y="493"/>
                  </a:cubicBezTo>
                  <a:close/>
                  <a:moveTo>
                    <a:pt x="71275" y="904"/>
                  </a:moveTo>
                  <a:cubicBezTo>
                    <a:pt x="70864" y="945"/>
                    <a:pt x="70494" y="1027"/>
                    <a:pt x="70124" y="1068"/>
                  </a:cubicBezTo>
                  <a:lnTo>
                    <a:pt x="70699" y="4437"/>
                  </a:lnTo>
                  <a:lnTo>
                    <a:pt x="71768" y="4273"/>
                  </a:lnTo>
                  <a:lnTo>
                    <a:pt x="71275" y="904"/>
                  </a:lnTo>
                  <a:close/>
                  <a:moveTo>
                    <a:pt x="99004" y="1356"/>
                  </a:moveTo>
                  <a:lnTo>
                    <a:pt x="98387" y="4724"/>
                  </a:lnTo>
                  <a:lnTo>
                    <a:pt x="99497" y="4930"/>
                  </a:lnTo>
                  <a:lnTo>
                    <a:pt x="100154" y="1561"/>
                  </a:lnTo>
                  <a:lnTo>
                    <a:pt x="99004" y="1356"/>
                  </a:lnTo>
                  <a:close/>
                  <a:moveTo>
                    <a:pt x="65564" y="1972"/>
                  </a:moveTo>
                  <a:lnTo>
                    <a:pt x="64455" y="2219"/>
                  </a:lnTo>
                  <a:lnTo>
                    <a:pt x="65236" y="5546"/>
                  </a:lnTo>
                  <a:lnTo>
                    <a:pt x="66304" y="5300"/>
                  </a:lnTo>
                  <a:lnTo>
                    <a:pt x="65564" y="1972"/>
                  </a:lnTo>
                  <a:close/>
                  <a:moveTo>
                    <a:pt x="104673" y="2588"/>
                  </a:moveTo>
                  <a:lnTo>
                    <a:pt x="103810" y="5916"/>
                  </a:lnTo>
                  <a:lnTo>
                    <a:pt x="104878" y="6203"/>
                  </a:lnTo>
                  <a:lnTo>
                    <a:pt x="105782" y="2917"/>
                  </a:lnTo>
                  <a:lnTo>
                    <a:pt x="104673" y="2588"/>
                  </a:lnTo>
                  <a:close/>
                  <a:moveTo>
                    <a:pt x="59936" y="3451"/>
                  </a:moveTo>
                  <a:cubicBezTo>
                    <a:pt x="59567" y="3533"/>
                    <a:pt x="59197" y="3656"/>
                    <a:pt x="58827" y="3780"/>
                  </a:cubicBezTo>
                  <a:lnTo>
                    <a:pt x="59854" y="7025"/>
                  </a:lnTo>
                  <a:lnTo>
                    <a:pt x="60922" y="6696"/>
                  </a:lnTo>
                  <a:lnTo>
                    <a:pt x="59936" y="3451"/>
                  </a:lnTo>
                  <a:close/>
                  <a:moveTo>
                    <a:pt x="110219" y="4231"/>
                  </a:moveTo>
                  <a:lnTo>
                    <a:pt x="109150" y="7477"/>
                  </a:lnTo>
                  <a:lnTo>
                    <a:pt x="110219" y="7847"/>
                  </a:lnTo>
                  <a:lnTo>
                    <a:pt x="111328" y="4601"/>
                  </a:lnTo>
                  <a:lnTo>
                    <a:pt x="110219" y="4231"/>
                  </a:lnTo>
                  <a:close/>
                  <a:moveTo>
                    <a:pt x="54473" y="5258"/>
                  </a:moveTo>
                  <a:lnTo>
                    <a:pt x="53364" y="5669"/>
                  </a:lnTo>
                  <a:lnTo>
                    <a:pt x="54596" y="8874"/>
                  </a:lnTo>
                  <a:lnTo>
                    <a:pt x="55664" y="8463"/>
                  </a:lnTo>
                  <a:lnTo>
                    <a:pt x="54473" y="5258"/>
                  </a:lnTo>
                  <a:close/>
                  <a:moveTo>
                    <a:pt x="115682" y="6244"/>
                  </a:moveTo>
                  <a:lnTo>
                    <a:pt x="114368" y="9408"/>
                  </a:lnTo>
                  <a:cubicBezTo>
                    <a:pt x="114737" y="9572"/>
                    <a:pt x="115066" y="9695"/>
                    <a:pt x="115395" y="9859"/>
                  </a:cubicBezTo>
                  <a:lnTo>
                    <a:pt x="116750" y="6696"/>
                  </a:lnTo>
                  <a:cubicBezTo>
                    <a:pt x="116381" y="6573"/>
                    <a:pt x="116052" y="6409"/>
                    <a:pt x="115682" y="6244"/>
                  </a:cubicBezTo>
                  <a:close/>
                  <a:moveTo>
                    <a:pt x="49091" y="7518"/>
                  </a:moveTo>
                  <a:lnTo>
                    <a:pt x="48064" y="7970"/>
                  </a:lnTo>
                  <a:lnTo>
                    <a:pt x="49502" y="11051"/>
                  </a:lnTo>
                  <a:lnTo>
                    <a:pt x="50488" y="10599"/>
                  </a:lnTo>
                  <a:lnTo>
                    <a:pt x="49091" y="7518"/>
                  </a:lnTo>
                  <a:close/>
                  <a:moveTo>
                    <a:pt x="121023" y="8668"/>
                  </a:moveTo>
                  <a:lnTo>
                    <a:pt x="119462" y="11708"/>
                  </a:lnTo>
                  <a:lnTo>
                    <a:pt x="120448" y="12242"/>
                  </a:lnTo>
                  <a:lnTo>
                    <a:pt x="122050" y="9202"/>
                  </a:lnTo>
                  <a:lnTo>
                    <a:pt x="121023" y="8668"/>
                  </a:lnTo>
                  <a:close/>
                  <a:moveTo>
                    <a:pt x="43915" y="10065"/>
                  </a:moveTo>
                  <a:lnTo>
                    <a:pt x="42888" y="10640"/>
                  </a:lnTo>
                  <a:lnTo>
                    <a:pt x="44572" y="13639"/>
                  </a:lnTo>
                  <a:cubicBezTo>
                    <a:pt x="44901" y="13433"/>
                    <a:pt x="45230" y="13269"/>
                    <a:pt x="45558" y="13064"/>
                  </a:cubicBezTo>
                  <a:lnTo>
                    <a:pt x="43915" y="10065"/>
                  </a:lnTo>
                  <a:close/>
                  <a:moveTo>
                    <a:pt x="126075" y="11421"/>
                  </a:moveTo>
                  <a:lnTo>
                    <a:pt x="124350" y="14378"/>
                  </a:lnTo>
                  <a:lnTo>
                    <a:pt x="125336" y="14953"/>
                  </a:lnTo>
                  <a:lnTo>
                    <a:pt x="127102" y="12037"/>
                  </a:lnTo>
                  <a:cubicBezTo>
                    <a:pt x="126774" y="11831"/>
                    <a:pt x="126404" y="11626"/>
                    <a:pt x="126075" y="11421"/>
                  </a:cubicBezTo>
                  <a:close/>
                  <a:moveTo>
                    <a:pt x="38944" y="13023"/>
                  </a:moveTo>
                  <a:cubicBezTo>
                    <a:pt x="38616" y="13228"/>
                    <a:pt x="38287" y="13433"/>
                    <a:pt x="37959" y="13639"/>
                  </a:cubicBezTo>
                  <a:lnTo>
                    <a:pt x="39807" y="16514"/>
                  </a:lnTo>
                  <a:cubicBezTo>
                    <a:pt x="40136" y="16309"/>
                    <a:pt x="40464" y="16104"/>
                    <a:pt x="40752" y="15898"/>
                  </a:cubicBezTo>
                  <a:lnTo>
                    <a:pt x="38944" y="13023"/>
                  </a:lnTo>
                  <a:close/>
                  <a:moveTo>
                    <a:pt x="131005" y="14543"/>
                  </a:moveTo>
                  <a:lnTo>
                    <a:pt x="129074" y="17336"/>
                  </a:lnTo>
                  <a:cubicBezTo>
                    <a:pt x="129362" y="17583"/>
                    <a:pt x="129691" y="17788"/>
                    <a:pt x="129978" y="17993"/>
                  </a:cubicBezTo>
                  <a:lnTo>
                    <a:pt x="131950" y="15200"/>
                  </a:lnTo>
                  <a:lnTo>
                    <a:pt x="131005" y="14543"/>
                  </a:lnTo>
                  <a:close/>
                  <a:moveTo>
                    <a:pt x="34138" y="16309"/>
                  </a:moveTo>
                  <a:lnTo>
                    <a:pt x="33234" y="17007"/>
                  </a:lnTo>
                  <a:lnTo>
                    <a:pt x="35288" y="19719"/>
                  </a:lnTo>
                  <a:lnTo>
                    <a:pt x="36192" y="19061"/>
                  </a:lnTo>
                  <a:lnTo>
                    <a:pt x="34138" y="16309"/>
                  </a:lnTo>
                  <a:close/>
                  <a:moveTo>
                    <a:pt x="135688" y="17993"/>
                  </a:moveTo>
                  <a:lnTo>
                    <a:pt x="133552" y="20664"/>
                  </a:lnTo>
                  <a:lnTo>
                    <a:pt x="134415" y="21362"/>
                  </a:lnTo>
                  <a:lnTo>
                    <a:pt x="136592" y="18692"/>
                  </a:lnTo>
                  <a:lnTo>
                    <a:pt x="135688" y="17993"/>
                  </a:lnTo>
                  <a:close/>
                  <a:moveTo>
                    <a:pt x="29619" y="19924"/>
                  </a:moveTo>
                  <a:lnTo>
                    <a:pt x="28715" y="20664"/>
                  </a:lnTo>
                  <a:lnTo>
                    <a:pt x="30975" y="23252"/>
                  </a:lnTo>
                  <a:cubicBezTo>
                    <a:pt x="31262" y="23005"/>
                    <a:pt x="31509" y="22759"/>
                    <a:pt x="31797" y="22512"/>
                  </a:cubicBezTo>
                  <a:lnTo>
                    <a:pt x="29619" y="19924"/>
                  </a:lnTo>
                  <a:close/>
                  <a:moveTo>
                    <a:pt x="140125" y="21691"/>
                  </a:moveTo>
                  <a:lnTo>
                    <a:pt x="137824" y="24238"/>
                  </a:lnTo>
                  <a:lnTo>
                    <a:pt x="138646" y="24977"/>
                  </a:lnTo>
                  <a:lnTo>
                    <a:pt x="140947" y="22553"/>
                  </a:lnTo>
                  <a:lnTo>
                    <a:pt x="140125" y="21691"/>
                  </a:lnTo>
                  <a:close/>
                  <a:moveTo>
                    <a:pt x="25306" y="23786"/>
                  </a:moveTo>
                  <a:lnTo>
                    <a:pt x="24484" y="24607"/>
                  </a:lnTo>
                  <a:lnTo>
                    <a:pt x="26908" y="27031"/>
                  </a:lnTo>
                  <a:cubicBezTo>
                    <a:pt x="27154" y="26785"/>
                    <a:pt x="27442" y="26497"/>
                    <a:pt x="27688" y="26250"/>
                  </a:cubicBezTo>
                  <a:lnTo>
                    <a:pt x="25306" y="23786"/>
                  </a:lnTo>
                  <a:close/>
                  <a:moveTo>
                    <a:pt x="144274" y="25757"/>
                  </a:moveTo>
                  <a:lnTo>
                    <a:pt x="141809" y="28140"/>
                  </a:lnTo>
                  <a:cubicBezTo>
                    <a:pt x="142056" y="28387"/>
                    <a:pt x="142302" y="28674"/>
                    <a:pt x="142590" y="28962"/>
                  </a:cubicBezTo>
                  <a:lnTo>
                    <a:pt x="145055" y="26620"/>
                  </a:lnTo>
                  <a:cubicBezTo>
                    <a:pt x="144767" y="26333"/>
                    <a:pt x="144520" y="26045"/>
                    <a:pt x="144274" y="25757"/>
                  </a:cubicBezTo>
                  <a:close/>
                  <a:moveTo>
                    <a:pt x="21321" y="28017"/>
                  </a:moveTo>
                  <a:cubicBezTo>
                    <a:pt x="21034" y="28304"/>
                    <a:pt x="20787" y="28592"/>
                    <a:pt x="20541" y="28880"/>
                  </a:cubicBezTo>
                  <a:lnTo>
                    <a:pt x="23088" y="31098"/>
                  </a:lnTo>
                  <a:lnTo>
                    <a:pt x="23868" y="30276"/>
                  </a:lnTo>
                  <a:lnTo>
                    <a:pt x="21321" y="28017"/>
                  </a:lnTo>
                  <a:close/>
                  <a:moveTo>
                    <a:pt x="148136" y="30112"/>
                  </a:moveTo>
                  <a:lnTo>
                    <a:pt x="145506" y="32289"/>
                  </a:lnTo>
                  <a:lnTo>
                    <a:pt x="146246" y="33152"/>
                  </a:lnTo>
                  <a:lnTo>
                    <a:pt x="148875" y="30975"/>
                  </a:lnTo>
                  <a:lnTo>
                    <a:pt x="148136" y="30112"/>
                  </a:lnTo>
                  <a:close/>
                  <a:moveTo>
                    <a:pt x="17583" y="32454"/>
                  </a:moveTo>
                  <a:lnTo>
                    <a:pt x="16884" y="33398"/>
                  </a:lnTo>
                  <a:lnTo>
                    <a:pt x="19596" y="35452"/>
                  </a:lnTo>
                  <a:cubicBezTo>
                    <a:pt x="19842" y="35124"/>
                    <a:pt x="20048" y="34877"/>
                    <a:pt x="20294" y="34549"/>
                  </a:cubicBezTo>
                  <a:lnTo>
                    <a:pt x="17583" y="32454"/>
                  </a:lnTo>
                  <a:close/>
                  <a:moveTo>
                    <a:pt x="151710" y="34672"/>
                  </a:moveTo>
                  <a:lnTo>
                    <a:pt x="148957" y="36644"/>
                  </a:lnTo>
                  <a:cubicBezTo>
                    <a:pt x="149163" y="36972"/>
                    <a:pt x="149368" y="37260"/>
                    <a:pt x="149573" y="37548"/>
                  </a:cubicBezTo>
                  <a:lnTo>
                    <a:pt x="152367" y="35576"/>
                  </a:lnTo>
                  <a:cubicBezTo>
                    <a:pt x="152161" y="35288"/>
                    <a:pt x="151915" y="34959"/>
                    <a:pt x="151710" y="34672"/>
                  </a:cubicBezTo>
                  <a:close/>
                  <a:moveTo>
                    <a:pt x="14173" y="37178"/>
                  </a:moveTo>
                  <a:cubicBezTo>
                    <a:pt x="13968" y="37465"/>
                    <a:pt x="13762" y="37794"/>
                    <a:pt x="13557" y="38123"/>
                  </a:cubicBezTo>
                  <a:lnTo>
                    <a:pt x="16391" y="40012"/>
                  </a:lnTo>
                  <a:cubicBezTo>
                    <a:pt x="16597" y="39684"/>
                    <a:pt x="16802" y="39396"/>
                    <a:pt x="17008" y="39067"/>
                  </a:cubicBezTo>
                  <a:lnTo>
                    <a:pt x="14173" y="37178"/>
                  </a:lnTo>
                  <a:close/>
                  <a:moveTo>
                    <a:pt x="154955" y="39478"/>
                  </a:moveTo>
                  <a:lnTo>
                    <a:pt x="152038" y="41245"/>
                  </a:lnTo>
                  <a:cubicBezTo>
                    <a:pt x="152244" y="41573"/>
                    <a:pt x="152449" y="41902"/>
                    <a:pt x="152613" y="42190"/>
                  </a:cubicBezTo>
                  <a:lnTo>
                    <a:pt x="155571" y="40464"/>
                  </a:lnTo>
                  <a:cubicBezTo>
                    <a:pt x="155366" y="40136"/>
                    <a:pt x="155160" y="39807"/>
                    <a:pt x="154955" y="39478"/>
                  </a:cubicBezTo>
                  <a:close/>
                  <a:moveTo>
                    <a:pt x="11092" y="42066"/>
                  </a:moveTo>
                  <a:cubicBezTo>
                    <a:pt x="10928" y="42436"/>
                    <a:pt x="10722" y="42765"/>
                    <a:pt x="10558" y="43093"/>
                  </a:cubicBezTo>
                  <a:lnTo>
                    <a:pt x="13516" y="44778"/>
                  </a:lnTo>
                  <a:lnTo>
                    <a:pt x="14050" y="43792"/>
                  </a:lnTo>
                  <a:lnTo>
                    <a:pt x="11092" y="42066"/>
                  </a:lnTo>
                  <a:close/>
                  <a:moveTo>
                    <a:pt x="157872" y="44490"/>
                  </a:moveTo>
                  <a:lnTo>
                    <a:pt x="154832" y="46092"/>
                  </a:lnTo>
                  <a:cubicBezTo>
                    <a:pt x="154996" y="46421"/>
                    <a:pt x="155201" y="46749"/>
                    <a:pt x="155366" y="47078"/>
                  </a:cubicBezTo>
                  <a:lnTo>
                    <a:pt x="158364" y="45517"/>
                  </a:lnTo>
                  <a:cubicBezTo>
                    <a:pt x="158200" y="45188"/>
                    <a:pt x="158036" y="44860"/>
                    <a:pt x="157872" y="44490"/>
                  </a:cubicBezTo>
                  <a:close/>
                  <a:moveTo>
                    <a:pt x="8422" y="47284"/>
                  </a:moveTo>
                  <a:cubicBezTo>
                    <a:pt x="8216" y="47612"/>
                    <a:pt x="8052" y="47941"/>
                    <a:pt x="7888" y="48311"/>
                  </a:cubicBezTo>
                  <a:lnTo>
                    <a:pt x="10969" y="49748"/>
                  </a:lnTo>
                  <a:cubicBezTo>
                    <a:pt x="11133" y="49379"/>
                    <a:pt x="11298" y="49050"/>
                    <a:pt x="11503" y="48762"/>
                  </a:cubicBezTo>
                  <a:lnTo>
                    <a:pt x="8422" y="47284"/>
                  </a:lnTo>
                  <a:close/>
                  <a:moveTo>
                    <a:pt x="160377" y="49666"/>
                  </a:moveTo>
                  <a:lnTo>
                    <a:pt x="157255" y="51063"/>
                  </a:lnTo>
                  <a:lnTo>
                    <a:pt x="157707" y="52090"/>
                  </a:lnTo>
                  <a:lnTo>
                    <a:pt x="160829" y="50734"/>
                  </a:lnTo>
                  <a:lnTo>
                    <a:pt x="160377" y="49666"/>
                  </a:lnTo>
                  <a:close/>
                  <a:moveTo>
                    <a:pt x="5998" y="52542"/>
                  </a:moveTo>
                  <a:cubicBezTo>
                    <a:pt x="5875" y="52911"/>
                    <a:pt x="5711" y="53281"/>
                    <a:pt x="5587" y="53610"/>
                  </a:cubicBezTo>
                  <a:lnTo>
                    <a:pt x="8792" y="54842"/>
                  </a:lnTo>
                  <a:cubicBezTo>
                    <a:pt x="8915" y="54514"/>
                    <a:pt x="9079" y="54144"/>
                    <a:pt x="9161" y="53815"/>
                  </a:cubicBezTo>
                  <a:lnTo>
                    <a:pt x="5998" y="52542"/>
                  </a:lnTo>
                  <a:close/>
                  <a:moveTo>
                    <a:pt x="162555" y="55089"/>
                  </a:moveTo>
                  <a:lnTo>
                    <a:pt x="159350" y="56239"/>
                  </a:lnTo>
                  <a:cubicBezTo>
                    <a:pt x="159515" y="56568"/>
                    <a:pt x="159638" y="56937"/>
                    <a:pt x="159761" y="57266"/>
                  </a:cubicBezTo>
                  <a:lnTo>
                    <a:pt x="162965" y="56157"/>
                  </a:lnTo>
                  <a:cubicBezTo>
                    <a:pt x="162842" y="55787"/>
                    <a:pt x="162719" y="55417"/>
                    <a:pt x="162555" y="55089"/>
                  </a:cubicBezTo>
                  <a:close/>
                  <a:moveTo>
                    <a:pt x="4026" y="58005"/>
                  </a:moveTo>
                  <a:lnTo>
                    <a:pt x="3698" y="59115"/>
                  </a:lnTo>
                  <a:lnTo>
                    <a:pt x="6943" y="60142"/>
                  </a:lnTo>
                  <a:lnTo>
                    <a:pt x="7272" y="59032"/>
                  </a:lnTo>
                  <a:lnTo>
                    <a:pt x="4026" y="58005"/>
                  </a:lnTo>
                  <a:close/>
                  <a:moveTo>
                    <a:pt x="164362" y="60552"/>
                  </a:moveTo>
                  <a:lnTo>
                    <a:pt x="161117" y="61497"/>
                  </a:lnTo>
                  <a:cubicBezTo>
                    <a:pt x="161199" y="61867"/>
                    <a:pt x="161281" y="62237"/>
                    <a:pt x="161404" y="62606"/>
                  </a:cubicBezTo>
                  <a:lnTo>
                    <a:pt x="164691" y="61662"/>
                  </a:lnTo>
                  <a:cubicBezTo>
                    <a:pt x="164568" y="61292"/>
                    <a:pt x="164485" y="60922"/>
                    <a:pt x="164362" y="60552"/>
                  </a:cubicBezTo>
                  <a:close/>
                  <a:moveTo>
                    <a:pt x="2465" y="63592"/>
                  </a:moveTo>
                  <a:cubicBezTo>
                    <a:pt x="2383" y="63962"/>
                    <a:pt x="2260" y="64332"/>
                    <a:pt x="2178" y="64743"/>
                  </a:cubicBezTo>
                  <a:lnTo>
                    <a:pt x="5505" y="65482"/>
                  </a:lnTo>
                  <a:cubicBezTo>
                    <a:pt x="5587" y="65153"/>
                    <a:pt x="5670" y="64784"/>
                    <a:pt x="5752" y="64414"/>
                  </a:cubicBezTo>
                  <a:lnTo>
                    <a:pt x="2465" y="63592"/>
                  </a:lnTo>
                  <a:close/>
                  <a:moveTo>
                    <a:pt x="165800" y="66180"/>
                  </a:moveTo>
                  <a:lnTo>
                    <a:pt x="162473" y="66920"/>
                  </a:lnTo>
                  <a:cubicBezTo>
                    <a:pt x="162555" y="67290"/>
                    <a:pt x="162637" y="67618"/>
                    <a:pt x="162678" y="67988"/>
                  </a:cubicBezTo>
                  <a:lnTo>
                    <a:pt x="166046" y="67331"/>
                  </a:lnTo>
                  <a:cubicBezTo>
                    <a:pt x="165964" y="66961"/>
                    <a:pt x="165882" y="66591"/>
                    <a:pt x="165800" y="66180"/>
                  </a:cubicBezTo>
                  <a:close/>
                  <a:moveTo>
                    <a:pt x="1274" y="69261"/>
                  </a:moveTo>
                  <a:cubicBezTo>
                    <a:pt x="1192" y="69672"/>
                    <a:pt x="1151" y="70042"/>
                    <a:pt x="1069" y="70412"/>
                  </a:cubicBezTo>
                  <a:lnTo>
                    <a:pt x="4437" y="70946"/>
                  </a:lnTo>
                  <a:cubicBezTo>
                    <a:pt x="4478" y="70576"/>
                    <a:pt x="4560" y="70247"/>
                    <a:pt x="4643" y="69878"/>
                  </a:cubicBezTo>
                  <a:lnTo>
                    <a:pt x="1274" y="69261"/>
                  </a:lnTo>
                  <a:close/>
                  <a:moveTo>
                    <a:pt x="166827" y="71891"/>
                  </a:moveTo>
                  <a:lnTo>
                    <a:pt x="163417" y="72342"/>
                  </a:lnTo>
                  <a:cubicBezTo>
                    <a:pt x="163500" y="72712"/>
                    <a:pt x="163541" y="73082"/>
                    <a:pt x="163582" y="73452"/>
                  </a:cubicBezTo>
                  <a:lnTo>
                    <a:pt x="166950" y="73041"/>
                  </a:lnTo>
                  <a:cubicBezTo>
                    <a:pt x="166909" y="72630"/>
                    <a:pt x="166868" y="72260"/>
                    <a:pt x="166827" y="71891"/>
                  </a:cubicBezTo>
                  <a:close/>
                  <a:moveTo>
                    <a:pt x="452" y="74972"/>
                  </a:moveTo>
                  <a:cubicBezTo>
                    <a:pt x="411" y="75382"/>
                    <a:pt x="370" y="75752"/>
                    <a:pt x="329" y="76163"/>
                  </a:cubicBezTo>
                  <a:lnTo>
                    <a:pt x="3739" y="76450"/>
                  </a:lnTo>
                  <a:lnTo>
                    <a:pt x="3821" y="75341"/>
                  </a:lnTo>
                  <a:lnTo>
                    <a:pt x="452" y="74972"/>
                  </a:lnTo>
                  <a:close/>
                  <a:moveTo>
                    <a:pt x="167443" y="77683"/>
                  </a:moveTo>
                  <a:lnTo>
                    <a:pt x="164034" y="77929"/>
                  </a:lnTo>
                  <a:cubicBezTo>
                    <a:pt x="164034" y="78299"/>
                    <a:pt x="164116" y="78669"/>
                    <a:pt x="164116" y="79038"/>
                  </a:cubicBezTo>
                  <a:lnTo>
                    <a:pt x="167484" y="78833"/>
                  </a:lnTo>
                  <a:cubicBezTo>
                    <a:pt x="167484" y="78422"/>
                    <a:pt x="167443" y="78053"/>
                    <a:pt x="167443" y="77683"/>
                  </a:cubicBezTo>
                  <a:close/>
                  <a:moveTo>
                    <a:pt x="42" y="80805"/>
                  </a:moveTo>
                  <a:cubicBezTo>
                    <a:pt x="0" y="81175"/>
                    <a:pt x="0" y="81585"/>
                    <a:pt x="0" y="81955"/>
                  </a:cubicBezTo>
                  <a:lnTo>
                    <a:pt x="3410" y="82037"/>
                  </a:lnTo>
                  <a:cubicBezTo>
                    <a:pt x="3410" y="81668"/>
                    <a:pt x="3451" y="81298"/>
                    <a:pt x="3451" y="80928"/>
                  </a:cubicBezTo>
                  <a:lnTo>
                    <a:pt x="42" y="80805"/>
                  </a:lnTo>
                  <a:close/>
                  <a:moveTo>
                    <a:pt x="164239" y="83475"/>
                  </a:moveTo>
                  <a:lnTo>
                    <a:pt x="164239" y="84584"/>
                  </a:lnTo>
                  <a:lnTo>
                    <a:pt x="167649" y="84625"/>
                  </a:lnTo>
                  <a:lnTo>
                    <a:pt x="167649" y="83475"/>
                  </a:lnTo>
                  <a:close/>
                  <a:moveTo>
                    <a:pt x="3451" y="86474"/>
                  </a:moveTo>
                  <a:lnTo>
                    <a:pt x="42" y="86597"/>
                  </a:lnTo>
                  <a:cubicBezTo>
                    <a:pt x="42" y="86967"/>
                    <a:pt x="83" y="87378"/>
                    <a:pt x="83" y="87747"/>
                  </a:cubicBezTo>
                  <a:lnTo>
                    <a:pt x="3492" y="87583"/>
                  </a:lnTo>
                  <a:cubicBezTo>
                    <a:pt x="3451" y="87213"/>
                    <a:pt x="3451" y="86844"/>
                    <a:pt x="3451" y="86474"/>
                  </a:cubicBezTo>
                  <a:close/>
                  <a:moveTo>
                    <a:pt x="164075" y="89062"/>
                  </a:moveTo>
                  <a:cubicBezTo>
                    <a:pt x="164034" y="89432"/>
                    <a:pt x="164034" y="89801"/>
                    <a:pt x="163992" y="90171"/>
                  </a:cubicBezTo>
                  <a:lnTo>
                    <a:pt x="167402" y="90418"/>
                  </a:lnTo>
                  <a:cubicBezTo>
                    <a:pt x="167402" y="90048"/>
                    <a:pt x="167443" y="89678"/>
                    <a:pt x="167484" y="89267"/>
                  </a:cubicBezTo>
                  <a:lnTo>
                    <a:pt x="164075" y="89062"/>
                  </a:lnTo>
                  <a:close/>
                  <a:moveTo>
                    <a:pt x="3821" y="92061"/>
                  </a:moveTo>
                  <a:lnTo>
                    <a:pt x="411" y="92390"/>
                  </a:lnTo>
                  <a:cubicBezTo>
                    <a:pt x="452" y="92800"/>
                    <a:pt x="493" y="93170"/>
                    <a:pt x="534" y="93540"/>
                  </a:cubicBezTo>
                  <a:lnTo>
                    <a:pt x="3944" y="93170"/>
                  </a:lnTo>
                  <a:cubicBezTo>
                    <a:pt x="3903" y="92800"/>
                    <a:pt x="3862" y="92431"/>
                    <a:pt x="3821" y="92061"/>
                  </a:cubicBezTo>
                  <a:close/>
                  <a:moveTo>
                    <a:pt x="163500" y="94608"/>
                  </a:moveTo>
                  <a:cubicBezTo>
                    <a:pt x="163458" y="94978"/>
                    <a:pt x="163417" y="95347"/>
                    <a:pt x="163376" y="95676"/>
                  </a:cubicBezTo>
                  <a:lnTo>
                    <a:pt x="166745" y="96210"/>
                  </a:lnTo>
                  <a:cubicBezTo>
                    <a:pt x="166786" y="95799"/>
                    <a:pt x="166827" y="95471"/>
                    <a:pt x="166909" y="95060"/>
                  </a:cubicBezTo>
                  <a:lnTo>
                    <a:pt x="163500" y="94608"/>
                  </a:lnTo>
                  <a:close/>
                  <a:moveTo>
                    <a:pt x="4560" y="97566"/>
                  </a:moveTo>
                  <a:lnTo>
                    <a:pt x="1233" y="98141"/>
                  </a:lnTo>
                  <a:cubicBezTo>
                    <a:pt x="1274" y="98511"/>
                    <a:pt x="1356" y="98921"/>
                    <a:pt x="1438" y="99291"/>
                  </a:cubicBezTo>
                  <a:lnTo>
                    <a:pt x="4766" y="98675"/>
                  </a:lnTo>
                  <a:cubicBezTo>
                    <a:pt x="4725" y="98305"/>
                    <a:pt x="4643" y="97935"/>
                    <a:pt x="4560" y="97566"/>
                  </a:cubicBezTo>
                  <a:close/>
                  <a:moveTo>
                    <a:pt x="162596" y="100072"/>
                  </a:moveTo>
                  <a:cubicBezTo>
                    <a:pt x="162514" y="100441"/>
                    <a:pt x="162431" y="100811"/>
                    <a:pt x="162349" y="101181"/>
                  </a:cubicBezTo>
                  <a:lnTo>
                    <a:pt x="165677" y="101920"/>
                  </a:lnTo>
                  <a:cubicBezTo>
                    <a:pt x="165759" y="101509"/>
                    <a:pt x="165841" y="101140"/>
                    <a:pt x="165923" y="100770"/>
                  </a:cubicBezTo>
                  <a:lnTo>
                    <a:pt x="162596" y="100072"/>
                  </a:lnTo>
                  <a:close/>
                  <a:moveTo>
                    <a:pt x="5711" y="103029"/>
                  </a:moveTo>
                  <a:lnTo>
                    <a:pt x="2383" y="103851"/>
                  </a:lnTo>
                  <a:cubicBezTo>
                    <a:pt x="2506" y="104221"/>
                    <a:pt x="2589" y="104590"/>
                    <a:pt x="2671" y="104960"/>
                  </a:cubicBezTo>
                  <a:lnTo>
                    <a:pt x="5998" y="104097"/>
                  </a:lnTo>
                  <a:cubicBezTo>
                    <a:pt x="5916" y="103728"/>
                    <a:pt x="5793" y="103358"/>
                    <a:pt x="5711" y="103029"/>
                  </a:cubicBezTo>
                  <a:close/>
                  <a:moveTo>
                    <a:pt x="161281" y="105494"/>
                  </a:moveTo>
                  <a:cubicBezTo>
                    <a:pt x="161158" y="105864"/>
                    <a:pt x="161076" y="106192"/>
                    <a:pt x="160953" y="106562"/>
                  </a:cubicBezTo>
                  <a:lnTo>
                    <a:pt x="164239" y="107507"/>
                  </a:lnTo>
                  <a:cubicBezTo>
                    <a:pt x="164321" y="107137"/>
                    <a:pt x="164444" y="106768"/>
                    <a:pt x="164527" y="106398"/>
                  </a:cubicBezTo>
                  <a:lnTo>
                    <a:pt x="161281" y="105494"/>
                  </a:lnTo>
                  <a:close/>
                  <a:moveTo>
                    <a:pt x="7231" y="108370"/>
                  </a:moveTo>
                  <a:lnTo>
                    <a:pt x="3985" y="109397"/>
                  </a:lnTo>
                  <a:cubicBezTo>
                    <a:pt x="4108" y="109766"/>
                    <a:pt x="4232" y="110136"/>
                    <a:pt x="4355" y="110506"/>
                  </a:cubicBezTo>
                  <a:lnTo>
                    <a:pt x="7600" y="109438"/>
                  </a:lnTo>
                  <a:cubicBezTo>
                    <a:pt x="7477" y="109068"/>
                    <a:pt x="7354" y="108739"/>
                    <a:pt x="7231" y="108370"/>
                  </a:cubicBezTo>
                  <a:close/>
                  <a:moveTo>
                    <a:pt x="159556" y="110835"/>
                  </a:moveTo>
                  <a:cubicBezTo>
                    <a:pt x="159433" y="111163"/>
                    <a:pt x="159309" y="111492"/>
                    <a:pt x="159186" y="111862"/>
                  </a:cubicBezTo>
                  <a:lnTo>
                    <a:pt x="162390" y="113053"/>
                  </a:lnTo>
                  <a:lnTo>
                    <a:pt x="162801" y="111985"/>
                  </a:lnTo>
                  <a:lnTo>
                    <a:pt x="159556" y="110835"/>
                  </a:lnTo>
                  <a:close/>
                  <a:moveTo>
                    <a:pt x="9120" y="113587"/>
                  </a:moveTo>
                  <a:lnTo>
                    <a:pt x="5957" y="114860"/>
                  </a:lnTo>
                  <a:cubicBezTo>
                    <a:pt x="6080" y="115230"/>
                    <a:pt x="6245" y="115600"/>
                    <a:pt x="6409" y="115928"/>
                  </a:cubicBezTo>
                  <a:lnTo>
                    <a:pt x="9531" y="114614"/>
                  </a:lnTo>
                  <a:cubicBezTo>
                    <a:pt x="9408" y="114285"/>
                    <a:pt x="9243" y="113957"/>
                    <a:pt x="9120" y="113587"/>
                  </a:cubicBezTo>
                  <a:close/>
                  <a:moveTo>
                    <a:pt x="157502" y="116011"/>
                  </a:moveTo>
                  <a:cubicBezTo>
                    <a:pt x="157379" y="116339"/>
                    <a:pt x="157214" y="116668"/>
                    <a:pt x="157050" y="117038"/>
                  </a:cubicBezTo>
                  <a:lnTo>
                    <a:pt x="160172" y="118393"/>
                  </a:lnTo>
                  <a:cubicBezTo>
                    <a:pt x="160336" y="118065"/>
                    <a:pt x="160501" y="117695"/>
                    <a:pt x="160624" y="117366"/>
                  </a:cubicBezTo>
                  <a:lnTo>
                    <a:pt x="157502" y="116011"/>
                  </a:lnTo>
                  <a:close/>
                  <a:moveTo>
                    <a:pt x="11380" y="118681"/>
                  </a:moveTo>
                  <a:lnTo>
                    <a:pt x="8299" y="120160"/>
                  </a:lnTo>
                  <a:cubicBezTo>
                    <a:pt x="8463" y="120529"/>
                    <a:pt x="8627" y="120858"/>
                    <a:pt x="8792" y="121187"/>
                  </a:cubicBezTo>
                  <a:lnTo>
                    <a:pt x="11873" y="119667"/>
                  </a:lnTo>
                  <a:lnTo>
                    <a:pt x="11380" y="118681"/>
                  </a:lnTo>
                  <a:close/>
                  <a:moveTo>
                    <a:pt x="155078" y="121022"/>
                  </a:moveTo>
                  <a:cubicBezTo>
                    <a:pt x="154914" y="121351"/>
                    <a:pt x="154749" y="121680"/>
                    <a:pt x="154585" y="122008"/>
                  </a:cubicBezTo>
                  <a:lnTo>
                    <a:pt x="157584" y="123610"/>
                  </a:lnTo>
                  <a:lnTo>
                    <a:pt x="158118" y="122583"/>
                  </a:lnTo>
                  <a:lnTo>
                    <a:pt x="155078" y="121022"/>
                  </a:lnTo>
                  <a:close/>
                  <a:moveTo>
                    <a:pt x="13968" y="123610"/>
                  </a:moveTo>
                  <a:lnTo>
                    <a:pt x="11010" y="125295"/>
                  </a:lnTo>
                  <a:cubicBezTo>
                    <a:pt x="11174" y="125623"/>
                    <a:pt x="11380" y="125952"/>
                    <a:pt x="11585" y="126281"/>
                  </a:cubicBezTo>
                  <a:lnTo>
                    <a:pt x="14502" y="124555"/>
                  </a:lnTo>
                  <a:cubicBezTo>
                    <a:pt x="14337" y="124227"/>
                    <a:pt x="14132" y="123939"/>
                    <a:pt x="13968" y="123610"/>
                  </a:cubicBezTo>
                  <a:close/>
                  <a:moveTo>
                    <a:pt x="152326" y="125870"/>
                  </a:moveTo>
                  <a:lnTo>
                    <a:pt x="151751" y="126774"/>
                  </a:lnTo>
                  <a:lnTo>
                    <a:pt x="154626" y="128622"/>
                  </a:lnTo>
                  <a:cubicBezTo>
                    <a:pt x="154832" y="128335"/>
                    <a:pt x="155037" y="127965"/>
                    <a:pt x="155242" y="127636"/>
                  </a:cubicBezTo>
                  <a:lnTo>
                    <a:pt x="152326" y="125870"/>
                  </a:lnTo>
                  <a:close/>
                  <a:moveTo>
                    <a:pt x="16884" y="128335"/>
                  </a:moveTo>
                  <a:lnTo>
                    <a:pt x="14050" y="130224"/>
                  </a:lnTo>
                  <a:cubicBezTo>
                    <a:pt x="14255" y="130553"/>
                    <a:pt x="14502" y="130841"/>
                    <a:pt x="14707" y="131169"/>
                  </a:cubicBezTo>
                  <a:lnTo>
                    <a:pt x="17501" y="129238"/>
                  </a:lnTo>
                  <a:lnTo>
                    <a:pt x="16884" y="128335"/>
                  </a:lnTo>
                  <a:close/>
                  <a:moveTo>
                    <a:pt x="149245" y="130512"/>
                  </a:moveTo>
                  <a:lnTo>
                    <a:pt x="148587" y="131416"/>
                  </a:lnTo>
                  <a:lnTo>
                    <a:pt x="151340" y="133429"/>
                  </a:lnTo>
                  <a:cubicBezTo>
                    <a:pt x="151586" y="133100"/>
                    <a:pt x="151833" y="132812"/>
                    <a:pt x="152038" y="132484"/>
                  </a:cubicBezTo>
                  <a:lnTo>
                    <a:pt x="149245" y="130512"/>
                  </a:lnTo>
                  <a:close/>
                  <a:moveTo>
                    <a:pt x="20130" y="132854"/>
                  </a:moveTo>
                  <a:lnTo>
                    <a:pt x="17418" y="134949"/>
                  </a:lnTo>
                  <a:cubicBezTo>
                    <a:pt x="17665" y="135236"/>
                    <a:pt x="17870" y="135524"/>
                    <a:pt x="18117" y="135852"/>
                  </a:cubicBezTo>
                  <a:lnTo>
                    <a:pt x="20828" y="133716"/>
                  </a:lnTo>
                  <a:lnTo>
                    <a:pt x="20130" y="132854"/>
                  </a:lnTo>
                  <a:close/>
                  <a:moveTo>
                    <a:pt x="145876" y="134908"/>
                  </a:moveTo>
                  <a:lnTo>
                    <a:pt x="145137" y="135770"/>
                  </a:lnTo>
                  <a:lnTo>
                    <a:pt x="147725" y="137989"/>
                  </a:lnTo>
                  <a:lnTo>
                    <a:pt x="147766" y="137989"/>
                  </a:lnTo>
                  <a:cubicBezTo>
                    <a:pt x="148012" y="137660"/>
                    <a:pt x="148259" y="137372"/>
                    <a:pt x="148505" y="137085"/>
                  </a:cubicBezTo>
                  <a:lnTo>
                    <a:pt x="145876" y="134908"/>
                  </a:lnTo>
                  <a:close/>
                  <a:moveTo>
                    <a:pt x="23704" y="137126"/>
                  </a:moveTo>
                  <a:lnTo>
                    <a:pt x="21116" y="139385"/>
                  </a:lnTo>
                  <a:lnTo>
                    <a:pt x="21896" y="140248"/>
                  </a:lnTo>
                  <a:lnTo>
                    <a:pt x="24443" y="137947"/>
                  </a:lnTo>
                  <a:cubicBezTo>
                    <a:pt x="24197" y="137660"/>
                    <a:pt x="23950" y="137413"/>
                    <a:pt x="23704" y="137126"/>
                  </a:cubicBezTo>
                  <a:close/>
                  <a:moveTo>
                    <a:pt x="142179" y="139057"/>
                  </a:moveTo>
                  <a:lnTo>
                    <a:pt x="141398" y="139878"/>
                  </a:lnTo>
                  <a:lnTo>
                    <a:pt x="143863" y="142261"/>
                  </a:lnTo>
                  <a:lnTo>
                    <a:pt x="144644" y="141439"/>
                  </a:lnTo>
                  <a:lnTo>
                    <a:pt x="142179" y="139057"/>
                  </a:lnTo>
                  <a:close/>
                  <a:moveTo>
                    <a:pt x="27524" y="141152"/>
                  </a:moveTo>
                  <a:lnTo>
                    <a:pt x="25142" y="143617"/>
                  </a:lnTo>
                  <a:cubicBezTo>
                    <a:pt x="25388" y="143904"/>
                    <a:pt x="25676" y="144151"/>
                    <a:pt x="25963" y="144397"/>
                  </a:cubicBezTo>
                  <a:lnTo>
                    <a:pt x="28305" y="141932"/>
                  </a:lnTo>
                  <a:cubicBezTo>
                    <a:pt x="28017" y="141686"/>
                    <a:pt x="27771" y="141398"/>
                    <a:pt x="27524" y="141152"/>
                  </a:cubicBezTo>
                  <a:close/>
                  <a:moveTo>
                    <a:pt x="138235" y="142959"/>
                  </a:moveTo>
                  <a:lnTo>
                    <a:pt x="137414" y="143699"/>
                  </a:lnTo>
                  <a:lnTo>
                    <a:pt x="139673" y="146287"/>
                  </a:lnTo>
                  <a:lnTo>
                    <a:pt x="140536" y="145465"/>
                  </a:lnTo>
                  <a:lnTo>
                    <a:pt x="138235" y="142959"/>
                  </a:lnTo>
                  <a:close/>
                  <a:moveTo>
                    <a:pt x="31632" y="144972"/>
                  </a:moveTo>
                  <a:lnTo>
                    <a:pt x="29414" y="147519"/>
                  </a:lnTo>
                  <a:cubicBezTo>
                    <a:pt x="29701" y="147766"/>
                    <a:pt x="30030" y="148012"/>
                    <a:pt x="30318" y="148259"/>
                  </a:cubicBezTo>
                  <a:lnTo>
                    <a:pt x="32495" y="145671"/>
                  </a:lnTo>
                  <a:lnTo>
                    <a:pt x="31632" y="144972"/>
                  </a:lnTo>
                  <a:close/>
                  <a:moveTo>
                    <a:pt x="133963" y="146615"/>
                  </a:moveTo>
                  <a:lnTo>
                    <a:pt x="133100" y="147314"/>
                  </a:lnTo>
                  <a:lnTo>
                    <a:pt x="135236" y="149984"/>
                  </a:lnTo>
                  <a:lnTo>
                    <a:pt x="136099" y="149286"/>
                  </a:lnTo>
                  <a:lnTo>
                    <a:pt x="133963" y="146615"/>
                  </a:lnTo>
                  <a:close/>
                  <a:moveTo>
                    <a:pt x="36028" y="148382"/>
                  </a:moveTo>
                  <a:lnTo>
                    <a:pt x="33974" y="151134"/>
                  </a:lnTo>
                  <a:lnTo>
                    <a:pt x="34878" y="151833"/>
                  </a:lnTo>
                  <a:lnTo>
                    <a:pt x="36932" y="149039"/>
                  </a:lnTo>
                  <a:lnTo>
                    <a:pt x="36028" y="148382"/>
                  </a:lnTo>
                  <a:close/>
                  <a:moveTo>
                    <a:pt x="129526" y="149943"/>
                  </a:moveTo>
                  <a:lnTo>
                    <a:pt x="128622" y="150559"/>
                  </a:lnTo>
                  <a:lnTo>
                    <a:pt x="130512" y="153394"/>
                  </a:lnTo>
                  <a:lnTo>
                    <a:pt x="131498" y="152736"/>
                  </a:lnTo>
                  <a:lnTo>
                    <a:pt x="129526" y="149943"/>
                  </a:lnTo>
                  <a:close/>
                  <a:moveTo>
                    <a:pt x="40588" y="151586"/>
                  </a:moveTo>
                  <a:lnTo>
                    <a:pt x="38739" y="154421"/>
                  </a:lnTo>
                  <a:lnTo>
                    <a:pt x="39725" y="155078"/>
                  </a:lnTo>
                  <a:lnTo>
                    <a:pt x="41533" y="152161"/>
                  </a:lnTo>
                  <a:lnTo>
                    <a:pt x="40588" y="151586"/>
                  </a:lnTo>
                  <a:close/>
                  <a:moveTo>
                    <a:pt x="124884" y="152942"/>
                  </a:moveTo>
                  <a:lnTo>
                    <a:pt x="123898" y="153517"/>
                  </a:lnTo>
                  <a:lnTo>
                    <a:pt x="125613" y="156456"/>
                  </a:lnTo>
                  <a:lnTo>
                    <a:pt x="125613" y="156456"/>
                  </a:lnTo>
                  <a:cubicBezTo>
                    <a:pt x="125931" y="156257"/>
                    <a:pt x="126251" y="156058"/>
                    <a:pt x="126610" y="155858"/>
                  </a:cubicBezTo>
                  <a:lnTo>
                    <a:pt x="124884" y="152942"/>
                  </a:lnTo>
                  <a:close/>
                  <a:moveTo>
                    <a:pt x="125613" y="156456"/>
                  </a:moveTo>
                  <a:lnTo>
                    <a:pt x="125613" y="156456"/>
                  </a:lnTo>
                  <a:cubicBezTo>
                    <a:pt x="125603" y="156462"/>
                    <a:pt x="125593" y="156468"/>
                    <a:pt x="125583" y="156475"/>
                  </a:cubicBezTo>
                  <a:lnTo>
                    <a:pt x="125624" y="156475"/>
                  </a:lnTo>
                  <a:lnTo>
                    <a:pt x="125613" y="156456"/>
                  </a:lnTo>
                  <a:close/>
                  <a:moveTo>
                    <a:pt x="45353" y="154421"/>
                  </a:moveTo>
                  <a:lnTo>
                    <a:pt x="43751" y="157419"/>
                  </a:lnTo>
                  <a:cubicBezTo>
                    <a:pt x="44079" y="157584"/>
                    <a:pt x="44408" y="157789"/>
                    <a:pt x="44778" y="157954"/>
                  </a:cubicBezTo>
                  <a:lnTo>
                    <a:pt x="46339" y="154914"/>
                  </a:lnTo>
                  <a:cubicBezTo>
                    <a:pt x="46010" y="154749"/>
                    <a:pt x="45682" y="154585"/>
                    <a:pt x="45353" y="154421"/>
                  </a:cubicBezTo>
                  <a:close/>
                  <a:moveTo>
                    <a:pt x="119996" y="155571"/>
                  </a:moveTo>
                  <a:lnTo>
                    <a:pt x="119010" y="156105"/>
                  </a:lnTo>
                  <a:lnTo>
                    <a:pt x="120489" y="159186"/>
                  </a:lnTo>
                  <a:lnTo>
                    <a:pt x="121516" y="158652"/>
                  </a:lnTo>
                  <a:lnTo>
                    <a:pt x="119996" y="155571"/>
                  </a:lnTo>
                  <a:close/>
                  <a:moveTo>
                    <a:pt x="50365" y="156968"/>
                  </a:moveTo>
                  <a:lnTo>
                    <a:pt x="48927" y="160049"/>
                  </a:lnTo>
                  <a:cubicBezTo>
                    <a:pt x="49297" y="160213"/>
                    <a:pt x="49625" y="160377"/>
                    <a:pt x="49995" y="160500"/>
                  </a:cubicBezTo>
                  <a:lnTo>
                    <a:pt x="51392" y="157419"/>
                  </a:lnTo>
                  <a:lnTo>
                    <a:pt x="50365" y="156968"/>
                  </a:lnTo>
                  <a:close/>
                  <a:moveTo>
                    <a:pt x="114943" y="157954"/>
                  </a:moveTo>
                  <a:lnTo>
                    <a:pt x="113916" y="158364"/>
                  </a:lnTo>
                  <a:lnTo>
                    <a:pt x="115189" y="161527"/>
                  </a:lnTo>
                  <a:cubicBezTo>
                    <a:pt x="115559" y="161404"/>
                    <a:pt x="115888" y="161240"/>
                    <a:pt x="116298" y="161117"/>
                  </a:cubicBezTo>
                  <a:lnTo>
                    <a:pt x="114943" y="157954"/>
                  </a:lnTo>
                  <a:close/>
                  <a:moveTo>
                    <a:pt x="55500" y="159063"/>
                  </a:moveTo>
                  <a:lnTo>
                    <a:pt x="54308" y="162267"/>
                  </a:lnTo>
                  <a:lnTo>
                    <a:pt x="55377" y="162678"/>
                  </a:lnTo>
                  <a:lnTo>
                    <a:pt x="56527" y="159432"/>
                  </a:lnTo>
                  <a:lnTo>
                    <a:pt x="55500" y="159063"/>
                  </a:lnTo>
                  <a:close/>
                  <a:moveTo>
                    <a:pt x="109726" y="159925"/>
                  </a:moveTo>
                  <a:cubicBezTo>
                    <a:pt x="109397" y="160049"/>
                    <a:pt x="109027" y="160172"/>
                    <a:pt x="108699" y="160295"/>
                  </a:cubicBezTo>
                  <a:lnTo>
                    <a:pt x="109767" y="163540"/>
                  </a:lnTo>
                  <a:lnTo>
                    <a:pt x="110835" y="163171"/>
                  </a:lnTo>
                  <a:lnTo>
                    <a:pt x="109726" y="159925"/>
                  </a:lnTo>
                  <a:close/>
                  <a:moveTo>
                    <a:pt x="60799" y="160870"/>
                  </a:moveTo>
                  <a:lnTo>
                    <a:pt x="59813" y="164116"/>
                  </a:lnTo>
                  <a:lnTo>
                    <a:pt x="60922" y="164444"/>
                  </a:lnTo>
                  <a:lnTo>
                    <a:pt x="61867" y="161158"/>
                  </a:lnTo>
                  <a:cubicBezTo>
                    <a:pt x="61497" y="161076"/>
                    <a:pt x="61128" y="160952"/>
                    <a:pt x="60799" y="160870"/>
                  </a:cubicBezTo>
                  <a:close/>
                  <a:moveTo>
                    <a:pt x="104426" y="161527"/>
                  </a:moveTo>
                  <a:lnTo>
                    <a:pt x="103317" y="161774"/>
                  </a:lnTo>
                  <a:lnTo>
                    <a:pt x="104180" y="165101"/>
                  </a:lnTo>
                  <a:lnTo>
                    <a:pt x="105289" y="164814"/>
                  </a:lnTo>
                  <a:lnTo>
                    <a:pt x="104426" y="161527"/>
                  </a:lnTo>
                  <a:close/>
                  <a:moveTo>
                    <a:pt x="66140" y="162226"/>
                  </a:moveTo>
                  <a:lnTo>
                    <a:pt x="65400" y="165553"/>
                  </a:lnTo>
                  <a:lnTo>
                    <a:pt x="66550" y="165800"/>
                  </a:lnTo>
                  <a:lnTo>
                    <a:pt x="67249" y="162472"/>
                  </a:lnTo>
                  <a:lnTo>
                    <a:pt x="66140" y="162226"/>
                  </a:lnTo>
                  <a:close/>
                  <a:moveTo>
                    <a:pt x="99004" y="162801"/>
                  </a:moveTo>
                  <a:lnTo>
                    <a:pt x="97894" y="162965"/>
                  </a:lnTo>
                  <a:lnTo>
                    <a:pt x="98470" y="166334"/>
                  </a:lnTo>
                  <a:cubicBezTo>
                    <a:pt x="98880" y="166293"/>
                    <a:pt x="99250" y="166211"/>
                    <a:pt x="99620" y="166128"/>
                  </a:cubicBezTo>
                  <a:lnTo>
                    <a:pt x="99004" y="162801"/>
                  </a:lnTo>
                  <a:close/>
                  <a:moveTo>
                    <a:pt x="71603" y="163294"/>
                  </a:moveTo>
                  <a:lnTo>
                    <a:pt x="71110" y="166663"/>
                  </a:lnTo>
                  <a:lnTo>
                    <a:pt x="72260" y="166827"/>
                  </a:lnTo>
                  <a:lnTo>
                    <a:pt x="72712" y="163458"/>
                  </a:lnTo>
                  <a:lnTo>
                    <a:pt x="71603" y="163294"/>
                  </a:lnTo>
                  <a:close/>
                  <a:moveTo>
                    <a:pt x="93499" y="163623"/>
                  </a:moveTo>
                  <a:lnTo>
                    <a:pt x="92390" y="163746"/>
                  </a:lnTo>
                  <a:lnTo>
                    <a:pt x="92759" y="167155"/>
                  </a:lnTo>
                  <a:lnTo>
                    <a:pt x="93910" y="167032"/>
                  </a:lnTo>
                  <a:lnTo>
                    <a:pt x="93499" y="163623"/>
                  </a:lnTo>
                  <a:close/>
                  <a:moveTo>
                    <a:pt x="77108" y="163951"/>
                  </a:moveTo>
                  <a:lnTo>
                    <a:pt x="76861" y="167361"/>
                  </a:lnTo>
                  <a:lnTo>
                    <a:pt x="78012" y="167443"/>
                  </a:lnTo>
                  <a:lnTo>
                    <a:pt x="78217" y="164033"/>
                  </a:lnTo>
                  <a:lnTo>
                    <a:pt x="77108" y="163951"/>
                  </a:lnTo>
                  <a:close/>
                  <a:moveTo>
                    <a:pt x="87953" y="164116"/>
                  </a:moveTo>
                  <a:lnTo>
                    <a:pt x="86844" y="164157"/>
                  </a:lnTo>
                  <a:lnTo>
                    <a:pt x="86967" y="167566"/>
                  </a:lnTo>
                  <a:lnTo>
                    <a:pt x="88117" y="167525"/>
                  </a:lnTo>
                  <a:lnTo>
                    <a:pt x="87953" y="164116"/>
                  </a:lnTo>
                  <a:close/>
                  <a:moveTo>
                    <a:pt x="82695" y="164239"/>
                  </a:moveTo>
                  <a:lnTo>
                    <a:pt x="82654" y="167648"/>
                  </a:lnTo>
                  <a:lnTo>
                    <a:pt x="83804" y="167648"/>
                  </a:lnTo>
                  <a:lnTo>
                    <a:pt x="83804" y="164239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2171900" y="695125"/>
              <a:ext cx="899675" cy="642925"/>
            </a:xfrm>
            <a:custGeom>
              <a:rect b="b" l="l" r="r" t="t"/>
              <a:pathLst>
                <a:path extrusionOk="0" h="25717" w="35987">
                  <a:moveTo>
                    <a:pt x="34344" y="1"/>
                  </a:moveTo>
                  <a:cubicBezTo>
                    <a:pt x="21403" y="4930"/>
                    <a:pt x="9654" y="12612"/>
                    <a:pt x="1" y="22554"/>
                  </a:cubicBezTo>
                  <a:lnTo>
                    <a:pt x="3246" y="25717"/>
                  </a:lnTo>
                  <a:cubicBezTo>
                    <a:pt x="12448" y="16268"/>
                    <a:pt x="23622" y="8915"/>
                    <a:pt x="35987" y="4232"/>
                  </a:cubicBezTo>
                  <a:lnTo>
                    <a:pt x="34344" y="1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3960950" y="2912425"/>
              <a:ext cx="2439150" cy="2530575"/>
            </a:xfrm>
            <a:custGeom>
              <a:rect b="b" l="l" r="r" t="t"/>
              <a:pathLst>
                <a:path extrusionOk="0" h="101223" w="97566">
                  <a:moveTo>
                    <a:pt x="89596" y="1"/>
                  </a:moveTo>
                  <a:lnTo>
                    <a:pt x="89596" y="1110"/>
                  </a:lnTo>
                  <a:lnTo>
                    <a:pt x="97566" y="1192"/>
                  </a:lnTo>
                  <a:cubicBezTo>
                    <a:pt x="97566" y="781"/>
                    <a:pt x="97566" y="412"/>
                    <a:pt x="97566" y="1"/>
                  </a:cubicBezTo>
                  <a:close/>
                  <a:moveTo>
                    <a:pt x="89473" y="5423"/>
                  </a:moveTo>
                  <a:cubicBezTo>
                    <a:pt x="89432" y="5793"/>
                    <a:pt x="89391" y="6163"/>
                    <a:pt x="89391" y="6533"/>
                  </a:cubicBezTo>
                  <a:lnTo>
                    <a:pt x="97319" y="7108"/>
                  </a:lnTo>
                  <a:cubicBezTo>
                    <a:pt x="97360" y="6697"/>
                    <a:pt x="97401" y="6286"/>
                    <a:pt x="97401" y="5875"/>
                  </a:cubicBezTo>
                  <a:lnTo>
                    <a:pt x="89473" y="5423"/>
                  </a:lnTo>
                  <a:close/>
                  <a:moveTo>
                    <a:pt x="88980" y="10887"/>
                  </a:moveTo>
                  <a:cubicBezTo>
                    <a:pt x="88939" y="11257"/>
                    <a:pt x="88898" y="11626"/>
                    <a:pt x="88857" y="11955"/>
                  </a:cubicBezTo>
                  <a:lnTo>
                    <a:pt x="96744" y="12982"/>
                  </a:lnTo>
                  <a:cubicBezTo>
                    <a:pt x="96785" y="12571"/>
                    <a:pt x="96826" y="12202"/>
                    <a:pt x="96908" y="11832"/>
                  </a:cubicBezTo>
                  <a:lnTo>
                    <a:pt x="88980" y="10887"/>
                  </a:lnTo>
                  <a:close/>
                  <a:moveTo>
                    <a:pt x="88199" y="16269"/>
                  </a:moveTo>
                  <a:cubicBezTo>
                    <a:pt x="88117" y="16638"/>
                    <a:pt x="88076" y="17008"/>
                    <a:pt x="87994" y="17337"/>
                  </a:cubicBezTo>
                  <a:lnTo>
                    <a:pt x="95840" y="18857"/>
                  </a:lnTo>
                  <a:cubicBezTo>
                    <a:pt x="95881" y="18446"/>
                    <a:pt x="95964" y="18035"/>
                    <a:pt x="96046" y="17665"/>
                  </a:cubicBezTo>
                  <a:lnTo>
                    <a:pt x="88199" y="16269"/>
                  </a:lnTo>
                  <a:close/>
                  <a:moveTo>
                    <a:pt x="87090" y="21609"/>
                  </a:moveTo>
                  <a:lnTo>
                    <a:pt x="86844" y="22677"/>
                  </a:lnTo>
                  <a:lnTo>
                    <a:pt x="94567" y="24608"/>
                  </a:lnTo>
                  <a:cubicBezTo>
                    <a:pt x="94649" y="24238"/>
                    <a:pt x="94731" y="23827"/>
                    <a:pt x="94813" y="23458"/>
                  </a:cubicBezTo>
                  <a:lnTo>
                    <a:pt x="87090" y="21609"/>
                  </a:lnTo>
                  <a:close/>
                  <a:moveTo>
                    <a:pt x="85652" y="26908"/>
                  </a:moveTo>
                  <a:lnTo>
                    <a:pt x="85324" y="27935"/>
                  </a:lnTo>
                  <a:lnTo>
                    <a:pt x="92924" y="30318"/>
                  </a:lnTo>
                  <a:cubicBezTo>
                    <a:pt x="93047" y="29948"/>
                    <a:pt x="93170" y="29537"/>
                    <a:pt x="93252" y="29209"/>
                  </a:cubicBezTo>
                  <a:lnTo>
                    <a:pt x="85652" y="26908"/>
                  </a:lnTo>
                  <a:close/>
                  <a:moveTo>
                    <a:pt x="83927" y="32084"/>
                  </a:moveTo>
                  <a:lnTo>
                    <a:pt x="83557" y="33111"/>
                  </a:lnTo>
                  <a:lnTo>
                    <a:pt x="90993" y="35905"/>
                  </a:lnTo>
                  <a:cubicBezTo>
                    <a:pt x="91157" y="35535"/>
                    <a:pt x="91280" y="35165"/>
                    <a:pt x="91404" y="34796"/>
                  </a:cubicBezTo>
                  <a:lnTo>
                    <a:pt x="83927" y="32084"/>
                  </a:lnTo>
                  <a:close/>
                  <a:moveTo>
                    <a:pt x="81873" y="37137"/>
                  </a:moveTo>
                  <a:cubicBezTo>
                    <a:pt x="81750" y="37466"/>
                    <a:pt x="81585" y="37795"/>
                    <a:pt x="81462" y="38123"/>
                  </a:cubicBezTo>
                  <a:lnTo>
                    <a:pt x="88692" y="41410"/>
                  </a:lnTo>
                  <a:lnTo>
                    <a:pt x="88733" y="41410"/>
                  </a:lnTo>
                  <a:cubicBezTo>
                    <a:pt x="88898" y="41040"/>
                    <a:pt x="89062" y="40670"/>
                    <a:pt x="89185" y="40300"/>
                  </a:cubicBezTo>
                  <a:lnTo>
                    <a:pt x="81873" y="37137"/>
                  </a:lnTo>
                  <a:close/>
                  <a:moveTo>
                    <a:pt x="79614" y="42067"/>
                  </a:moveTo>
                  <a:lnTo>
                    <a:pt x="79080" y="43053"/>
                  </a:lnTo>
                  <a:lnTo>
                    <a:pt x="86145" y="46750"/>
                  </a:lnTo>
                  <a:lnTo>
                    <a:pt x="86145" y="46709"/>
                  </a:lnTo>
                  <a:cubicBezTo>
                    <a:pt x="86310" y="46380"/>
                    <a:pt x="86515" y="46052"/>
                    <a:pt x="86679" y="45682"/>
                  </a:cubicBezTo>
                  <a:lnTo>
                    <a:pt x="79614" y="42067"/>
                  </a:lnTo>
                  <a:close/>
                  <a:moveTo>
                    <a:pt x="76985" y="46873"/>
                  </a:moveTo>
                  <a:cubicBezTo>
                    <a:pt x="76779" y="47161"/>
                    <a:pt x="76615" y="47489"/>
                    <a:pt x="76409" y="47818"/>
                  </a:cubicBezTo>
                  <a:lnTo>
                    <a:pt x="83229" y="51926"/>
                  </a:lnTo>
                  <a:lnTo>
                    <a:pt x="83229" y="51885"/>
                  </a:lnTo>
                  <a:cubicBezTo>
                    <a:pt x="83434" y="51556"/>
                    <a:pt x="83640" y="51228"/>
                    <a:pt x="83845" y="50858"/>
                  </a:cubicBezTo>
                  <a:lnTo>
                    <a:pt x="76985" y="46873"/>
                  </a:lnTo>
                  <a:close/>
                  <a:moveTo>
                    <a:pt x="74068" y="51515"/>
                  </a:moveTo>
                  <a:cubicBezTo>
                    <a:pt x="73904" y="51803"/>
                    <a:pt x="73698" y="52090"/>
                    <a:pt x="73493" y="52419"/>
                  </a:cubicBezTo>
                  <a:lnTo>
                    <a:pt x="80066" y="56897"/>
                  </a:lnTo>
                  <a:lnTo>
                    <a:pt x="80723" y="55911"/>
                  </a:lnTo>
                  <a:lnTo>
                    <a:pt x="74068" y="51515"/>
                  </a:lnTo>
                  <a:close/>
                  <a:moveTo>
                    <a:pt x="70946" y="55952"/>
                  </a:moveTo>
                  <a:cubicBezTo>
                    <a:pt x="70699" y="56281"/>
                    <a:pt x="70494" y="56568"/>
                    <a:pt x="70247" y="56856"/>
                  </a:cubicBezTo>
                  <a:lnTo>
                    <a:pt x="76574" y="61703"/>
                  </a:lnTo>
                  <a:lnTo>
                    <a:pt x="76615" y="61662"/>
                  </a:lnTo>
                  <a:cubicBezTo>
                    <a:pt x="76820" y="61375"/>
                    <a:pt x="77067" y="61046"/>
                    <a:pt x="77313" y="60758"/>
                  </a:cubicBezTo>
                  <a:lnTo>
                    <a:pt x="70946" y="55952"/>
                  </a:lnTo>
                  <a:close/>
                  <a:moveTo>
                    <a:pt x="67536" y="60224"/>
                  </a:moveTo>
                  <a:cubicBezTo>
                    <a:pt x="67331" y="60512"/>
                    <a:pt x="67084" y="60758"/>
                    <a:pt x="66838" y="61046"/>
                  </a:cubicBezTo>
                  <a:lnTo>
                    <a:pt x="72835" y="66263"/>
                  </a:lnTo>
                  <a:cubicBezTo>
                    <a:pt x="73082" y="65976"/>
                    <a:pt x="73328" y="65688"/>
                    <a:pt x="73616" y="65359"/>
                  </a:cubicBezTo>
                  <a:lnTo>
                    <a:pt x="67536" y="60224"/>
                  </a:lnTo>
                  <a:close/>
                  <a:moveTo>
                    <a:pt x="63880" y="64291"/>
                  </a:moveTo>
                  <a:lnTo>
                    <a:pt x="63141" y="65072"/>
                  </a:lnTo>
                  <a:lnTo>
                    <a:pt x="68810" y="70618"/>
                  </a:lnTo>
                  <a:cubicBezTo>
                    <a:pt x="69097" y="70330"/>
                    <a:pt x="69385" y="70043"/>
                    <a:pt x="69631" y="69755"/>
                  </a:cubicBezTo>
                  <a:lnTo>
                    <a:pt x="63880" y="64291"/>
                  </a:lnTo>
                  <a:close/>
                  <a:moveTo>
                    <a:pt x="60018" y="68153"/>
                  </a:moveTo>
                  <a:lnTo>
                    <a:pt x="59197" y="68851"/>
                  </a:lnTo>
                  <a:lnTo>
                    <a:pt x="64578" y="74726"/>
                  </a:lnTo>
                  <a:lnTo>
                    <a:pt x="65441" y="73945"/>
                  </a:lnTo>
                  <a:lnTo>
                    <a:pt x="60018" y="68153"/>
                  </a:lnTo>
                  <a:close/>
                  <a:moveTo>
                    <a:pt x="55910" y="71768"/>
                  </a:moveTo>
                  <a:lnTo>
                    <a:pt x="55089" y="72425"/>
                  </a:lnTo>
                  <a:lnTo>
                    <a:pt x="60101" y="78587"/>
                  </a:lnTo>
                  <a:lnTo>
                    <a:pt x="61004" y="77889"/>
                  </a:lnTo>
                  <a:lnTo>
                    <a:pt x="55910" y="71768"/>
                  </a:lnTo>
                  <a:close/>
                  <a:moveTo>
                    <a:pt x="51638" y="75095"/>
                  </a:moveTo>
                  <a:cubicBezTo>
                    <a:pt x="51350" y="75301"/>
                    <a:pt x="51063" y="75547"/>
                    <a:pt x="50734" y="75753"/>
                  </a:cubicBezTo>
                  <a:lnTo>
                    <a:pt x="55417" y="82202"/>
                  </a:lnTo>
                  <a:cubicBezTo>
                    <a:pt x="55746" y="81956"/>
                    <a:pt x="56075" y="81750"/>
                    <a:pt x="56362" y="81504"/>
                  </a:cubicBezTo>
                  <a:lnTo>
                    <a:pt x="51638" y="75095"/>
                  </a:lnTo>
                  <a:close/>
                  <a:moveTo>
                    <a:pt x="47160" y="78217"/>
                  </a:moveTo>
                  <a:lnTo>
                    <a:pt x="46257" y="78793"/>
                  </a:lnTo>
                  <a:lnTo>
                    <a:pt x="50529" y="85530"/>
                  </a:lnTo>
                  <a:cubicBezTo>
                    <a:pt x="50858" y="85324"/>
                    <a:pt x="51186" y="85078"/>
                    <a:pt x="51515" y="84872"/>
                  </a:cubicBezTo>
                  <a:lnTo>
                    <a:pt x="47160" y="78217"/>
                  </a:lnTo>
                  <a:close/>
                  <a:moveTo>
                    <a:pt x="42518" y="81052"/>
                  </a:moveTo>
                  <a:lnTo>
                    <a:pt x="41573" y="81586"/>
                  </a:lnTo>
                  <a:lnTo>
                    <a:pt x="45435" y="88529"/>
                  </a:lnTo>
                  <a:cubicBezTo>
                    <a:pt x="45805" y="88364"/>
                    <a:pt x="46133" y="88159"/>
                    <a:pt x="46462" y="87953"/>
                  </a:cubicBezTo>
                  <a:lnTo>
                    <a:pt x="42518" y="81052"/>
                  </a:lnTo>
                  <a:close/>
                  <a:moveTo>
                    <a:pt x="37712" y="83599"/>
                  </a:moveTo>
                  <a:lnTo>
                    <a:pt x="36726" y="84092"/>
                  </a:lnTo>
                  <a:lnTo>
                    <a:pt x="40218" y="91281"/>
                  </a:lnTo>
                  <a:lnTo>
                    <a:pt x="41245" y="90747"/>
                  </a:lnTo>
                  <a:lnTo>
                    <a:pt x="37712" y="83599"/>
                  </a:lnTo>
                  <a:close/>
                  <a:moveTo>
                    <a:pt x="32782" y="85899"/>
                  </a:moveTo>
                  <a:lnTo>
                    <a:pt x="31796" y="86310"/>
                  </a:lnTo>
                  <a:lnTo>
                    <a:pt x="34836" y="93664"/>
                  </a:lnTo>
                  <a:lnTo>
                    <a:pt x="35904" y="93212"/>
                  </a:lnTo>
                  <a:lnTo>
                    <a:pt x="32782" y="85899"/>
                  </a:lnTo>
                  <a:close/>
                  <a:moveTo>
                    <a:pt x="27729" y="87871"/>
                  </a:moveTo>
                  <a:lnTo>
                    <a:pt x="26702" y="88241"/>
                  </a:lnTo>
                  <a:lnTo>
                    <a:pt x="29290" y="95759"/>
                  </a:lnTo>
                  <a:lnTo>
                    <a:pt x="30400" y="95389"/>
                  </a:lnTo>
                  <a:lnTo>
                    <a:pt x="27729" y="87871"/>
                  </a:lnTo>
                  <a:close/>
                  <a:moveTo>
                    <a:pt x="22512" y="89556"/>
                  </a:moveTo>
                  <a:lnTo>
                    <a:pt x="21485" y="89884"/>
                  </a:lnTo>
                  <a:lnTo>
                    <a:pt x="23662" y="97525"/>
                  </a:lnTo>
                  <a:lnTo>
                    <a:pt x="24772" y="97197"/>
                  </a:lnTo>
                  <a:lnTo>
                    <a:pt x="22512" y="89556"/>
                  </a:lnTo>
                  <a:close/>
                  <a:moveTo>
                    <a:pt x="17254" y="90952"/>
                  </a:moveTo>
                  <a:lnTo>
                    <a:pt x="16186" y="91199"/>
                  </a:lnTo>
                  <a:lnTo>
                    <a:pt x="17911" y="98963"/>
                  </a:lnTo>
                  <a:lnTo>
                    <a:pt x="19061" y="98716"/>
                  </a:lnTo>
                  <a:lnTo>
                    <a:pt x="17254" y="90952"/>
                  </a:lnTo>
                  <a:close/>
                  <a:moveTo>
                    <a:pt x="11955" y="92020"/>
                  </a:moveTo>
                  <a:lnTo>
                    <a:pt x="10887" y="92185"/>
                  </a:lnTo>
                  <a:lnTo>
                    <a:pt x="12078" y="100072"/>
                  </a:lnTo>
                  <a:lnTo>
                    <a:pt x="13269" y="99867"/>
                  </a:lnTo>
                  <a:lnTo>
                    <a:pt x="11955" y="92020"/>
                  </a:lnTo>
                  <a:close/>
                  <a:moveTo>
                    <a:pt x="6532" y="92760"/>
                  </a:moveTo>
                  <a:lnTo>
                    <a:pt x="5423" y="92883"/>
                  </a:lnTo>
                  <a:lnTo>
                    <a:pt x="6203" y="100812"/>
                  </a:lnTo>
                  <a:lnTo>
                    <a:pt x="7395" y="100688"/>
                  </a:lnTo>
                  <a:lnTo>
                    <a:pt x="6532" y="92760"/>
                  </a:lnTo>
                  <a:close/>
                  <a:moveTo>
                    <a:pt x="1068" y="93212"/>
                  </a:moveTo>
                  <a:lnTo>
                    <a:pt x="0" y="93253"/>
                  </a:lnTo>
                  <a:lnTo>
                    <a:pt x="288" y="101222"/>
                  </a:lnTo>
                  <a:lnTo>
                    <a:pt x="1479" y="101181"/>
                  </a:lnTo>
                  <a:lnTo>
                    <a:pt x="1068" y="93212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2153425" y="4468350"/>
              <a:ext cx="3278225" cy="827800"/>
            </a:xfrm>
            <a:custGeom>
              <a:rect b="b" l="l" r="r" t="t"/>
              <a:pathLst>
                <a:path extrusionOk="0" h="33112" w="131129">
                  <a:moveTo>
                    <a:pt x="4108" y="0"/>
                  </a:moveTo>
                  <a:lnTo>
                    <a:pt x="0" y="3944"/>
                  </a:lnTo>
                  <a:cubicBezTo>
                    <a:pt x="17801" y="22563"/>
                    <a:pt x="42491" y="33111"/>
                    <a:pt x="68263" y="33111"/>
                  </a:cubicBezTo>
                  <a:cubicBezTo>
                    <a:pt x="68363" y="33111"/>
                    <a:pt x="68463" y="33111"/>
                    <a:pt x="68563" y="33111"/>
                  </a:cubicBezTo>
                  <a:cubicBezTo>
                    <a:pt x="91568" y="33111"/>
                    <a:pt x="113751" y="24813"/>
                    <a:pt x="131128" y="9695"/>
                  </a:cubicBezTo>
                  <a:lnTo>
                    <a:pt x="127390" y="5423"/>
                  </a:lnTo>
                  <a:cubicBezTo>
                    <a:pt x="110464" y="20165"/>
                    <a:pt x="89504" y="27447"/>
                    <a:pt x="68607" y="27447"/>
                  </a:cubicBezTo>
                  <a:cubicBezTo>
                    <a:pt x="45075" y="27447"/>
                    <a:pt x="21624" y="18212"/>
                    <a:pt x="410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5688375" y="2912425"/>
              <a:ext cx="564875" cy="1389575"/>
            </a:xfrm>
            <a:custGeom>
              <a:rect b="b" l="l" r="r" t="t"/>
              <a:pathLst>
                <a:path extrusionOk="0" h="55583" w="22595">
                  <a:moveTo>
                    <a:pt x="16843" y="1"/>
                  </a:moveTo>
                  <a:cubicBezTo>
                    <a:pt x="16884" y="18733"/>
                    <a:pt x="11010" y="37055"/>
                    <a:pt x="0" y="52255"/>
                  </a:cubicBezTo>
                  <a:lnTo>
                    <a:pt x="4642" y="55582"/>
                  </a:lnTo>
                  <a:cubicBezTo>
                    <a:pt x="16309" y="39397"/>
                    <a:pt x="22594" y="19925"/>
                    <a:pt x="22553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6026250" y="1829975"/>
              <a:ext cx="279375" cy="1082475"/>
            </a:xfrm>
            <a:custGeom>
              <a:rect b="b" l="l" r="r" t="t"/>
              <a:pathLst>
                <a:path extrusionOk="0" h="43299" w="11175">
                  <a:moveTo>
                    <a:pt x="1028" y="0"/>
                  </a:moveTo>
                  <a:lnTo>
                    <a:pt x="1" y="534"/>
                  </a:lnTo>
                  <a:cubicBezTo>
                    <a:pt x="6614" y="13803"/>
                    <a:pt x="10065" y="28428"/>
                    <a:pt x="10024" y="43299"/>
                  </a:cubicBezTo>
                  <a:lnTo>
                    <a:pt x="11133" y="43299"/>
                  </a:lnTo>
                  <a:cubicBezTo>
                    <a:pt x="11174" y="28263"/>
                    <a:pt x="7724" y="13434"/>
                    <a:pt x="1028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3868525" y="475325"/>
              <a:ext cx="875025" cy="189025"/>
            </a:xfrm>
            <a:custGeom>
              <a:rect b="b" l="l" r="r" t="t"/>
              <a:pathLst>
                <a:path extrusionOk="0" h="7561" w="35001">
                  <a:moveTo>
                    <a:pt x="326" y="1"/>
                  </a:moveTo>
                  <a:cubicBezTo>
                    <a:pt x="217" y="1"/>
                    <a:pt x="109" y="1"/>
                    <a:pt x="0" y="2"/>
                  </a:cubicBezTo>
                  <a:lnTo>
                    <a:pt x="0" y="1152"/>
                  </a:lnTo>
                  <a:cubicBezTo>
                    <a:pt x="110" y="1151"/>
                    <a:pt x="219" y="1151"/>
                    <a:pt x="329" y="1151"/>
                  </a:cubicBezTo>
                  <a:cubicBezTo>
                    <a:pt x="12048" y="1151"/>
                    <a:pt x="23641" y="3328"/>
                    <a:pt x="34590" y="7560"/>
                  </a:cubicBezTo>
                  <a:lnTo>
                    <a:pt x="35000" y="6492"/>
                  </a:lnTo>
                  <a:cubicBezTo>
                    <a:pt x="23928" y="2218"/>
                    <a:pt x="12170" y="1"/>
                    <a:pt x="326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4657250" y="751625"/>
              <a:ext cx="1285825" cy="1189275"/>
            </a:xfrm>
            <a:custGeom>
              <a:rect b="b" l="l" r="r" t="t"/>
              <a:pathLst>
                <a:path extrusionOk="0" h="47571" w="51433">
                  <a:moveTo>
                    <a:pt x="2055" y="0"/>
                  </a:moveTo>
                  <a:lnTo>
                    <a:pt x="1" y="5299"/>
                  </a:lnTo>
                  <a:cubicBezTo>
                    <a:pt x="20171" y="13146"/>
                    <a:pt x="36685" y="28181"/>
                    <a:pt x="46298" y="47571"/>
                  </a:cubicBezTo>
                  <a:lnTo>
                    <a:pt x="51433" y="45024"/>
                  </a:lnTo>
                  <a:cubicBezTo>
                    <a:pt x="41122" y="24402"/>
                    <a:pt x="23540" y="8339"/>
                    <a:pt x="2055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4" name="Google Shape;1654;p24"/>
          <p:cNvPicPr preferRelativeResize="0"/>
          <p:nvPr/>
        </p:nvPicPr>
        <p:blipFill rotWithShape="1">
          <a:blip r:embed="rId3">
            <a:alphaModFix/>
          </a:blip>
          <a:srcRect b="48662" l="22156" r="45973" t="22665"/>
          <a:stretch/>
        </p:blipFill>
        <p:spPr>
          <a:xfrm flipH="1">
            <a:off x="8382421" y="-256537"/>
            <a:ext cx="945477" cy="8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5" name="Google Shape;16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950" y="3542175"/>
            <a:ext cx="1519050" cy="1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24"/>
          <p:cNvSpPr/>
          <p:nvPr/>
        </p:nvSpPr>
        <p:spPr>
          <a:xfrm>
            <a:off x="301650" y="4486050"/>
            <a:ext cx="6566700" cy="471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FF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7" name="Google Shape;1657;p24"/>
          <p:cNvSpPr txBox="1"/>
          <p:nvPr/>
        </p:nvSpPr>
        <p:spPr>
          <a:xfrm>
            <a:off x="348075" y="4517000"/>
            <a:ext cx="6628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Hunting:a logical collection of a one or more artifacts from a group of systems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58" name="Google Shape;16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850" y="1072608"/>
            <a:ext cx="6628499" cy="328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24"/>
          <p:cNvSpPr/>
          <p:nvPr/>
        </p:nvSpPr>
        <p:spPr>
          <a:xfrm>
            <a:off x="201150" y="1306700"/>
            <a:ext cx="2616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60" name="Google Shape;1660;p24"/>
          <p:cNvCxnSpPr/>
          <p:nvPr/>
        </p:nvCxnSpPr>
        <p:spPr>
          <a:xfrm rot="10800000">
            <a:off x="348150" y="1509125"/>
            <a:ext cx="201000" cy="28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1" name="Google Shape;1661;p24"/>
          <p:cNvSpPr txBox="1"/>
          <p:nvPr/>
        </p:nvSpPr>
        <p:spPr>
          <a:xfrm>
            <a:off x="396800" y="1767100"/>
            <a:ext cx="17754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AutoNum type="arabicPeriod"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“Hunt”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2" name="Google Shape;1662;p24"/>
          <p:cNvSpPr/>
          <p:nvPr/>
        </p:nvSpPr>
        <p:spPr>
          <a:xfrm>
            <a:off x="417700" y="1208125"/>
            <a:ext cx="2616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63" name="Google Shape;1663;p24"/>
          <p:cNvCxnSpPr/>
          <p:nvPr/>
        </p:nvCxnSpPr>
        <p:spPr>
          <a:xfrm rot="10800000">
            <a:off x="564700" y="1410550"/>
            <a:ext cx="201000" cy="28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4" name="Google Shape;1664;p24"/>
          <p:cNvSpPr txBox="1"/>
          <p:nvPr/>
        </p:nvSpPr>
        <p:spPr>
          <a:xfrm>
            <a:off x="613350" y="1668525"/>
            <a:ext cx="17754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“Add Hunt”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5" name="Google Shape;1665;p24"/>
          <p:cNvSpPr/>
          <p:nvPr/>
        </p:nvSpPr>
        <p:spPr>
          <a:xfrm>
            <a:off x="679300" y="4007125"/>
            <a:ext cx="5349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6" name="Google Shape;1666;p24"/>
          <p:cNvSpPr/>
          <p:nvPr/>
        </p:nvSpPr>
        <p:spPr>
          <a:xfrm>
            <a:off x="1233600" y="4007125"/>
            <a:ext cx="5349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7" name="Google Shape;1667;p24"/>
          <p:cNvSpPr/>
          <p:nvPr/>
        </p:nvSpPr>
        <p:spPr>
          <a:xfrm>
            <a:off x="1808300" y="4007125"/>
            <a:ext cx="7185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8" name="Google Shape;1668;p24"/>
          <p:cNvSpPr txBox="1"/>
          <p:nvPr/>
        </p:nvSpPr>
        <p:spPr>
          <a:xfrm>
            <a:off x="710700" y="3693825"/>
            <a:ext cx="4047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9" name="Google Shape;1669;p24"/>
          <p:cNvSpPr txBox="1"/>
          <p:nvPr/>
        </p:nvSpPr>
        <p:spPr>
          <a:xfrm>
            <a:off x="1267800" y="3693825"/>
            <a:ext cx="4047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0" name="Google Shape;1670;p24"/>
          <p:cNvSpPr txBox="1"/>
          <p:nvPr/>
        </p:nvSpPr>
        <p:spPr>
          <a:xfrm>
            <a:off x="1918650" y="3693825"/>
            <a:ext cx="404700" cy="27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71" name="Google Shape;1671;p24"/>
          <p:cNvCxnSpPr/>
          <p:nvPr/>
        </p:nvCxnSpPr>
        <p:spPr>
          <a:xfrm>
            <a:off x="2739050" y="3859375"/>
            <a:ext cx="96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