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6" r:id="rId3"/>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embeddedFontLst>
    <p:embeddedFont>
      <p:font typeface="Helvetica Neue" panose="02000503000000020004" pitchFamily="2" charset="0"/>
      <p:regular r:id="rId33"/>
      <p:bold r:id="rId34"/>
      <p:italic r:id="rId35"/>
      <p:boldItalic r:id="rId36"/>
    </p:embeddedFont>
    <p:embeddedFont>
      <p:font typeface="Tahoma" panose="020B0604030504040204" pitchFamily="3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qnF/HQxmjr1DW5WZHRAMPVyc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A0AEC1-A514-4F59-96B5-465590F91E2A}">
  <a:tblStyle styleId="{0BA0AEC1-A514-4F59-96B5-465590F91E2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7"/>
  </p:normalViewPr>
  <p:slideViewPr>
    <p:cSldViewPr snapToGrid="0">
      <p:cViewPr varScale="1">
        <p:scale>
          <a:sx n="103" d="100"/>
          <a:sy n="103" d="100"/>
        </p:scale>
        <p:origin x="178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font" Target="fonts/font2.fntdata"/><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customschemas.google.com/relationships/presentationmetadata" Target="meta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1"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1"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1"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1" u="none" strike="noStrike" cap="none">
                <a:solidFill>
                  <a:schemeClr val="dk1"/>
                </a:solidFill>
                <a:latin typeface="Arial"/>
                <a:ea typeface="Arial"/>
                <a:cs typeface="Arial"/>
                <a:sym typeface="Arial"/>
              </a:rPr>
              <a:t>‹#›</a:t>
            </a:fld>
            <a:endParaRPr sz="1200" b="0" i="1"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1" u="none" strike="noStrike" cap="none">
                <a:solidFill>
                  <a:schemeClr val="dk1"/>
                </a:solidFill>
                <a:latin typeface="Times New Roman"/>
                <a:ea typeface="Times New Roman"/>
                <a:cs typeface="Times New Roman"/>
                <a:sym typeface="Times New Roman"/>
              </a:rPr>
              <a:t>1</a:t>
            </a:fld>
            <a:endParaRPr sz="1200" b="0" i="1" u="none" strike="noStrike" cap="none">
              <a:solidFill>
                <a:schemeClr val="dk1"/>
              </a:solidFill>
              <a:latin typeface="Times New Roman"/>
              <a:ea typeface="Times New Roman"/>
              <a:cs typeface="Times New Roman"/>
              <a:sym typeface="Times New Roman"/>
            </a:endParaRPr>
          </a:p>
        </p:txBody>
      </p:sp>
      <p:sp>
        <p:nvSpPr>
          <p:cNvPr id="207" name="Google Shape;2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bff5b307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fbff5b307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fbff5b3079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fbff5b3079_0_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17"/>
        <p:cNvGrpSpPr/>
        <p:nvPr/>
      </p:nvGrpSpPr>
      <p:grpSpPr>
        <a:xfrm>
          <a:off x="0" y="0"/>
          <a:ext cx="0" cy="0"/>
          <a:chOff x="0" y="0"/>
          <a:chExt cx="0" cy="0"/>
        </a:xfrm>
      </p:grpSpPr>
      <p:sp>
        <p:nvSpPr>
          <p:cNvPr id="18" name="Google Shape;18;p30"/>
          <p:cNvSpPr/>
          <p:nvPr/>
        </p:nvSpPr>
        <p:spPr>
          <a:xfrm>
            <a:off x="395289" y="1412875"/>
            <a:ext cx="8389936" cy="2305050"/>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93938"/>
              </a:buClr>
              <a:buSzPts val="1662"/>
              <a:buFont typeface="Arial"/>
              <a:buNone/>
            </a:pPr>
            <a:r>
              <a:rPr lang="en-US" sz="1662" b="0" i="0" u="none" strike="noStrike" cap="none">
                <a:solidFill>
                  <a:srgbClr val="393938"/>
                </a:solidFill>
                <a:latin typeface="Arial"/>
                <a:ea typeface="Arial"/>
                <a:cs typeface="Arial"/>
                <a:sym typeface="Arial"/>
              </a:rPr>
              <a:t>    </a:t>
            </a:r>
            <a:endParaRPr/>
          </a:p>
        </p:txBody>
      </p:sp>
      <p:pic>
        <p:nvPicPr>
          <p:cNvPr id="19" name="Google Shape;19;p30" descr="Monash_logo_rgb"/>
          <p:cNvPicPr preferRelativeResize="0"/>
          <p:nvPr/>
        </p:nvPicPr>
        <p:blipFill rotWithShape="1">
          <a:blip r:embed="rId2">
            <a:alphaModFix/>
          </a:blip>
          <a:srcRect/>
          <a:stretch/>
        </p:blipFill>
        <p:spPr>
          <a:xfrm>
            <a:off x="611190" y="368303"/>
            <a:ext cx="4176712" cy="473075"/>
          </a:xfrm>
          <a:prstGeom prst="rect">
            <a:avLst/>
          </a:prstGeom>
          <a:noFill/>
          <a:ln>
            <a:noFill/>
          </a:ln>
        </p:spPr>
      </p:pic>
      <p:grpSp>
        <p:nvGrpSpPr>
          <p:cNvPr id="20" name="Google Shape;20;p30"/>
          <p:cNvGrpSpPr/>
          <p:nvPr/>
        </p:nvGrpSpPr>
        <p:grpSpPr>
          <a:xfrm>
            <a:off x="395289" y="944562"/>
            <a:ext cx="8389936" cy="610231"/>
            <a:chOff x="249" y="595"/>
            <a:chExt cx="5285" cy="384"/>
          </a:xfrm>
        </p:grpSpPr>
        <p:sp>
          <p:nvSpPr>
            <p:cNvPr id="21" name="Google Shape;21;p30"/>
            <p:cNvSpPr/>
            <p:nvPr/>
          </p:nvSpPr>
          <p:spPr>
            <a:xfrm rot="2700000">
              <a:off x="691" y="684"/>
              <a:ext cx="273" cy="233"/>
            </a:xfrm>
            <a:prstGeom prst="rect">
              <a:avLst/>
            </a:prstGeom>
            <a:solidFill>
              <a:srgbClr val="7030A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393938"/>
                </a:solidFill>
                <a:latin typeface="Arial"/>
                <a:ea typeface="Arial"/>
                <a:cs typeface="Arial"/>
                <a:sym typeface="Arial"/>
              </a:endParaRPr>
            </a:p>
          </p:txBody>
        </p:sp>
        <p:sp>
          <p:nvSpPr>
            <p:cNvPr id="22" name="Google Shape;22;p30"/>
            <p:cNvSpPr/>
            <p:nvPr/>
          </p:nvSpPr>
          <p:spPr>
            <a:xfrm>
              <a:off x="249" y="595"/>
              <a:ext cx="5285" cy="306"/>
            </a:xfrm>
            <a:prstGeom prst="rect">
              <a:avLst/>
            </a:prstGeom>
            <a:solidFill>
              <a:srgbClr val="7030A0"/>
            </a:solidFill>
            <a:ln>
              <a:noFill/>
            </a:ln>
          </p:spPr>
          <p:txBody>
            <a:bodyPr spcFirstLastPara="1" wrap="square" lIns="576000" tIns="46800" rIns="91425" bIns="45700" anchor="ctr" anchorCtr="0">
              <a:noAutofit/>
            </a:bodyPr>
            <a:lstStyle/>
            <a:p>
              <a:pPr marL="0" marR="0" lvl="0" indent="0" algn="l" rtl="0">
                <a:lnSpc>
                  <a:spcPct val="100000"/>
                </a:lnSpc>
                <a:spcBef>
                  <a:spcPts val="0"/>
                </a:spcBef>
                <a:spcAft>
                  <a:spcPts val="0"/>
                </a:spcAft>
                <a:buClr>
                  <a:srgbClr val="FFFFFF"/>
                </a:buClr>
                <a:buSzPts val="1662"/>
                <a:buFont typeface="Arial"/>
                <a:buNone/>
              </a:pPr>
              <a:r>
                <a:rPr lang="en-US" sz="1662" b="1" i="0" u="none" strike="noStrike" cap="none">
                  <a:solidFill>
                    <a:srgbClr val="FFFFFF"/>
                  </a:solidFill>
                  <a:latin typeface="Arial"/>
                  <a:ea typeface="Arial"/>
                  <a:cs typeface="Arial"/>
                  <a:sym typeface="Arial"/>
                </a:rPr>
                <a:t>Information Technology</a:t>
              </a:r>
              <a:endParaRPr/>
            </a:p>
          </p:txBody>
        </p:sp>
      </p:grpSp>
      <p:sp>
        <p:nvSpPr>
          <p:cNvPr id="23" name="Google Shape;23;p30"/>
          <p:cNvSpPr txBox="1">
            <a:spLocks noGrp="1"/>
          </p:cNvSpPr>
          <p:nvPr>
            <p:ph type="ctrTitle"/>
          </p:nvPr>
        </p:nvSpPr>
        <p:spPr>
          <a:xfrm>
            <a:off x="971552" y="1557338"/>
            <a:ext cx="7813676" cy="12239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877" b="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4" name="Google Shape;24;p30"/>
          <p:cNvSpPr txBox="1">
            <a:spLocks noGrp="1"/>
          </p:cNvSpPr>
          <p:nvPr>
            <p:ph type="subTitle" idx="1"/>
          </p:nvPr>
        </p:nvSpPr>
        <p:spPr>
          <a:xfrm>
            <a:off x="971552" y="2924175"/>
            <a:ext cx="7813676" cy="647700"/>
          </a:xfrm>
          <a:prstGeom prst="rect">
            <a:avLst/>
          </a:prstGeom>
          <a:noFill/>
          <a:ln>
            <a:noFill/>
          </a:ln>
        </p:spPr>
        <p:txBody>
          <a:bodyPr spcFirstLastPara="1" wrap="square" lIns="91425" tIns="45700" rIns="91425" bIns="45700" anchor="t" anchorCtr="0">
            <a:noAutofit/>
          </a:bodyPr>
          <a:lstStyle>
            <a:lvl1pPr lvl="0" algn="l">
              <a:spcBef>
                <a:spcPts val="443"/>
              </a:spcBef>
              <a:spcAft>
                <a:spcPts val="0"/>
              </a:spcAft>
              <a:buClr>
                <a:schemeClr val="lt1"/>
              </a:buClr>
              <a:buSzPts val="2215"/>
              <a:buFont typeface="Noto Sans Symbols"/>
              <a:buNone/>
              <a:defRPr sz="2215">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pic>
        <p:nvPicPr>
          <p:cNvPr id="25" name="Google Shape;25;p30"/>
          <p:cNvPicPr preferRelativeResize="0"/>
          <p:nvPr/>
        </p:nvPicPr>
        <p:blipFill rotWithShape="1">
          <a:blip r:embed="rId3">
            <a:alphaModFix/>
          </a:blip>
          <a:srcRect/>
          <a:stretch/>
        </p:blipFill>
        <p:spPr>
          <a:xfrm>
            <a:off x="392114" y="3684588"/>
            <a:ext cx="8401050" cy="280511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46"/>
          <p:cNvSpPr>
            <a:spLocks noGrp="1"/>
          </p:cNvSpPr>
          <p:nvPr>
            <p:ph type="pic" idx="2"/>
          </p:nvPr>
        </p:nvSpPr>
        <p:spPr>
          <a:xfrm>
            <a:off x="3887788" y="987425"/>
            <a:ext cx="4629150" cy="4873625"/>
          </a:xfrm>
          <a:prstGeom prst="rect">
            <a:avLst/>
          </a:prstGeom>
          <a:noFill/>
          <a:ln>
            <a:noFill/>
          </a:ln>
        </p:spPr>
      </p:sp>
      <p:sp>
        <p:nvSpPr>
          <p:cNvPr id="71" name="Google Shape;71;p4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a:off x="457200" y="609600"/>
            <a:ext cx="8229600" cy="7318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1" name="Google Shape;81;p4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3"/>
        <p:cNvGrpSpPr/>
        <p:nvPr/>
      </p:nvGrpSpPr>
      <p:grpSpPr>
        <a:xfrm>
          <a:off x="0" y="0"/>
          <a:ext cx="0" cy="0"/>
          <a:chOff x="0" y="0"/>
          <a:chExt cx="0" cy="0"/>
        </a:xfrm>
      </p:grpSpPr>
      <p:sp>
        <p:nvSpPr>
          <p:cNvPr id="94" name="Google Shape;94;p33"/>
          <p:cNvSpPr txBox="1">
            <a:spLocks noGrp="1"/>
          </p:cNvSpPr>
          <p:nvPr>
            <p:ph type="title"/>
          </p:nvPr>
        </p:nvSpPr>
        <p:spPr>
          <a:xfrm>
            <a:off x="762000" y="457200"/>
            <a:ext cx="7467600" cy="609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5" name="Google Shape;95;p33"/>
          <p:cNvSpPr txBox="1">
            <a:spLocks noGrp="1"/>
          </p:cNvSpPr>
          <p:nvPr>
            <p:ph type="body" idx="1"/>
          </p:nvPr>
        </p:nvSpPr>
        <p:spPr>
          <a:xfrm>
            <a:off x="609600" y="2057400"/>
            <a:ext cx="77724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3"/>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u="none" strike="noStrike" cap="none">
                <a:solidFill>
                  <a:schemeClr val="dk1"/>
                </a:solidFill>
                <a:latin typeface="Arial"/>
                <a:ea typeface="Arial"/>
                <a:cs typeface="Arial"/>
                <a:sym typeface="Arial"/>
              </a:defRPr>
            </a:lvl1pPr>
            <a:lvl2pPr marL="0" lvl="1" indent="0" algn="r">
              <a:spcBef>
                <a:spcPts val="0"/>
              </a:spcBef>
              <a:spcAft>
                <a:spcPts val="0"/>
              </a:spcAft>
              <a:buNone/>
              <a:defRPr sz="1000" b="0" i="1" u="none" strike="noStrike" cap="none">
                <a:solidFill>
                  <a:schemeClr val="dk1"/>
                </a:solidFill>
                <a:latin typeface="Arial"/>
                <a:ea typeface="Arial"/>
                <a:cs typeface="Arial"/>
                <a:sym typeface="Arial"/>
              </a:defRPr>
            </a:lvl2pPr>
            <a:lvl3pPr marL="0" lvl="2" indent="0" algn="r">
              <a:spcBef>
                <a:spcPts val="0"/>
              </a:spcBef>
              <a:spcAft>
                <a:spcPts val="0"/>
              </a:spcAft>
              <a:buNone/>
              <a:defRPr sz="1000" b="0" i="1" u="none" strike="noStrike" cap="none">
                <a:solidFill>
                  <a:schemeClr val="dk1"/>
                </a:solidFill>
                <a:latin typeface="Arial"/>
                <a:ea typeface="Arial"/>
                <a:cs typeface="Arial"/>
                <a:sym typeface="Arial"/>
              </a:defRPr>
            </a:lvl3pPr>
            <a:lvl4pPr marL="0" lvl="3" indent="0" algn="r">
              <a:spcBef>
                <a:spcPts val="0"/>
              </a:spcBef>
              <a:spcAft>
                <a:spcPts val="0"/>
              </a:spcAft>
              <a:buNone/>
              <a:defRPr sz="1000" b="0" i="1" u="none" strike="noStrike" cap="none">
                <a:solidFill>
                  <a:schemeClr val="dk1"/>
                </a:solidFill>
                <a:latin typeface="Arial"/>
                <a:ea typeface="Arial"/>
                <a:cs typeface="Arial"/>
                <a:sym typeface="Arial"/>
              </a:defRPr>
            </a:lvl4pPr>
            <a:lvl5pPr marL="0" lvl="4" indent="0" algn="r">
              <a:spcBef>
                <a:spcPts val="0"/>
              </a:spcBef>
              <a:spcAft>
                <a:spcPts val="0"/>
              </a:spcAft>
              <a:buNone/>
              <a:defRPr sz="1000" b="0" i="1" u="none" strike="noStrike" cap="none">
                <a:solidFill>
                  <a:schemeClr val="dk1"/>
                </a:solidFill>
                <a:latin typeface="Arial"/>
                <a:ea typeface="Arial"/>
                <a:cs typeface="Arial"/>
                <a:sym typeface="Arial"/>
              </a:defRPr>
            </a:lvl5pPr>
            <a:lvl6pPr marL="0" lvl="5" indent="0" algn="r">
              <a:spcBef>
                <a:spcPts val="0"/>
              </a:spcBef>
              <a:spcAft>
                <a:spcPts val="0"/>
              </a:spcAft>
              <a:buNone/>
              <a:defRPr sz="1000" b="0" i="1" u="none" strike="noStrike" cap="none">
                <a:solidFill>
                  <a:schemeClr val="dk1"/>
                </a:solidFill>
                <a:latin typeface="Arial"/>
                <a:ea typeface="Arial"/>
                <a:cs typeface="Arial"/>
                <a:sym typeface="Arial"/>
              </a:defRPr>
            </a:lvl6pPr>
            <a:lvl7pPr marL="0" lvl="6" indent="0" algn="r">
              <a:spcBef>
                <a:spcPts val="0"/>
              </a:spcBef>
              <a:spcAft>
                <a:spcPts val="0"/>
              </a:spcAft>
              <a:buNone/>
              <a:defRPr sz="1000" b="0" i="1" u="none" strike="noStrike" cap="none">
                <a:solidFill>
                  <a:schemeClr val="dk1"/>
                </a:solidFill>
                <a:latin typeface="Arial"/>
                <a:ea typeface="Arial"/>
                <a:cs typeface="Arial"/>
                <a:sym typeface="Arial"/>
              </a:defRPr>
            </a:lvl7pPr>
            <a:lvl8pPr marL="0" lvl="7" indent="0" algn="r">
              <a:spcBef>
                <a:spcPts val="0"/>
              </a:spcBef>
              <a:spcAft>
                <a:spcPts val="0"/>
              </a:spcAft>
              <a:buNone/>
              <a:defRPr sz="1000" b="0" i="1" u="none" strike="noStrike" cap="none">
                <a:solidFill>
                  <a:schemeClr val="dk1"/>
                </a:solidFill>
                <a:latin typeface="Arial"/>
                <a:ea typeface="Arial"/>
                <a:cs typeface="Arial"/>
                <a:sym typeface="Arial"/>
              </a:defRPr>
            </a:lvl8pPr>
            <a:lvl9pPr marL="0" lvl="8" indent="0" algn="r">
              <a:spcBef>
                <a:spcPts val="0"/>
              </a:spcBef>
              <a:spcAft>
                <a:spcPts val="0"/>
              </a:spcAft>
              <a:buNone/>
              <a:defRPr sz="1000" b="0" i="1"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Over Text" type="objOverTx">
  <p:cSld name="OBJECT_OVER_TEXT">
    <p:spTree>
      <p:nvGrpSpPr>
        <p:cNvPr id="1" name="Shape 97"/>
        <p:cNvGrpSpPr/>
        <p:nvPr/>
      </p:nvGrpSpPr>
      <p:grpSpPr>
        <a:xfrm>
          <a:off x="0" y="0"/>
          <a:ext cx="0" cy="0"/>
          <a:chOff x="0" y="0"/>
          <a:chExt cx="0" cy="0"/>
        </a:xfrm>
      </p:grpSpPr>
      <p:sp>
        <p:nvSpPr>
          <p:cNvPr id="98" name="Google Shape;98;p38"/>
          <p:cNvSpPr txBox="1">
            <a:spLocks noGrp="1"/>
          </p:cNvSpPr>
          <p:nvPr>
            <p:ph type="title"/>
          </p:nvPr>
        </p:nvSpPr>
        <p:spPr>
          <a:xfrm>
            <a:off x="762000" y="3810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9" name="Google Shape;99;p38"/>
          <p:cNvSpPr txBox="1">
            <a:spLocks noGrp="1"/>
          </p:cNvSpPr>
          <p:nvPr>
            <p:ph type="body" idx="1"/>
          </p:nvPr>
        </p:nvSpPr>
        <p:spPr>
          <a:xfrm>
            <a:off x="659310" y="1447800"/>
            <a:ext cx="7772400" cy="2514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8"/>
          <p:cNvSpPr txBox="1">
            <a:spLocks noGrp="1"/>
          </p:cNvSpPr>
          <p:nvPr>
            <p:ph type="body" idx="2"/>
          </p:nvPr>
        </p:nvSpPr>
        <p:spPr>
          <a:xfrm>
            <a:off x="685800" y="4038600"/>
            <a:ext cx="7772400" cy="2286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8"/>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2"/>
        <p:cNvGrpSpPr/>
        <p:nvPr/>
      </p:nvGrpSpPr>
      <p:grpSpPr>
        <a:xfrm>
          <a:off x="0" y="0"/>
          <a:ext cx="0" cy="0"/>
          <a:chOff x="0" y="0"/>
          <a:chExt cx="0" cy="0"/>
        </a:xfrm>
      </p:grpSpPr>
      <p:sp>
        <p:nvSpPr>
          <p:cNvPr id="103" name="Google Shape;103;p4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4" name="Google Shape;104;p4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Tahoma"/>
              <a:buNone/>
              <a:defRPr sz="2400"/>
            </a:lvl1pPr>
            <a:lvl2pPr lvl="1" algn="ctr">
              <a:spcBef>
                <a:spcPts val="400"/>
              </a:spcBef>
              <a:spcAft>
                <a:spcPts val="0"/>
              </a:spcAft>
              <a:buClr>
                <a:schemeClr val="dk1"/>
              </a:buClr>
              <a:buSzPts val="2000"/>
              <a:buFont typeface="Tahoma"/>
              <a:buNone/>
              <a:defRPr sz="2000"/>
            </a:lvl2pPr>
            <a:lvl3pPr lvl="2" algn="ctr">
              <a:spcBef>
                <a:spcPts val="360"/>
              </a:spcBef>
              <a:spcAft>
                <a:spcPts val="0"/>
              </a:spcAft>
              <a:buClr>
                <a:schemeClr val="dk1"/>
              </a:buClr>
              <a:buSzPts val="1800"/>
              <a:buFont typeface="Tahoma"/>
              <a:buNone/>
              <a:defRPr sz="1800"/>
            </a:lvl3pPr>
            <a:lvl4pPr lvl="3" algn="ctr">
              <a:spcBef>
                <a:spcPts val="320"/>
              </a:spcBef>
              <a:spcAft>
                <a:spcPts val="0"/>
              </a:spcAft>
              <a:buClr>
                <a:schemeClr val="dk1"/>
              </a:buClr>
              <a:buSzPts val="1600"/>
              <a:buFont typeface="Tahoma"/>
              <a:buNone/>
              <a:defRPr sz="1600"/>
            </a:lvl4pPr>
            <a:lvl5pPr lvl="4" algn="ctr">
              <a:spcBef>
                <a:spcPts val="320"/>
              </a:spcBef>
              <a:spcAft>
                <a:spcPts val="0"/>
              </a:spcAft>
              <a:buClr>
                <a:schemeClr val="dk1"/>
              </a:buClr>
              <a:buSzPts val="1600"/>
              <a:buFont typeface="Tahoma"/>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5" name="Google Shape;105;p49"/>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6"/>
        <p:cNvGrpSpPr/>
        <p:nvPr/>
      </p:nvGrpSpPr>
      <p:grpSpPr>
        <a:xfrm>
          <a:off x="0" y="0"/>
          <a:ext cx="0" cy="0"/>
          <a:chOff x="0" y="0"/>
          <a:chExt cx="0" cy="0"/>
        </a:xfrm>
      </p:grpSpPr>
      <p:sp>
        <p:nvSpPr>
          <p:cNvPr id="107" name="Google Shape;107;p50"/>
          <p:cNvSpPr txBox="1">
            <a:spLocks noGrp="1"/>
          </p:cNvSpPr>
          <p:nvPr>
            <p:ph type="title"/>
          </p:nvPr>
        </p:nvSpPr>
        <p:spPr>
          <a:xfrm>
            <a:off x="685800" y="457200"/>
            <a:ext cx="7886700" cy="6969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8" name="Google Shape;108;p5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Tahoma"/>
              <a:buNone/>
              <a:defRPr sz="2400"/>
            </a:lvl1pPr>
            <a:lvl2pPr marL="914400" lvl="1" indent="-228600" algn="l">
              <a:spcBef>
                <a:spcPts val="400"/>
              </a:spcBef>
              <a:spcAft>
                <a:spcPts val="0"/>
              </a:spcAft>
              <a:buClr>
                <a:schemeClr val="dk1"/>
              </a:buClr>
              <a:buSzPts val="2000"/>
              <a:buFont typeface="Tahoma"/>
              <a:buNone/>
              <a:defRPr sz="2000"/>
            </a:lvl2pPr>
            <a:lvl3pPr marL="1371600" lvl="2" indent="-228600" algn="l">
              <a:spcBef>
                <a:spcPts val="360"/>
              </a:spcBef>
              <a:spcAft>
                <a:spcPts val="0"/>
              </a:spcAft>
              <a:buClr>
                <a:schemeClr val="dk1"/>
              </a:buClr>
              <a:buSzPts val="1800"/>
              <a:buFont typeface="Tahoma"/>
              <a:buNone/>
              <a:defRPr sz="1800"/>
            </a:lvl3pPr>
            <a:lvl4pPr marL="1828800" lvl="3" indent="-228600" algn="l">
              <a:spcBef>
                <a:spcPts val="320"/>
              </a:spcBef>
              <a:spcAft>
                <a:spcPts val="0"/>
              </a:spcAft>
              <a:buClr>
                <a:schemeClr val="dk1"/>
              </a:buClr>
              <a:buSzPts val="1600"/>
              <a:buFont typeface="Tahoma"/>
              <a:buNone/>
              <a:defRPr sz="1600"/>
            </a:lvl4pPr>
            <a:lvl5pPr marL="2286000" lvl="4" indent="-228600" algn="l">
              <a:spcBef>
                <a:spcPts val="320"/>
              </a:spcBef>
              <a:spcAft>
                <a:spcPts val="0"/>
              </a:spcAft>
              <a:buClr>
                <a:schemeClr val="dk1"/>
              </a:buClr>
              <a:buSzPts val="1600"/>
              <a:buFont typeface="Tahoma"/>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09" name="Google Shape;109;p50"/>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51"/>
          <p:cNvSpPr txBox="1">
            <a:spLocks noGrp="1"/>
          </p:cNvSpPr>
          <p:nvPr>
            <p:ph type="title"/>
          </p:nvPr>
        </p:nvSpPr>
        <p:spPr>
          <a:xfrm>
            <a:off x="685800" y="3810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2" name="Google Shape;112;p51"/>
          <p:cNvSpPr txBox="1">
            <a:spLocks noGrp="1"/>
          </p:cNvSpPr>
          <p:nvPr>
            <p:ph type="body" idx="1"/>
          </p:nvPr>
        </p:nvSpPr>
        <p:spPr>
          <a:xfrm>
            <a:off x="6858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51"/>
          <p:cNvSpPr txBox="1">
            <a:spLocks noGrp="1"/>
          </p:cNvSpPr>
          <p:nvPr>
            <p:ph type="body" idx="2"/>
          </p:nvPr>
        </p:nvSpPr>
        <p:spPr>
          <a:xfrm>
            <a:off x="46482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51"/>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52"/>
          <p:cNvSpPr txBox="1">
            <a:spLocks noGrp="1"/>
          </p:cNvSpPr>
          <p:nvPr>
            <p:ph type="title"/>
          </p:nvPr>
        </p:nvSpPr>
        <p:spPr>
          <a:xfrm>
            <a:off x="630238" y="365125"/>
            <a:ext cx="7886700" cy="7778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7" name="Google Shape;117;p5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a:buNone/>
              <a:defRPr sz="2400" b="1"/>
            </a:lvl1pPr>
            <a:lvl2pPr marL="914400" lvl="1" indent="-228600" algn="l">
              <a:spcBef>
                <a:spcPts val="400"/>
              </a:spcBef>
              <a:spcAft>
                <a:spcPts val="0"/>
              </a:spcAft>
              <a:buClr>
                <a:schemeClr val="dk1"/>
              </a:buClr>
              <a:buSzPts val="2000"/>
              <a:buFont typeface="Tahoma"/>
              <a:buNone/>
              <a:defRPr sz="2000" b="1"/>
            </a:lvl2pPr>
            <a:lvl3pPr marL="1371600" lvl="2" indent="-228600" algn="l">
              <a:spcBef>
                <a:spcPts val="360"/>
              </a:spcBef>
              <a:spcAft>
                <a:spcPts val="0"/>
              </a:spcAft>
              <a:buClr>
                <a:schemeClr val="dk1"/>
              </a:buClr>
              <a:buSzPts val="1800"/>
              <a:buFont typeface="Tahoma"/>
              <a:buNone/>
              <a:defRPr sz="1800" b="1"/>
            </a:lvl3pPr>
            <a:lvl4pPr marL="1828800" lvl="3" indent="-228600" algn="l">
              <a:spcBef>
                <a:spcPts val="320"/>
              </a:spcBef>
              <a:spcAft>
                <a:spcPts val="0"/>
              </a:spcAft>
              <a:buClr>
                <a:schemeClr val="dk1"/>
              </a:buClr>
              <a:buSzPts val="1600"/>
              <a:buFont typeface="Tahoma"/>
              <a:buNone/>
              <a:defRPr sz="1600" b="1"/>
            </a:lvl4pPr>
            <a:lvl5pPr marL="2286000" lvl="4" indent="-228600" algn="l">
              <a:spcBef>
                <a:spcPts val="320"/>
              </a:spcBef>
              <a:spcAft>
                <a:spcPts val="0"/>
              </a:spcAft>
              <a:buClr>
                <a:schemeClr val="dk1"/>
              </a:buClr>
              <a:buSzPts val="1600"/>
              <a:buFont typeface="Tahom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5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5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Tahoma"/>
              <a:buNone/>
              <a:defRPr sz="2400" b="1"/>
            </a:lvl1pPr>
            <a:lvl2pPr marL="914400" lvl="1" indent="-228600" algn="l">
              <a:spcBef>
                <a:spcPts val="400"/>
              </a:spcBef>
              <a:spcAft>
                <a:spcPts val="0"/>
              </a:spcAft>
              <a:buClr>
                <a:schemeClr val="dk1"/>
              </a:buClr>
              <a:buSzPts val="2000"/>
              <a:buFont typeface="Tahoma"/>
              <a:buNone/>
              <a:defRPr sz="2000" b="1"/>
            </a:lvl2pPr>
            <a:lvl3pPr marL="1371600" lvl="2" indent="-228600" algn="l">
              <a:spcBef>
                <a:spcPts val="360"/>
              </a:spcBef>
              <a:spcAft>
                <a:spcPts val="0"/>
              </a:spcAft>
              <a:buClr>
                <a:schemeClr val="dk1"/>
              </a:buClr>
              <a:buSzPts val="1800"/>
              <a:buFont typeface="Tahoma"/>
              <a:buNone/>
              <a:defRPr sz="1800" b="1"/>
            </a:lvl3pPr>
            <a:lvl4pPr marL="1828800" lvl="3" indent="-228600" algn="l">
              <a:spcBef>
                <a:spcPts val="320"/>
              </a:spcBef>
              <a:spcAft>
                <a:spcPts val="0"/>
              </a:spcAft>
              <a:buClr>
                <a:schemeClr val="dk1"/>
              </a:buClr>
              <a:buSzPts val="1600"/>
              <a:buFont typeface="Tahoma"/>
              <a:buNone/>
              <a:defRPr sz="1600" b="1"/>
            </a:lvl4pPr>
            <a:lvl5pPr marL="2286000" lvl="4" indent="-228600" algn="l">
              <a:spcBef>
                <a:spcPts val="320"/>
              </a:spcBef>
              <a:spcAft>
                <a:spcPts val="0"/>
              </a:spcAft>
              <a:buClr>
                <a:schemeClr val="dk1"/>
              </a:buClr>
              <a:buSzPts val="1600"/>
              <a:buFont typeface="Tahoma"/>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5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2"/>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53"/>
          <p:cNvSpPr txBox="1">
            <a:spLocks noGrp="1"/>
          </p:cNvSpPr>
          <p:nvPr>
            <p:ph type="title"/>
          </p:nvPr>
        </p:nvSpPr>
        <p:spPr>
          <a:xfrm>
            <a:off x="762000" y="4572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4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4" name="Google Shape;124;p53"/>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31"/>
          <p:cNvSpPr txBox="1">
            <a:spLocks noGrp="1"/>
          </p:cNvSpPr>
          <p:nvPr>
            <p:ph type="title"/>
          </p:nvPr>
        </p:nvSpPr>
        <p:spPr>
          <a:xfrm>
            <a:off x="457200" y="609600"/>
            <a:ext cx="8229600" cy="7318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54"/>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7"/>
        <p:cNvGrpSpPr/>
        <p:nvPr/>
      </p:nvGrpSpPr>
      <p:grpSpPr>
        <a:xfrm>
          <a:off x="0" y="0"/>
          <a:ext cx="0" cy="0"/>
          <a:chOff x="0" y="0"/>
          <a:chExt cx="0" cy="0"/>
        </a:xfrm>
      </p:grpSpPr>
      <p:sp>
        <p:nvSpPr>
          <p:cNvPr id="128" name="Google Shape;128;p55"/>
          <p:cNvSpPr txBox="1">
            <a:spLocks noGrp="1"/>
          </p:cNvSpPr>
          <p:nvPr>
            <p:ph type="title"/>
          </p:nvPr>
        </p:nvSpPr>
        <p:spPr>
          <a:xfrm>
            <a:off x="630238" y="1295400"/>
            <a:ext cx="2949575" cy="762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9" name="Google Shape;129;p55"/>
          <p:cNvSpPr txBox="1">
            <a:spLocks noGrp="1"/>
          </p:cNvSpPr>
          <p:nvPr>
            <p:ph type="body" idx="1"/>
          </p:nvPr>
        </p:nvSpPr>
        <p:spPr>
          <a:xfrm>
            <a:off x="3887788" y="1600200"/>
            <a:ext cx="4629150" cy="4260850"/>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Font typeface="Tahoma"/>
              <a:buChar char="•"/>
              <a:defRPr sz="2000"/>
            </a:lvl1pPr>
            <a:lvl2pPr marL="914400" lvl="1" indent="-355600" algn="l">
              <a:spcBef>
                <a:spcPts val="400"/>
              </a:spcBef>
              <a:spcAft>
                <a:spcPts val="0"/>
              </a:spcAft>
              <a:buClr>
                <a:schemeClr val="dk1"/>
              </a:buClr>
              <a:buSzPts val="2000"/>
              <a:buFont typeface="Tahoma"/>
              <a:buChar char="–"/>
              <a:defRPr sz="2000"/>
            </a:lvl2pPr>
            <a:lvl3pPr marL="1371600" lvl="2" indent="-355600" algn="l">
              <a:spcBef>
                <a:spcPts val="400"/>
              </a:spcBef>
              <a:spcAft>
                <a:spcPts val="0"/>
              </a:spcAft>
              <a:buClr>
                <a:schemeClr val="dk1"/>
              </a:buClr>
              <a:buSzPts val="2000"/>
              <a:buFont typeface="Tahoma"/>
              <a:buChar char="•"/>
              <a:defRPr sz="2000"/>
            </a:lvl3pPr>
            <a:lvl4pPr marL="1828800" lvl="3" indent="-355600" algn="l">
              <a:spcBef>
                <a:spcPts val="400"/>
              </a:spcBef>
              <a:spcAft>
                <a:spcPts val="0"/>
              </a:spcAft>
              <a:buClr>
                <a:schemeClr val="dk1"/>
              </a:buClr>
              <a:buSzPts val="2000"/>
              <a:buFont typeface="Tahoma"/>
              <a:buChar char="–"/>
              <a:defRPr sz="2000"/>
            </a:lvl4pPr>
            <a:lvl5pPr marL="2286000" lvl="4" indent="-355600" algn="l">
              <a:spcBef>
                <a:spcPts val="400"/>
              </a:spcBef>
              <a:spcAft>
                <a:spcPts val="0"/>
              </a:spcAft>
              <a:buClr>
                <a:schemeClr val="dk1"/>
              </a:buClr>
              <a:buSzPts val="2000"/>
              <a:buFont typeface="Tahoma"/>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0" name="Google Shape;130;p5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Tahoma"/>
              <a:buNone/>
              <a:defRPr sz="1600"/>
            </a:lvl1pPr>
            <a:lvl2pPr marL="914400" lvl="1" indent="-228600" algn="l">
              <a:spcBef>
                <a:spcPts val="280"/>
              </a:spcBef>
              <a:spcAft>
                <a:spcPts val="0"/>
              </a:spcAft>
              <a:buClr>
                <a:schemeClr val="dk1"/>
              </a:buClr>
              <a:buSzPts val="1400"/>
              <a:buFont typeface="Tahoma"/>
              <a:buNone/>
              <a:defRPr sz="1400"/>
            </a:lvl2pPr>
            <a:lvl3pPr marL="1371600" lvl="2" indent="-228600" algn="l">
              <a:spcBef>
                <a:spcPts val="240"/>
              </a:spcBef>
              <a:spcAft>
                <a:spcPts val="0"/>
              </a:spcAft>
              <a:buClr>
                <a:schemeClr val="dk1"/>
              </a:buClr>
              <a:buSzPts val="1200"/>
              <a:buFont typeface="Tahoma"/>
              <a:buNone/>
              <a:defRPr sz="1200"/>
            </a:lvl3pPr>
            <a:lvl4pPr marL="1828800" lvl="3" indent="-228600" algn="l">
              <a:spcBef>
                <a:spcPts val="200"/>
              </a:spcBef>
              <a:spcAft>
                <a:spcPts val="0"/>
              </a:spcAft>
              <a:buClr>
                <a:schemeClr val="dk1"/>
              </a:buClr>
              <a:buSzPts val="1000"/>
              <a:buFont typeface="Tahoma"/>
              <a:buNone/>
              <a:defRPr sz="1000"/>
            </a:lvl4pPr>
            <a:lvl5pPr marL="2286000" lvl="4" indent="-228600" algn="l">
              <a:spcBef>
                <a:spcPts val="200"/>
              </a:spcBef>
              <a:spcAft>
                <a:spcPts val="0"/>
              </a:spcAft>
              <a:buClr>
                <a:schemeClr val="dk1"/>
              </a:buClr>
              <a:buSzPts val="1000"/>
              <a:buFont typeface="Tahoma"/>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1" name="Google Shape;131;p55"/>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56"/>
          <p:cNvSpPr txBox="1">
            <a:spLocks noGrp="1"/>
          </p:cNvSpPr>
          <p:nvPr>
            <p:ph type="title"/>
          </p:nvPr>
        </p:nvSpPr>
        <p:spPr>
          <a:xfrm>
            <a:off x="914400" y="3048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4" name="Google Shape;134;p56"/>
          <p:cNvSpPr txBox="1">
            <a:spLocks noGrp="1"/>
          </p:cNvSpPr>
          <p:nvPr>
            <p:ph type="body" idx="1"/>
          </p:nvPr>
        </p:nvSpPr>
        <p:spPr>
          <a:xfrm rot="5400000">
            <a:off x="2590800" y="457200"/>
            <a:ext cx="3962400" cy="777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56"/>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57"/>
          <p:cNvSpPr txBox="1">
            <a:spLocks noGrp="1"/>
          </p:cNvSpPr>
          <p:nvPr>
            <p:ph type="title"/>
          </p:nvPr>
        </p:nvSpPr>
        <p:spPr>
          <a:xfrm rot="5400000">
            <a:off x="5010150" y="2876550"/>
            <a:ext cx="4953000" cy="1943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57"/>
          <p:cNvSpPr txBox="1">
            <a:spLocks noGrp="1"/>
          </p:cNvSpPr>
          <p:nvPr>
            <p:ph type="body" idx="1"/>
          </p:nvPr>
        </p:nvSpPr>
        <p:spPr>
          <a:xfrm rot="5400000">
            <a:off x="1047750" y="1009650"/>
            <a:ext cx="4953000" cy="56769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57"/>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40"/>
        <p:cNvGrpSpPr/>
        <p:nvPr/>
      </p:nvGrpSpPr>
      <p:grpSpPr>
        <a:xfrm>
          <a:off x="0" y="0"/>
          <a:ext cx="0" cy="0"/>
          <a:chOff x="0" y="0"/>
          <a:chExt cx="0" cy="0"/>
        </a:xfrm>
      </p:grpSpPr>
      <p:sp>
        <p:nvSpPr>
          <p:cNvPr id="141" name="Google Shape;141;p58"/>
          <p:cNvSpPr txBox="1">
            <a:spLocks noGrp="1"/>
          </p:cNvSpPr>
          <p:nvPr>
            <p:ph type="title"/>
          </p:nvPr>
        </p:nvSpPr>
        <p:spPr>
          <a:xfrm>
            <a:off x="609600" y="3810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2" name="Google Shape;142;p58"/>
          <p:cNvSpPr txBox="1">
            <a:spLocks noGrp="1"/>
          </p:cNvSpPr>
          <p:nvPr>
            <p:ph type="body" idx="1"/>
          </p:nvPr>
        </p:nvSpPr>
        <p:spPr>
          <a:xfrm>
            <a:off x="6858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58"/>
          <p:cNvSpPr txBox="1">
            <a:spLocks noGrp="1"/>
          </p:cNvSpPr>
          <p:nvPr>
            <p:ph type="body" idx="2"/>
          </p:nvPr>
        </p:nvSpPr>
        <p:spPr>
          <a:xfrm>
            <a:off x="46482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58"/>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and Text" type="objAndTx">
  <p:cSld name="OBJECT_AND_TEXT">
    <p:spTree>
      <p:nvGrpSpPr>
        <p:cNvPr id="1" name="Shape 145"/>
        <p:cNvGrpSpPr/>
        <p:nvPr/>
      </p:nvGrpSpPr>
      <p:grpSpPr>
        <a:xfrm>
          <a:off x="0" y="0"/>
          <a:ext cx="0" cy="0"/>
          <a:chOff x="0" y="0"/>
          <a:chExt cx="0" cy="0"/>
        </a:xfrm>
      </p:grpSpPr>
      <p:sp>
        <p:nvSpPr>
          <p:cNvPr id="146" name="Google Shape;146;p59"/>
          <p:cNvSpPr txBox="1">
            <a:spLocks noGrp="1"/>
          </p:cNvSpPr>
          <p:nvPr>
            <p:ph type="title"/>
          </p:nvPr>
        </p:nvSpPr>
        <p:spPr>
          <a:xfrm>
            <a:off x="685800" y="13716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7" name="Google Shape;147;p59"/>
          <p:cNvSpPr txBox="1">
            <a:spLocks noGrp="1"/>
          </p:cNvSpPr>
          <p:nvPr>
            <p:ph type="body" idx="1"/>
          </p:nvPr>
        </p:nvSpPr>
        <p:spPr>
          <a:xfrm>
            <a:off x="6858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9"/>
          <p:cNvSpPr txBox="1">
            <a:spLocks noGrp="1"/>
          </p:cNvSpPr>
          <p:nvPr>
            <p:ph type="body" idx="2"/>
          </p:nvPr>
        </p:nvSpPr>
        <p:spPr>
          <a:xfrm>
            <a:off x="46482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9"/>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150"/>
        <p:cNvGrpSpPr/>
        <p:nvPr/>
      </p:nvGrpSpPr>
      <p:grpSpPr>
        <a:xfrm>
          <a:off x="0" y="0"/>
          <a:ext cx="0" cy="0"/>
          <a:chOff x="0" y="0"/>
          <a:chExt cx="0" cy="0"/>
        </a:xfrm>
      </p:grpSpPr>
      <p:sp>
        <p:nvSpPr>
          <p:cNvPr id="151" name="Google Shape;151;p60"/>
          <p:cNvSpPr txBox="1">
            <a:spLocks noGrp="1"/>
          </p:cNvSpPr>
          <p:nvPr>
            <p:ph type="title"/>
          </p:nvPr>
        </p:nvSpPr>
        <p:spPr>
          <a:xfrm>
            <a:off x="685800" y="1371600"/>
            <a:ext cx="77724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2" name="Google Shape;152;p60"/>
          <p:cNvSpPr txBox="1">
            <a:spLocks noGrp="1"/>
          </p:cNvSpPr>
          <p:nvPr>
            <p:ph type="body" idx="1"/>
          </p:nvPr>
        </p:nvSpPr>
        <p:spPr>
          <a:xfrm>
            <a:off x="685800" y="2362200"/>
            <a:ext cx="3810000" cy="3962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60"/>
          <p:cNvSpPr txBox="1">
            <a:spLocks noGrp="1"/>
          </p:cNvSpPr>
          <p:nvPr>
            <p:ph type="body" idx="2"/>
          </p:nvPr>
        </p:nvSpPr>
        <p:spPr>
          <a:xfrm>
            <a:off x="4648200" y="2362200"/>
            <a:ext cx="3810000" cy="1905000"/>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Tahoma"/>
              <a:buChar char="•"/>
              <a:defRPr sz="1600"/>
            </a:lvl1pPr>
            <a:lvl2pPr marL="914400" lvl="1" indent="-330200" algn="l">
              <a:spcBef>
                <a:spcPts val="320"/>
              </a:spcBef>
              <a:spcAft>
                <a:spcPts val="0"/>
              </a:spcAft>
              <a:buClr>
                <a:schemeClr val="dk1"/>
              </a:buClr>
              <a:buSzPts val="1600"/>
              <a:buFont typeface="Tahoma"/>
              <a:buChar char="–"/>
              <a:defRPr sz="1600"/>
            </a:lvl2pPr>
            <a:lvl3pPr marL="1371600" lvl="2" indent="-330200" algn="l">
              <a:spcBef>
                <a:spcPts val="320"/>
              </a:spcBef>
              <a:spcAft>
                <a:spcPts val="0"/>
              </a:spcAft>
              <a:buClr>
                <a:schemeClr val="dk1"/>
              </a:buClr>
              <a:buSzPts val="1600"/>
              <a:buFont typeface="Tahoma"/>
              <a:buChar char="•"/>
              <a:defRPr sz="1600"/>
            </a:lvl3pPr>
            <a:lvl4pPr marL="1828800" lvl="3" indent="-330200" algn="l">
              <a:spcBef>
                <a:spcPts val="320"/>
              </a:spcBef>
              <a:spcAft>
                <a:spcPts val="0"/>
              </a:spcAft>
              <a:buClr>
                <a:schemeClr val="dk1"/>
              </a:buClr>
              <a:buSzPts val="1600"/>
              <a:buFont typeface="Tahoma"/>
              <a:buChar char="–"/>
              <a:defRPr sz="1600"/>
            </a:lvl4pPr>
            <a:lvl5pPr marL="2286000" lvl="4" indent="-330200" algn="l">
              <a:spcBef>
                <a:spcPts val="320"/>
              </a:spcBef>
              <a:spcAft>
                <a:spcPts val="0"/>
              </a:spcAft>
              <a:buClr>
                <a:schemeClr val="dk1"/>
              </a:buClr>
              <a:buSzPts val="1600"/>
              <a:buFont typeface="Tahoma"/>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60"/>
          <p:cNvSpPr txBox="1">
            <a:spLocks noGrp="1"/>
          </p:cNvSpPr>
          <p:nvPr>
            <p:ph type="body" idx="3"/>
          </p:nvPr>
        </p:nvSpPr>
        <p:spPr>
          <a:xfrm>
            <a:off x="4648200" y="4419600"/>
            <a:ext cx="3810000" cy="1905000"/>
          </a:xfrm>
          <a:prstGeom prst="rect">
            <a:avLst/>
          </a:prstGeom>
          <a:noFill/>
          <a:ln>
            <a:noFill/>
          </a:ln>
        </p:spPr>
        <p:txBody>
          <a:bodyPr spcFirstLastPara="1" wrap="square" lIns="91425" tIns="45700" rIns="91425" bIns="45700" anchor="t" anchorCtr="0">
            <a:noAutofit/>
          </a:bodyPr>
          <a:lstStyle>
            <a:lvl1pPr marL="457200" lvl="0" indent="-330200" algn="l">
              <a:spcBef>
                <a:spcPts val="320"/>
              </a:spcBef>
              <a:spcAft>
                <a:spcPts val="0"/>
              </a:spcAft>
              <a:buClr>
                <a:schemeClr val="dk1"/>
              </a:buClr>
              <a:buSzPts val="1600"/>
              <a:buFont typeface="Tahoma"/>
              <a:buChar char="•"/>
              <a:defRPr sz="1600"/>
            </a:lvl1pPr>
            <a:lvl2pPr marL="914400" lvl="1" indent="-330200" algn="l">
              <a:spcBef>
                <a:spcPts val="320"/>
              </a:spcBef>
              <a:spcAft>
                <a:spcPts val="0"/>
              </a:spcAft>
              <a:buClr>
                <a:schemeClr val="dk1"/>
              </a:buClr>
              <a:buSzPts val="1600"/>
              <a:buFont typeface="Tahoma"/>
              <a:buChar char="–"/>
              <a:defRPr sz="1600"/>
            </a:lvl2pPr>
            <a:lvl3pPr marL="1371600" lvl="2" indent="-330200" algn="l">
              <a:spcBef>
                <a:spcPts val="320"/>
              </a:spcBef>
              <a:spcAft>
                <a:spcPts val="0"/>
              </a:spcAft>
              <a:buClr>
                <a:schemeClr val="dk1"/>
              </a:buClr>
              <a:buSzPts val="1600"/>
              <a:buFont typeface="Tahoma"/>
              <a:buChar char="•"/>
              <a:defRPr sz="1600"/>
            </a:lvl3pPr>
            <a:lvl4pPr marL="1828800" lvl="3" indent="-330200" algn="l">
              <a:spcBef>
                <a:spcPts val="320"/>
              </a:spcBef>
              <a:spcAft>
                <a:spcPts val="0"/>
              </a:spcAft>
              <a:buClr>
                <a:schemeClr val="dk1"/>
              </a:buClr>
              <a:buSzPts val="1600"/>
              <a:buFont typeface="Tahoma"/>
              <a:buChar char="–"/>
              <a:defRPr sz="1600"/>
            </a:lvl4pPr>
            <a:lvl5pPr marL="2286000" lvl="4" indent="-330200" algn="l">
              <a:spcBef>
                <a:spcPts val="320"/>
              </a:spcBef>
              <a:spcAft>
                <a:spcPts val="0"/>
              </a:spcAft>
              <a:buClr>
                <a:schemeClr val="dk1"/>
              </a:buClr>
              <a:buSzPts val="1600"/>
              <a:buFont typeface="Tahoma"/>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60"/>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000" b="0" i="1">
                <a:solidFill>
                  <a:schemeClr val="dk1"/>
                </a:solidFill>
                <a:latin typeface="Arial"/>
                <a:ea typeface="Arial"/>
                <a:cs typeface="Arial"/>
                <a:sym typeface="Arial"/>
              </a:defRPr>
            </a:lvl1pPr>
            <a:lvl2pPr marL="0" lvl="1" indent="0" algn="r">
              <a:spcBef>
                <a:spcPts val="0"/>
              </a:spcBef>
              <a:spcAft>
                <a:spcPts val="0"/>
              </a:spcAft>
              <a:buNone/>
              <a:defRPr sz="1000" b="0" i="1">
                <a:solidFill>
                  <a:schemeClr val="dk1"/>
                </a:solidFill>
                <a:latin typeface="Arial"/>
                <a:ea typeface="Arial"/>
                <a:cs typeface="Arial"/>
                <a:sym typeface="Arial"/>
              </a:defRPr>
            </a:lvl2pPr>
            <a:lvl3pPr marL="0" lvl="2" indent="0" algn="r">
              <a:spcBef>
                <a:spcPts val="0"/>
              </a:spcBef>
              <a:spcAft>
                <a:spcPts val="0"/>
              </a:spcAft>
              <a:buNone/>
              <a:defRPr sz="1000" b="0" i="1">
                <a:solidFill>
                  <a:schemeClr val="dk1"/>
                </a:solidFill>
                <a:latin typeface="Arial"/>
                <a:ea typeface="Arial"/>
                <a:cs typeface="Arial"/>
                <a:sym typeface="Arial"/>
              </a:defRPr>
            </a:lvl3pPr>
            <a:lvl4pPr marL="0" lvl="3" indent="0" algn="r">
              <a:spcBef>
                <a:spcPts val="0"/>
              </a:spcBef>
              <a:spcAft>
                <a:spcPts val="0"/>
              </a:spcAft>
              <a:buNone/>
              <a:defRPr sz="1000" b="0" i="1">
                <a:solidFill>
                  <a:schemeClr val="dk1"/>
                </a:solidFill>
                <a:latin typeface="Arial"/>
                <a:ea typeface="Arial"/>
                <a:cs typeface="Arial"/>
                <a:sym typeface="Arial"/>
              </a:defRPr>
            </a:lvl4pPr>
            <a:lvl5pPr marL="0" lvl="4" indent="0" algn="r">
              <a:spcBef>
                <a:spcPts val="0"/>
              </a:spcBef>
              <a:spcAft>
                <a:spcPts val="0"/>
              </a:spcAft>
              <a:buNone/>
              <a:defRPr sz="1000" b="0" i="1">
                <a:solidFill>
                  <a:schemeClr val="dk1"/>
                </a:solidFill>
                <a:latin typeface="Arial"/>
                <a:ea typeface="Arial"/>
                <a:cs typeface="Arial"/>
                <a:sym typeface="Arial"/>
              </a:defRPr>
            </a:lvl5pPr>
            <a:lvl6pPr marL="0" lvl="5" indent="0" algn="r">
              <a:spcBef>
                <a:spcPts val="0"/>
              </a:spcBef>
              <a:spcAft>
                <a:spcPts val="0"/>
              </a:spcAft>
              <a:buNone/>
              <a:defRPr sz="1000" b="0" i="1">
                <a:solidFill>
                  <a:schemeClr val="dk1"/>
                </a:solidFill>
                <a:latin typeface="Arial"/>
                <a:ea typeface="Arial"/>
                <a:cs typeface="Arial"/>
                <a:sym typeface="Arial"/>
              </a:defRPr>
            </a:lvl6pPr>
            <a:lvl7pPr marL="0" lvl="6" indent="0" algn="r">
              <a:spcBef>
                <a:spcPts val="0"/>
              </a:spcBef>
              <a:spcAft>
                <a:spcPts val="0"/>
              </a:spcAft>
              <a:buNone/>
              <a:defRPr sz="1000" b="0" i="1">
                <a:solidFill>
                  <a:schemeClr val="dk1"/>
                </a:solidFill>
                <a:latin typeface="Arial"/>
                <a:ea typeface="Arial"/>
                <a:cs typeface="Arial"/>
                <a:sym typeface="Arial"/>
              </a:defRPr>
            </a:lvl7pPr>
            <a:lvl8pPr marL="0" lvl="7" indent="0" algn="r">
              <a:spcBef>
                <a:spcPts val="0"/>
              </a:spcBef>
              <a:spcAft>
                <a:spcPts val="0"/>
              </a:spcAft>
              <a:buNone/>
              <a:defRPr sz="1000" b="0" i="1">
                <a:solidFill>
                  <a:schemeClr val="dk1"/>
                </a:solidFill>
                <a:latin typeface="Arial"/>
                <a:ea typeface="Arial"/>
                <a:cs typeface="Arial"/>
                <a:sym typeface="Arial"/>
              </a:defRPr>
            </a:lvl8pPr>
            <a:lvl9pPr marL="0" lvl="8" indent="0" algn="r">
              <a:spcBef>
                <a:spcPts val="0"/>
              </a:spcBef>
              <a:spcAft>
                <a:spcPts val="0"/>
              </a:spcAft>
              <a:buNone/>
              <a:defRPr sz="1000" b="0" i="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ull Title and Content" type="obj">
  <p:cSld name="OBJECT">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791580" y="944566"/>
            <a:ext cx="7992888" cy="611187"/>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5"/>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lvl1pPr marL="457200" lvl="0" indent="-342900" algn="l">
              <a:spcBef>
                <a:spcPts val="0"/>
              </a:spcBef>
              <a:spcAft>
                <a:spcPts val="0"/>
              </a:spcAft>
              <a:buClr>
                <a:schemeClr val="dk1"/>
              </a:buClr>
              <a:buSzPts val="1800"/>
              <a:buChar char="▪"/>
              <a:defRPr/>
            </a:lvl1pPr>
            <a:lvl2pPr marL="914400" lvl="1" indent="-342900" algn="l">
              <a:spcBef>
                <a:spcPts val="554"/>
              </a:spcBef>
              <a:spcAft>
                <a:spcPts val="0"/>
              </a:spcAft>
              <a:buClr>
                <a:schemeClr val="dk1"/>
              </a:buClr>
              <a:buSzPts val="1800"/>
              <a:buChar char="–"/>
              <a:defRPr/>
            </a:lvl2pPr>
            <a:lvl3pPr marL="1371600" lvl="2" indent="-342900" algn="l">
              <a:spcBef>
                <a:spcPts val="554"/>
              </a:spcBef>
              <a:spcAft>
                <a:spcPts val="0"/>
              </a:spcAft>
              <a:buClr>
                <a:schemeClr val="dk1"/>
              </a:buClr>
              <a:buSzPts val="1800"/>
              <a:buChar char="•"/>
              <a:defRPr/>
            </a:lvl3pPr>
            <a:lvl4pPr marL="1828800" lvl="3" indent="-342900" algn="l">
              <a:spcBef>
                <a:spcPts val="554"/>
              </a:spcBef>
              <a:spcAft>
                <a:spcPts val="0"/>
              </a:spcAft>
              <a:buClr>
                <a:schemeClr val="dk1"/>
              </a:buClr>
              <a:buSzPts val="1800"/>
              <a:buChar char="–"/>
              <a:defRPr/>
            </a:lvl4pPr>
            <a:lvl5pPr marL="2286000" lvl="4" indent="-342900" algn="l">
              <a:spcBef>
                <a:spcPts val="554"/>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68"/>
        <p:cNvGrpSpPr/>
        <p:nvPr/>
      </p:nvGrpSpPr>
      <p:grpSpPr>
        <a:xfrm>
          <a:off x="0" y="0"/>
          <a:ext cx="0" cy="0"/>
          <a:chOff x="0" y="0"/>
          <a:chExt cx="0" cy="0"/>
        </a:xfrm>
      </p:grpSpPr>
      <p:sp>
        <p:nvSpPr>
          <p:cNvPr id="169" name="Google Shape;169;p36"/>
          <p:cNvSpPr txBox="1">
            <a:spLocks noGrp="1"/>
          </p:cNvSpPr>
          <p:nvPr>
            <p:ph type="title"/>
          </p:nvPr>
        </p:nvSpPr>
        <p:spPr>
          <a:xfrm>
            <a:off x="457200" y="762000"/>
            <a:ext cx="8229600" cy="655638"/>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36"/>
          <p:cNvSpPr txBox="1">
            <a:spLocks noGrp="1"/>
          </p:cNvSpPr>
          <p:nvPr>
            <p:ph type="body" idx="1"/>
          </p:nvPr>
        </p:nvSpPr>
        <p:spPr>
          <a:xfrm>
            <a:off x="457200" y="1600200"/>
            <a:ext cx="4038600" cy="4525963"/>
          </a:xfrm>
          <a:prstGeom prst="rect">
            <a:avLst/>
          </a:prstGeom>
          <a:noFill/>
          <a:ln>
            <a:noFill/>
          </a:ln>
        </p:spPr>
        <p:txBody>
          <a:bodyPr spcFirstLastPara="1" wrap="square" lIns="0" tIns="0" rIns="0" bIns="0" anchor="t" anchorCtr="0">
            <a:normAutofit/>
          </a:bodyPr>
          <a:lstStyle>
            <a:lvl1pPr marL="457200" lvl="0" indent="-342900" algn="l">
              <a:spcBef>
                <a:spcPts val="0"/>
              </a:spcBef>
              <a:spcAft>
                <a:spcPts val="0"/>
              </a:spcAft>
              <a:buClr>
                <a:schemeClr val="dk1"/>
              </a:buClr>
              <a:buSzPts val="1800"/>
              <a:buChar char="▪"/>
              <a:defRPr/>
            </a:lvl1pPr>
            <a:lvl2pPr marL="914400" lvl="1" indent="-342900" algn="l">
              <a:spcBef>
                <a:spcPts val="554"/>
              </a:spcBef>
              <a:spcAft>
                <a:spcPts val="0"/>
              </a:spcAft>
              <a:buClr>
                <a:schemeClr val="dk1"/>
              </a:buClr>
              <a:buSzPts val="1800"/>
              <a:buChar char="–"/>
              <a:defRPr/>
            </a:lvl2pPr>
            <a:lvl3pPr marL="1371600" lvl="2" indent="-342900" algn="l">
              <a:spcBef>
                <a:spcPts val="554"/>
              </a:spcBef>
              <a:spcAft>
                <a:spcPts val="0"/>
              </a:spcAft>
              <a:buClr>
                <a:schemeClr val="dk1"/>
              </a:buClr>
              <a:buSzPts val="1800"/>
              <a:buChar char="•"/>
              <a:defRPr/>
            </a:lvl3pPr>
            <a:lvl4pPr marL="1828800" lvl="3" indent="-342900" algn="l">
              <a:spcBef>
                <a:spcPts val="554"/>
              </a:spcBef>
              <a:spcAft>
                <a:spcPts val="0"/>
              </a:spcAft>
              <a:buClr>
                <a:schemeClr val="dk1"/>
              </a:buClr>
              <a:buSzPts val="1800"/>
              <a:buChar char="–"/>
              <a:defRPr/>
            </a:lvl4pPr>
            <a:lvl5pPr marL="2286000" lvl="4" indent="-342900" algn="l">
              <a:spcBef>
                <a:spcPts val="554"/>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36"/>
          <p:cNvSpPr txBox="1">
            <a:spLocks noGrp="1"/>
          </p:cNvSpPr>
          <p:nvPr>
            <p:ph type="body" idx="2"/>
          </p:nvPr>
        </p:nvSpPr>
        <p:spPr>
          <a:xfrm>
            <a:off x="4648200" y="1600200"/>
            <a:ext cx="4038600" cy="4525963"/>
          </a:xfrm>
          <a:prstGeom prst="rect">
            <a:avLst/>
          </a:prstGeom>
          <a:noFill/>
          <a:ln>
            <a:noFill/>
          </a:ln>
        </p:spPr>
        <p:txBody>
          <a:bodyPr spcFirstLastPara="1" wrap="square" lIns="0" tIns="0" rIns="0" bIns="0" anchor="t" anchorCtr="0">
            <a:normAutofit/>
          </a:bodyPr>
          <a:lstStyle>
            <a:lvl1pPr marL="457200" lvl="0" indent="-342900" algn="l">
              <a:spcBef>
                <a:spcPts val="0"/>
              </a:spcBef>
              <a:spcAft>
                <a:spcPts val="0"/>
              </a:spcAft>
              <a:buClr>
                <a:schemeClr val="dk1"/>
              </a:buClr>
              <a:buSzPts val="1800"/>
              <a:buChar char="▪"/>
              <a:defRPr/>
            </a:lvl1pPr>
            <a:lvl2pPr marL="914400" lvl="1" indent="-342900" algn="l">
              <a:spcBef>
                <a:spcPts val="554"/>
              </a:spcBef>
              <a:spcAft>
                <a:spcPts val="0"/>
              </a:spcAft>
              <a:buClr>
                <a:schemeClr val="dk1"/>
              </a:buClr>
              <a:buSzPts val="1800"/>
              <a:buChar char="–"/>
              <a:defRPr/>
            </a:lvl2pPr>
            <a:lvl3pPr marL="1371600" lvl="2" indent="-342900" algn="l">
              <a:spcBef>
                <a:spcPts val="554"/>
              </a:spcBef>
              <a:spcAft>
                <a:spcPts val="0"/>
              </a:spcAft>
              <a:buClr>
                <a:schemeClr val="dk1"/>
              </a:buClr>
              <a:buSzPts val="1800"/>
              <a:buChar char="•"/>
              <a:defRPr/>
            </a:lvl3pPr>
            <a:lvl4pPr marL="1828800" lvl="3" indent="-342900" algn="l">
              <a:spcBef>
                <a:spcPts val="554"/>
              </a:spcBef>
              <a:spcAft>
                <a:spcPts val="0"/>
              </a:spcAft>
              <a:buClr>
                <a:schemeClr val="dk1"/>
              </a:buClr>
              <a:buSzPts val="1800"/>
              <a:buChar char="–"/>
              <a:defRPr/>
            </a:lvl4pPr>
            <a:lvl5pPr marL="2286000" lvl="4" indent="-342900" algn="l">
              <a:spcBef>
                <a:spcPts val="554"/>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2" name="Google Shape;172;p3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i="1">
                <a:solidFill>
                  <a:schemeClr val="dk1"/>
                </a:solidFill>
                <a:latin typeface="Arial"/>
                <a:ea typeface="Arial"/>
                <a:cs typeface="Arial"/>
                <a:sym typeface="Arial"/>
              </a:defRPr>
            </a:lvl1pPr>
            <a:lvl2pPr marL="0" marR="0" lvl="1" indent="0" algn="l" rtl="0">
              <a:spcBef>
                <a:spcPts val="0"/>
              </a:spcBef>
              <a:spcAft>
                <a:spcPts val="0"/>
              </a:spcAft>
              <a:buNone/>
              <a:defRPr sz="1800" i="1">
                <a:solidFill>
                  <a:schemeClr val="dk1"/>
                </a:solidFill>
                <a:latin typeface="Arial"/>
                <a:ea typeface="Arial"/>
                <a:cs typeface="Arial"/>
                <a:sym typeface="Arial"/>
              </a:defRPr>
            </a:lvl2pPr>
            <a:lvl3pPr marL="0" marR="0" lvl="2" indent="0" algn="l" rtl="0">
              <a:spcBef>
                <a:spcPts val="0"/>
              </a:spcBef>
              <a:spcAft>
                <a:spcPts val="0"/>
              </a:spcAft>
              <a:buNone/>
              <a:defRPr sz="1800" i="1">
                <a:solidFill>
                  <a:schemeClr val="dk1"/>
                </a:solidFill>
                <a:latin typeface="Arial"/>
                <a:ea typeface="Arial"/>
                <a:cs typeface="Arial"/>
                <a:sym typeface="Arial"/>
              </a:defRPr>
            </a:lvl3pPr>
            <a:lvl4pPr marL="0" marR="0" lvl="3" indent="0" algn="l" rtl="0">
              <a:spcBef>
                <a:spcPts val="0"/>
              </a:spcBef>
              <a:spcAft>
                <a:spcPts val="0"/>
              </a:spcAft>
              <a:buNone/>
              <a:defRPr sz="1800" i="1">
                <a:solidFill>
                  <a:schemeClr val="dk1"/>
                </a:solidFill>
                <a:latin typeface="Arial"/>
                <a:ea typeface="Arial"/>
                <a:cs typeface="Arial"/>
                <a:sym typeface="Arial"/>
              </a:defRPr>
            </a:lvl4pPr>
            <a:lvl5pPr marL="0" marR="0" lvl="4" indent="0" algn="l" rtl="0">
              <a:spcBef>
                <a:spcPts val="0"/>
              </a:spcBef>
              <a:spcAft>
                <a:spcPts val="0"/>
              </a:spcAft>
              <a:buNone/>
              <a:defRPr sz="1800" i="1">
                <a:solidFill>
                  <a:schemeClr val="dk1"/>
                </a:solidFill>
                <a:latin typeface="Arial"/>
                <a:ea typeface="Arial"/>
                <a:cs typeface="Arial"/>
                <a:sym typeface="Arial"/>
              </a:defRPr>
            </a:lvl5pPr>
            <a:lvl6pPr marL="0" marR="0" lvl="5" indent="0" algn="l" rtl="0">
              <a:spcBef>
                <a:spcPts val="0"/>
              </a:spcBef>
              <a:spcAft>
                <a:spcPts val="0"/>
              </a:spcAft>
              <a:buNone/>
              <a:defRPr sz="1800" i="1">
                <a:solidFill>
                  <a:schemeClr val="dk1"/>
                </a:solidFill>
                <a:latin typeface="Arial"/>
                <a:ea typeface="Arial"/>
                <a:cs typeface="Arial"/>
                <a:sym typeface="Arial"/>
              </a:defRPr>
            </a:lvl6pPr>
            <a:lvl7pPr marL="0" marR="0" lvl="6" indent="0" algn="l" rtl="0">
              <a:spcBef>
                <a:spcPts val="0"/>
              </a:spcBef>
              <a:spcAft>
                <a:spcPts val="0"/>
              </a:spcAft>
              <a:buNone/>
              <a:defRPr sz="1800" i="1">
                <a:solidFill>
                  <a:schemeClr val="dk1"/>
                </a:solidFill>
                <a:latin typeface="Arial"/>
                <a:ea typeface="Arial"/>
                <a:cs typeface="Arial"/>
                <a:sym typeface="Arial"/>
              </a:defRPr>
            </a:lvl7pPr>
            <a:lvl8pPr marL="0" marR="0" lvl="7" indent="0" algn="l" rtl="0">
              <a:spcBef>
                <a:spcPts val="0"/>
              </a:spcBef>
              <a:spcAft>
                <a:spcPts val="0"/>
              </a:spcAft>
              <a:buNone/>
              <a:defRPr sz="1800" i="1">
                <a:solidFill>
                  <a:schemeClr val="dk1"/>
                </a:solidFill>
                <a:latin typeface="Arial"/>
                <a:ea typeface="Arial"/>
                <a:cs typeface="Arial"/>
                <a:sym typeface="Arial"/>
              </a:defRPr>
            </a:lvl8pPr>
            <a:lvl9pPr marL="0" marR="0" lvl="8" indent="0" algn="l" rtl="0">
              <a:spcBef>
                <a:spcPts val="0"/>
              </a:spcBef>
              <a:spcAft>
                <a:spcPts val="0"/>
              </a:spcAft>
              <a:buNone/>
              <a:defRPr sz="1800" i="1">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173"/>
        <p:cNvGrpSpPr/>
        <p:nvPr/>
      </p:nvGrpSpPr>
      <p:grpSpPr>
        <a:xfrm>
          <a:off x="0" y="0"/>
          <a:ext cx="0" cy="0"/>
          <a:chOff x="0" y="0"/>
          <a:chExt cx="0" cy="0"/>
        </a:xfrm>
      </p:grpSpPr>
      <p:sp>
        <p:nvSpPr>
          <p:cNvPr id="174" name="Google Shape;174;p37"/>
          <p:cNvSpPr txBox="1">
            <a:spLocks noGrp="1"/>
          </p:cNvSpPr>
          <p:nvPr>
            <p:ph type="title"/>
          </p:nvPr>
        </p:nvSpPr>
        <p:spPr>
          <a:xfrm>
            <a:off x="457200" y="274638"/>
            <a:ext cx="8229600" cy="1143000"/>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i="1">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176" name="Google Shape;176;p3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i="1">
                <a:solidFill>
                  <a:schemeClr val="dk1"/>
                </a:solidFill>
                <a:latin typeface="Arial"/>
                <a:ea typeface="Arial"/>
                <a:cs typeface="Arial"/>
                <a:sym typeface="Arial"/>
              </a:defRPr>
            </a:lvl1pPr>
            <a:lvl2pPr marL="0" marR="0" lvl="1" indent="0" algn="l" rtl="0">
              <a:spcBef>
                <a:spcPts val="0"/>
              </a:spcBef>
              <a:spcAft>
                <a:spcPts val="0"/>
              </a:spcAft>
              <a:buNone/>
              <a:defRPr sz="1800" i="1">
                <a:solidFill>
                  <a:schemeClr val="dk1"/>
                </a:solidFill>
                <a:latin typeface="Arial"/>
                <a:ea typeface="Arial"/>
                <a:cs typeface="Arial"/>
                <a:sym typeface="Arial"/>
              </a:defRPr>
            </a:lvl2pPr>
            <a:lvl3pPr marL="0" marR="0" lvl="2" indent="0" algn="l" rtl="0">
              <a:spcBef>
                <a:spcPts val="0"/>
              </a:spcBef>
              <a:spcAft>
                <a:spcPts val="0"/>
              </a:spcAft>
              <a:buNone/>
              <a:defRPr sz="1800" i="1">
                <a:solidFill>
                  <a:schemeClr val="dk1"/>
                </a:solidFill>
                <a:latin typeface="Arial"/>
                <a:ea typeface="Arial"/>
                <a:cs typeface="Arial"/>
                <a:sym typeface="Arial"/>
              </a:defRPr>
            </a:lvl3pPr>
            <a:lvl4pPr marL="0" marR="0" lvl="3" indent="0" algn="l" rtl="0">
              <a:spcBef>
                <a:spcPts val="0"/>
              </a:spcBef>
              <a:spcAft>
                <a:spcPts val="0"/>
              </a:spcAft>
              <a:buNone/>
              <a:defRPr sz="1800" i="1">
                <a:solidFill>
                  <a:schemeClr val="dk1"/>
                </a:solidFill>
                <a:latin typeface="Arial"/>
                <a:ea typeface="Arial"/>
                <a:cs typeface="Arial"/>
                <a:sym typeface="Arial"/>
              </a:defRPr>
            </a:lvl4pPr>
            <a:lvl5pPr marL="0" marR="0" lvl="4" indent="0" algn="l" rtl="0">
              <a:spcBef>
                <a:spcPts val="0"/>
              </a:spcBef>
              <a:spcAft>
                <a:spcPts val="0"/>
              </a:spcAft>
              <a:buNone/>
              <a:defRPr sz="1800" i="1">
                <a:solidFill>
                  <a:schemeClr val="dk1"/>
                </a:solidFill>
                <a:latin typeface="Arial"/>
                <a:ea typeface="Arial"/>
                <a:cs typeface="Arial"/>
                <a:sym typeface="Arial"/>
              </a:defRPr>
            </a:lvl5pPr>
            <a:lvl6pPr marL="0" marR="0" lvl="5" indent="0" algn="l" rtl="0">
              <a:spcBef>
                <a:spcPts val="0"/>
              </a:spcBef>
              <a:spcAft>
                <a:spcPts val="0"/>
              </a:spcAft>
              <a:buNone/>
              <a:defRPr sz="1800" i="1">
                <a:solidFill>
                  <a:schemeClr val="dk1"/>
                </a:solidFill>
                <a:latin typeface="Arial"/>
                <a:ea typeface="Arial"/>
                <a:cs typeface="Arial"/>
                <a:sym typeface="Arial"/>
              </a:defRPr>
            </a:lvl6pPr>
            <a:lvl7pPr marL="0" marR="0" lvl="6" indent="0" algn="l" rtl="0">
              <a:spcBef>
                <a:spcPts val="0"/>
              </a:spcBef>
              <a:spcAft>
                <a:spcPts val="0"/>
              </a:spcAft>
              <a:buNone/>
              <a:defRPr sz="1800" i="1">
                <a:solidFill>
                  <a:schemeClr val="dk1"/>
                </a:solidFill>
                <a:latin typeface="Arial"/>
                <a:ea typeface="Arial"/>
                <a:cs typeface="Arial"/>
                <a:sym typeface="Arial"/>
              </a:defRPr>
            </a:lvl7pPr>
            <a:lvl8pPr marL="0" marR="0" lvl="7" indent="0" algn="l" rtl="0">
              <a:spcBef>
                <a:spcPts val="0"/>
              </a:spcBef>
              <a:spcAft>
                <a:spcPts val="0"/>
              </a:spcAft>
              <a:buNone/>
              <a:defRPr sz="1800" i="1">
                <a:solidFill>
                  <a:schemeClr val="dk1"/>
                </a:solidFill>
                <a:latin typeface="Arial"/>
                <a:ea typeface="Arial"/>
                <a:cs typeface="Arial"/>
                <a:sym typeface="Arial"/>
              </a:defRPr>
            </a:lvl8pPr>
            <a:lvl9pPr marL="0" marR="0" lvl="8" indent="0" algn="l" rtl="0">
              <a:spcBef>
                <a:spcPts val="0"/>
              </a:spcBef>
              <a:spcAft>
                <a:spcPts val="0"/>
              </a:spcAft>
              <a:buNone/>
              <a:defRPr sz="1800" i="1">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3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Font typeface="Arial"/>
              <a:buNone/>
              <a:defRPr sz="2400"/>
            </a:lvl1pPr>
            <a:lvl2pPr lvl="1" algn="ctr">
              <a:spcBef>
                <a:spcPts val="400"/>
              </a:spcBef>
              <a:spcAft>
                <a:spcPts val="0"/>
              </a:spcAft>
              <a:buClr>
                <a:schemeClr val="dk1"/>
              </a:buClr>
              <a:buSzPts val="2000"/>
              <a:buFont typeface="Arial"/>
              <a:buNone/>
              <a:defRPr sz="2000"/>
            </a:lvl2pPr>
            <a:lvl3pPr lvl="2" algn="ctr">
              <a:spcBef>
                <a:spcPts val="360"/>
              </a:spcBef>
              <a:spcAft>
                <a:spcPts val="0"/>
              </a:spcAft>
              <a:buClr>
                <a:schemeClr val="dk1"/>
              </a:buClr>
              <a:buSzPts val="1800"/>
              <a:buFont typeface="Arial"/>
              <a:buNone/>
              <a:defRPr sz="1800"/>
            </a:lvl3pPr>
            <a:lvl4pPr lvl="3" algn="ctr">
              <a:spcBef>
                <a:spcPts val="320"/>
              </a:spcBef>
              <a:spcAft>
                <a:spcPts val="0"/>
              </a:spcAft>
              <a:buClr>
                <a:schemeClr val="dk1"/>
              </a:buClr>
              <a:buSzPts val="1600"/>
              <a:buFont typeface="Arial"/>
              <a:buNone/>
              <a:defRPr sz="1600"/>
            </a:lvl4pPr>
            <a:lvl5pPr lvl="4" algn="ctr">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3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7"/>
        <p:cNvGrpSpPr/>
        <p:nvPr/>
      </p:nvGrpSpPr>
      <p:grpSpPr>
        <a:xfrm>
          <a:off x="0" y="0"/>
          <a:ext cx="0" cy="0"/>
          <a:chOff x="0" y="0"/>
          <a:chExt cx="0" cy="0"/>
        </a:xfrm>
      </p:grpSpPr>
      <p:sp>
        <p:nvSpPr>
          <p:cNvPr id="178" name="Google Shape;178;p61"/>
          <p:cNvSpPr/>
          <p:nvPr/>
        </p:nvSpPr>
        <p:spPr>
          <a:xfrm>
            <a:off x="395289" y="1412875"/>
            <a:ext cx="8389936" cy="2305050"/>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62" i="1">
                <a:solidFill>
                  <a:schemeClr val="dk1"/>
                </a:solidFill>
                <a:latin typeface="Arial"/>
                <a:ea typeface="Arial"/>
                <a:cs typeface="Arial"/>
                <a:sym typeface="Arial"/>
              </a:rPr>
              <a:t>    </a:t>
            </a:r>
            <a:endParaRPr/>
          </a:p>
        </p:txBody>
      </p:sp>
      <p:pic>
        <p:nvPicPr>
          <p:cNvPr id="179" name="Google Shape;179;p61" descr="Monash_logo_rgb"/>
          <p:cNvPicPr preferRelativeResize="0"/>
          <p:nvPr/>
        </p:nvPicPr>
        <p:blipFill rotWithShape="1">
          <a:blip r:embed="rId2">
            <a:alphaModFix/>
          </a:blip>
          <a:srcRect/>
          <a:stretch/>
        </p:blipFill>
        <p:spPr>
          <a:xfrm>
            <a:off x="611190" y="368303"/>
            <a:ext cx="4176712" cy="473075"/>
          </a:xfrm>
          <a:prstGeom prst="rect">
            <a:avLst/>
          </a:prstGeom>
          <a:noFill/>
          <a:ln>
            <a:noFill/>
          </a:ln>
        </p:spPr>
      </p:pic>
      <p:grpSp>
        <p:nvGrpSpPr>
          <p:cNvPr id="180" name="Google Shape;180;p61"/>
          <p:cNvGrpSpPr/>
          <p:nvPr/>
        </p:nvGrpSpPr>
        <p:grpSpPr>
          <a:xfrm>
            <a:off x="395289" y="944562"/>
            <a:ext cx="8389936" cy="610231"/>
            <a:chOff x="249" y="595"/>
            <a:chExt cx="5285" cy="384"/>
          </a:xfrm>
        </p:grpSpPr>
        <p:sp>
          <p:nvSpPr>
            <p:cNvPr id="181" name="Google Shape;181;p61"/>
            <p:cNvSpPr/>
            <p:nvPr/>
          </p:nvSpPr>
          <p:spPr>
            <a:xfrm rot="2700000">
              <a:off x="691" y="684"/>
              <a:ext cx="273" cy="233"/>
            </a:xfrm>
            <a:prstGeom prst="rect">
              <a:avLst/>
            </a:prstGeom>
            <a:solidFill>
              <a:schemeClr val="accent1"/>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sp>
          <p:nvSpPr>
            <p:cNvPr id="182" name="Google Shape;182;p61"/>
            <p:cNvSpPr/>
            <p:nvPr/>
          </p:nvSpPr>
          <p:spPr>
            <a:xfrm>
              <a:off x="249" y="595"/>
              <a:ext cx="5285" cy="306"/>
            </a:xfrm>
            <a:prstGeom prst="rect">
              <a:avLst/>
            </a:prstGeom>
            <a:solidFill>
              <a:schemeClr val="accent1"/>
            </a:solidFill>
            <a:ln>
              <a:noFill/>
            </a:ln>
          </p:spPr>
          <p:txBody>
            <a:bodyPr spcFirstLastPara="1" wrap="square" lIns="576000" tIns="46800" rIns="91425" bIns="45700" anchor="ctr" anchorCtr="0">
              <a:noAutofit/>
            </a:bodyPr>
            <a:lstStyle/>
            <a:p>
              <a:pPr marL="0" marR="0" lvl="0" indent="0" algn="l" rtl="0">
                <a:spcBef>
                  <a:spcPts val="0"/>
                </a:spcBef>
                <a:spcAft>
                  <a:spcPts val="0"/>
                </a:spcAft>
                <a:buNone/>
              </a:pPr>
              <a:r>
                <a:rPr lang="en-US" sz="1662" b="1" i="1">
                  <a:solidFill>
                    <a:schemeClr val="lt1"/>
                  </a:solidFill>
                  <a:latin typeface="Arial"/>
                  <a:ea typeface="Arial"/>
                  <a:cs typeface="Arial"/>
                  <a:sym typeface="Arial"/>
                </a:rPr>
                <a:t>Information Technology</a:t>
              </a:r>
              <a:endParaRPr/>
            </a:p>
          </p:txBody>
        </p:sp>
      </p:grpSp>
      <p:sp>
        <p:nvSpPr>
          <p:cNvPr id="183" name="Google Shape;183;p61"/>
          <p:cNvSpPr txBox="1">
            <a:spLocks noGrp="1"/>
          </p:cNvSpPr>
          <p:nvPr>
            <p:ph type="ctrTitle"/>
          </p:nvPr>
        </p:nvSpPr>
        <p:spPr>
          <a:xfrm>
            <a:off x="971552" y="1557338"/>
            <a:ext cx="7813676" cy="1223962"/>
          </a:xfrm>
          <a:prstGeom prst="rect">
            <a:avLst/>
          </a:prstGeom>
          <a:noFill/>
          <a:ln>
            <a:noFill/>
          </a:ln>
        </p:spPr>
        <p:txBody>
          <a:bodyPr spcFirstLastPara="1" wrap="square" lIns="0" tIns="45700" rIns="91425" bIns="45700" anchor="t" anchorCtr="0">
            <a:noAutofit/>
          </a:bodyPr>
          <a:lstStyle>
            <a:lvl1pPr lvl="0" algn="l">
              <a:spcBef>
                <a:spcPts val="0"/>
              </a:spcBef>
              <a:spcAft>
                <a:spcPts val="0"/>
              </a:spcAft>
              <a:buSzPts val="1400"/>
              <a:buNone/>
              <a:defRPr sz="3877"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61"/>
          <p:cNvSpPr txBox="1">
            <a:spLocks noGrp="1"/>
          </p:cNvSpPr>
          <p:nvPr>
            <p:ph type="subTitle" idx="1"/>
          </p:nvPr>
        </p:nvSpPr>
        <p:spPr>
          <a:xfrm>
            <a:off x="971552" y="2924175"/>
            <a:ext cx="7813676" cy="647700"/>
          </a:xfrm>
          <a:prstGeom prst="rect">
            <a:avLst/>
          </a:prstGeom>
          <a:noFill/>
          <a:ln>
            <a:noFill/>
          </a:ln>
        </p:spPr>
        <p:txBody>
          <a:bodyPr spcFirstLastPara="1" wrap="square" lIns="0" tIns="45700" rIns="0" bIns="0" anchor="t" anchorCtr="0">
            <a:normAutofit/>
          </a:bodyPr>
          <a:lstStyle>
            <a:lvl1pPr lvl="0" algn="l">
              <a:spcBef>
                <a:spcPts val="0"/>
              </a:spcBef>
              <a:spcAft>
                <a:spcPts val="0"/>
              </a:spcAft>
              <a:buClr>
                <a:schemeClr val="lt1"/>
              </a:buClr>
              <a:buSzPts val="2215"/>
              <a:buFont typeface="Noto Sans Symbols"/>
              <a:buNone/>
              <a:defRPr sz="2215">
                <a:solidFill>
                  <a:schemeClr val="lt1"/>
                </a:solidFill>
              </a:defRPr>
            </a:lvl1pPr>
            <a:lvl2pPr lvl="1" algn="l">
              <a:spcBef>
                <a:spcPts val="0"/>
              </a:spcBef>
              <a:spcAft>
                <a:spcPts val="0"/>
              </a:spcAft>
              <a:buClr>
                <a:schemeClr val="dk1"/>
              </a:buClr>
              <a:buSzPts val="1800"/>
              <a:buChar char="–"/>
              <a:defRPr/>
            </a:lvl2pPr>
            <a:lvl3pPr lvl="2" algn="l">
              <a:spcBef>
                <a:spcPts val="554"/>
              </a:spcBef>
              <a:spcAft>
                <a:spcPts val="0"/>
              </a:spcAft>
              <a:buClr>
                <a:schemeClr val="dk1"/>
              </a:buClr>
              <a:buSzPts val="1800"/>
              <a:buChar char="•"/>
              <a:defRPr/>
            </a:lvl3pPr>
            <a:lvl4pPr lvl="3" algn="l">
              <a:spcBef>
                <a:spcPts val="554"/>
              </a:spcBef>
              <a:spcAft>
                <a:spcPts val="0"/>
              </a:spcAft>
              <a:buClr>
                <a:schemeClr val="dk1"/>
              </a:buClr>
              <a:buSzPts val="1800"/>
              <a:buChar char="–"/>
              <a:defRPr/>
            </a:lvl4pPr>
            <a:lvl5pPr lvl="4" algn="l">
              <a:spcBef>
                <a:spcPts val="554"/>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pic>
        <p:nvPicPr>
          <p:cNvPr id="185" name="Google Shape;185;p61"/>
          <p:cNvPicPr preferRelativeResize="0"/>
          <p:nvPr/>
        </p:nvPicPr>
        <p:blipFill rotWithShape="1">
          <a:blip r:embed="rId3">
            <a:alphaModFix/>
          </a:blip>
          <a:srcRect/>
          <a:stretch/>
        </p:blipFill>
        <p:spPr>
          <a:xfrm>
            <a:off x="392114" y="3684588"/>
            <a:ext cx="8401050" cy="280511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ndv Question Title and Content">
  <p:cSld name="Indv Question Title and Content">
    <p:spTree>
      <p:nvGrpSpPr>
        <p:cNvPr id="1" name="Shape 186"/>
        <p:cNvGrpSpPr/>
        <p:nvPr/>
      </p:nvGrpSpPr>
      <p:grpSpPr>
        <a:xfrm>
          <a:off x="0" y="0"/>
          <a:ext cx="0" cy="0"/>
          <a:chOff x="0" y="0"/>
          <a:chExt cx="0" cy="0"/>
        </a:xfrm>
      </p:grpSpPr>
      <p:sp>
        <p:nvSpPr>
          <p:cNvPr id="187" name="Google Shape;187;p62"/>
          <p:cNvSpPr/>
          <p:nvPr/>
        </p:nvSpPr>
        <p:spPr>
          <a:xfrm>
            <a:off x="413454" y="796935"/>
            <a:ext cx="8266720" cy="5548393"/>
          </a:xfrm>
          <a:prstGeom prst="roundRect">
            <a:avLst>
              <a:gd name="adj" fmla="val 16667"/>
            </a:avLst>
          </a:prstGeom>
          <a:solidFill>
            <a:schemeClr val="lt1"/>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i="1">
              <a:solidFill>
                <a:schemeClr val="dk1"/>
              </a:solidFill>
              <a:latin typeface="Arial"/>
              <a:ea typeface="Arial"/>
              <a:cs typeface="Arial"/>
              <a:sym typeface="Arial"/>
            </a:endParaRPr>
          </a:p>
        </p:txBody>
      </p:sp>
      <p:sp>
        <p:nvSpPr>
          <p:cNvPr id="188" name="Google Shape;188;p62"/>
          <p:cNvSpPr txBox="1">
            <a:spLocks noGrp="1"/>
          </p:cNvSpPr>
          <p:nvPr>
            <p:ph type="title"/>
          </p:nvPr>
        </p:nvSpPr>
        <p:spPr>
          <a:xfrm>
            <a:off x="673652" y="2748276"/>
            <a:ext cx="7714772" cy="840854"/>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sz="1662"/>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62"/>
          <p:cNvSpPr txBox="1">
            <a:spLocks noGrp="1"/>
          </p:cNvSpPr>
          <p:nvPr>
            <p:ph type="body" idx="1"/>
          </p:nvPr>
        </p:nvSpPr>
        <p:spPr>
          <a:xfrm>
            <a:off x="673651" y="3798957"/>
            <a:ext cx="4397336" cy="2424890"/>
          </a:xfrm>
          <a:prstGeom prst="rect">
            <a:avLst/>
          </a:prstGeom>
          <a:noFill/>
          <a:ln>
            <a:noFill/>
          </a:ln>
        </p:spPr>
        <p:txBody>
          <a:bodyPr spcFirstLastPara="1" wrap="square" lIns="0" tIns="0" rIns="0" bIns="0" anchor="t" anchorCtr="0">
            <a:normAutofit/>
          </a:bodyPr>
          <a:lstStyle>
            <a:lvl1pPr marL="457200" lvl="0" indent="-334137" algn="l">
              <a:spcBef>
                <a:spcPts val="0"/>
              </a:spcBef>
              <a:spcAft>
                <a:spcPts val="0"/>
              </a:spcAft>
              <a:buClr>
                <a:schemeClr val="dk1"/>
              </a:buClr>
              <a:buSzPts val="1662"/>
              <a:buChar char="▪"/>
              <a:defRPr sz="1662"/>
            </a:lvl1pPr>
            <a:lvl2pPr marL="914400" lvl="1" indent="-334137" algn="l">
              <a:spcBef>
                <a:spcPts val="554"/>
              </a:spcBef>
              <a:spcAft>
                <a:spcPts val="0"/>
              </a:spcAft>
              <a:buClr>
                <a:schemeClr val="dk1"/>
              </a:buClr>
              <a:buSzPts val="1662"/>
              <a:buFont typeface="Arial"/>
              <a:buChar char="–"/>
              <a:defRPr sz="1662"/>
            </a:lvl2pPr>
            <a:lvl3pPr marL="1371600" lvl="2" indent="-334136" algn="l">
              <a:spcBef>
                <a:spcPts val="554"/>
              </a:spcBef>
              <a:spcAft>
                <a:spcPts val="0"/>
              </a:spcAft>
              <a:buClr>
                <a:schemeClr val="dk1"/>
              </a:buClr>
              <a:buSzPts val="1662"/>
              <a:buFont typeface="Arial"/>
              <a:buChar char="•"/>
              <a:defRPr sz="1662"/>
            </a:lvl3pPr>
            <a:lvl4pPr marL="1828800" lvl="3" indent="-334136" algn="l">
              <a:spcBef>
                <a:spcPts val="554"/>
              </a:spcBef>
              <a:spcAft>
                <a:spcPts val="0"/>
              </a:spcAft>
              <a:buClr>
                <a:schemeClr val="dk1"/>
              </a:buClr>
              <a:buSzPts val="1662"/>
              <a:buFont typeface="Arial"/>
              <a:buChar char="–"/>
              <a:defRPr sz="1662"/>
            </a:lvl4pPr>
            <a:lvl5pPr marL="2286000" lvl="4" indent="-334136" algn="l">
              <a:spcBef>
                <a:spcPts val="554"/>
              </a:spcBef>
              <a:spcAft>
                <a:spcPts val="0"/>
              </a:spcAft>
              <a:buClr>
                <a:schemeClr val="dk1"/>
              </a:buClr>
              <a:buSzPts val="1662"/>
              <a:buFont typeface="Helvetica Neue"/>
              <a:buChar char="»"/>
              <a:defRPr sz="1662"/>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rp Question Title and Content">
  <p:cSld name="Grp Question Title and Content">
    <p:spTree>
      <p:nvGrpSpPr>
        <p:cNvPr id="1" name="Shape 190"/>
        <p:cNvGrpSpPr/>
        <p:nvPr/>
      </p:nvGrpSpPr>
      <p:grpSpPr>
        <a:xfrm>
          <a:off x="0" y="0"/>
          <a:ext cx="0" cy="0"/>
          <a:chOff x="0" y="0"/>
          <a:chExt cx="0" cy="0"/>
        </a:xfrm>
      </p:grpSpPr>
      <p:sp>
        <p:nvSpPr>
          <p:cNvPr id="191" name="Google Shape;191;p63"/>
          <p:cNvSpPr txBox="1">
            <a:spLocks noGrp="1"/>
          </p:cNvSpPr>
          <p:nvPr>
            <p:ph type="title"/>
          </p:nvPr>
        </p:nvSpPr>
        <p:spPr>
          <a:xfrm>
            <a:off x="673652" y="2748276"/>
            <a:ext cx="7714772" cy="840854"/>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sz="1662"/>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63"/>
          <p:cNvSpPr txBox="1">
            <a:spLocks noGrp="1"/>
          </p:cNvSpPr>
          <p:nvPr>
            <p:ph type="body" idx="1"/>
          </p:nvPr>
        </p:nvSpPr>
        <p:spPr>
          <a:xfrm>
            <a:off x="673651" y="3798957"/>
            <a:ext cx="4397336" cy="2424890"/>
          </a:xfrm>
          <a:prstGeom prst="rect">
            <a:avLst/>
          </a:prstGeom>
          <a:noFill/>
          <a:ln>
            <a:noFill/>
          </a:ln>
        </p:spPr>
        <p:txBody>
          <a:bodyPr spcFirstLastPara="1" wrap="square" lIns="0" tIns="0" rIns="0" bIns="0" anchor="t" anchorCtr="0">
            <a:normAutofit/>
          </a:bodyPr>
          <a:lstStyle>
            <a:lvl1pPr marL="457200" lvl="0" indent="-334137" algn="l">
              <a:spcBef>
                <a:spcPts val="0"/>
              </a:spcBef>
              <a:spcAft>
                <a:spcPts val="0"/>
              </a:spcAft>
              <a:buClr>
                <a:schemeClr val="dk1"/>
              </a:buClr>
              <a:buSzPts val="1662"/>
              <a:buChar char="▪"/>
              <a:defRPr sz="1662"/>
            </a:lvl1pPr>
            <a:lvl2pPr marL="914400" lvl="1" indent="-334137" algn="l">
              <a:spcBef>
                <a:spcPts val="554"/>
              </a:spcBef>
              <a:spcAft>
                <a:spcPts val="0"/>
              </a:spcAft>
              <a:buClr>
                <a:schemeClr val="dk1"/>
              </a:buClr>
              <a:buSzPts val="1662"/>
              <a:buFont typeface="Arial"/>
              <a:buChar char="–"/>
              <a:defRPr sz="1662"/>
            </a:lvl2pPr>
            <a:lvl3pPr marL="1371600" lvl="2" indent="-334136" algn="l">
              <a:spcBef>
                <a:spcPts val="554"/>
              </a:spcBef>
              <a:spcAft>
                <a:spcPts val="0"/>
              </a:spcAft>
              <a:buClr>
                <a:schemeClr val="dk1"/>
              </a:buClr>
              <a:buSzPts val="1662"/>
              <a:buFont typeface="Arial"/>
              <a:buChar char="•"/>
              <a:defRPr sz="1662"/>
            </a:lvl3pPr>
            <a:lvl4pPr marL="1828800" lvl="3" indent="-334136" algn="l">
              <a:spcBef>
                <a:spcPts val="554"/>
              </a:spcBef>
              <a:spcAft>
                <a:spcPts val="0"/>
              </a:spcAft>
              <a:buClr>
                <a:schemeClr val="dk1"/>
              </a:buClr>
              <a:buSzPts val="1662"/>
              <a:buFont typeface="Arial"/>
              <a:buChar char="–"/>
              <a:defRPr sz="1662"/>
            </a:lvl4pPr>
            <a:lvl5pPr marL="2286000" lvl="4" indent="-334136" algn="l">
              <a:spcBef>
                <a:spcPts val="554"/>
              </a:spcBef>
              <a:spcAft>
                <a:spcPts val="0"/>
              </a:spcAft>
              <a:buClr>
                <a:schemeClr val="dk1"/>
              </a:buClr>
              <a:buSzPts val="1662"/>
              <a:buFont typeface="Helvetica Neue"/>
              <a:buChar char="»"/>
              <a:defRPr sz="1662"/>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93"/>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94"/>
        <p:cNvGrpSpPr/>
        <p:nvPr/>
      </p:nvGrpSpPr>
      <p:grpSpPr>
        <a:xfrm>
          <a:off x="0" y="0"/>
          <a:ext cx="0" cy="0"/>
          <a:chOff x="0" y="0"/>
          <a:chExt cx="0" cy="0"/>
        </a:xfrm>
      </p:grpSpPr>
      <p:sp>
        <p:nvSpPr>
          <p:cNvPr id="195" name="Google Shape;195;p65"/>
          <p:cNvSpPr txBox="1">
            <a:spLocks noGrp="1"/>
          </p:cNvSpPr>
          <p:nvPr>
            <p:ph type="title"/>
          </p:nvPr>
        </p:nvSpPr>
        <p:spPr>
          <a:xfrm>
            <a:off x="791580" y="944566"/>
            <a:ext cx="7992888" cy="611187"/>
          </a:xfrm>
          <a:prstGeom prst="rect">
            <a:avLst/>
          </a:prstGeom>
          <a:noFill/>
          <a:ln>
            <a:noFill/>
          </a:ln>
        </p:spPr>
        <p:txBody>
          <a:bodyPr spcFirstLastPara="1" wrap="square" lIns="0"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65"/>
          <p:cNvSpPr txBox="1">
            <a:spLocks noGrp="1"/>
          </p:cNvSpPr>
          <p:nvPr>
            <p:ph type="body" idx="1"/>
          </p:nvPr>
        </p:nvSpPr>
        <p:spPr>
          <a:xfrm>
            <a:off x="457201" y="1535113"/>
            <a:ext cx="4040188" cy="639762"/>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Clr>
                <a:schemeClr val="dk1"/>
              </a:buClr>
              <a:buSzPts val="2215"/>
              <a:buNone/>
              <a:defRPr sz="2215" b="1"/>
            </a:lvl1pPr>
            <a:lvl2pPr marL="914400" lvl="1" indent="-228600" algn="l">
              <a:spcBef>
                <a:spcPts val="554"/>
              </a:spcBef>
              <a:spcAft>
                <a:spcPts val="0"/>
              </a:spcAft>
              <a:buClr>
                <a:schemeClr val="dk1"/>
              </a:buClr>
              <a:buSzPts val="1846"/>
              <a:buFont typeface="Arial"/>
              <a:buNone/>
              <a:defRPr sz="1845" b="1"/>
            </a:lvl2pPr>
            <a:lvl3pPr marL="1371600" lvl="2" indent="-228600" algn="l">
              <a:spcBef>
                <a:spcPts val="554"/>
              </a:spcBef>
              <a:spcAft>
                <a:spcPts val="0"/>
              </a:spcAft>
              <a:buClr>
                <a:schemeClr val="dk1"/>
              </a:buClr>
              <a:buSzPts val="1662"/>
              <a:buFont typeface="Arial"/>
              <a:buNone/>
              <a:defRPr sz="1662" b="1"/>
            </a:lvl3pPr>
            <a:lvl4pPr marL="1828800" lvl="3" indent="-228600" algn="l">
              <a:spcBef>
                <a:spcPts val="554"/>
              </a:spcBef>
              <a:spcAft>
                <a:spcPts val="0"/>
              </a:spcAft>
              <a:buClr>
                <a:schemeClr val="dk1"/>
              </a:buClr>
              <a:buSzPts val="1477"/>
              <a:buFont typeface="Arial"/>
              <a:buNone/>
              <a:defRPr sz="1477" b="1"/>
            </a:lvl4pPr>
            <a:lvl5pPr marL="2286000" lvl="4" indent="-228600" algn="l">
              <a:spcBef>
                <a:spcPts val="554"/>
              </a:spcBef>
              <a:spcAft>
                <a:spcPts val="0"/>
              </a:spcAft>
              <a:buClr>
                <a:schemeClr val="dk1"/>
              </a:buClr>
              <a:buSzPts val="1477"/>
              <a:buFont typeface="Helvetica Neue"/>
              <a:buNone/>
              <a:defRPr sz="1477" b="1"/>
            </a:lvl5pPr>
            <a:lvl6pPr marL="2743200" lvl="5" indent="-228600" algn="l">
              <a:spcBef>
                <a:spcPts val="295"/>
              </a:spcBef>
              <a:spcAft>
                <a:spcPts val="0"/>
              </a:spcAft>
              <a:buClr>
                <a:schemeClr val="dk1"/>
              </a:buClr>
              <a:buSzPts val="1477"/>
              <a:buFont typeface="Helvetica Neue"/>
              <a:buNone/>
              <a:defRPr sz="1477" b="1"/>
            </a:lvl6pPr>
            <a:lvl7pPr marL="3200400" lvl="6" indent="-228600" algn="l">
              <a:spcBef>
                <a:spcPts val="295"/>
              </a:spcBef>
              <a:spcAft>
                <a:spcPts val="0"/>
              </a:spcAft>
              <a:buClr>
                <a:schemeClr val="dk1"/>
              </a:buClr>
              <a:buSzPts val="1477"/>
              <a:buFont typeface="Helvetica Neue"/>
              <a:buNone/>
              <a:defRPr sz="1477" b="1"/>
            </a:lvl7pPr>
            <a:lvl8pPr marL="3657600" lvl="7" indent="-228600" algn="l">
              <a:spcBef>
                <a:spcPts val="295"/>
              </a:spcBef>
              <a:spcAft>
                <a:spcPts val="0"/>
              </a:spcAft>
              <a:buClr>
                <a:schemeClr val="dk1"/>
              </a:buClr>
              <a:buSzPts val="1477"/>
              <a:buFont typeface="Helvetica Neue"/>
              <a:buNone/>
              <a:defRPr sz="1477" b="1"/>
            </a:lvl8pPr>
            <a:lvl9pPr marL="4114800" lvl="8" indent="-228600" algn="l">
              <a:spcBef>
                <a:spcPts val="295"/>
              </a:spcBef>
              <a:spcAft>
                <a:spcPts val="0"/>
              </a:spcAft>
              <a:buClr>
                <a:schemeClr val="dk1"/>
              </a:buClr>
              <a:buSzPts val="1477"/>
              <a:buFont typeface="Helvetica Neue"/>
              <a:buNone/>
              <a:defRPr sz="1477" b="1"/>
            </a:lvl9pPr>
          </a:lstStyle>
          <a:p>
            <a:endParaRPr/>
          </a:p>
        </p:txBody>
      </p:sp>
      <p:sp>
        <p:nvSpPr>
          <p:cNvPr id="197" name="Google Shape;197;p65"/>
          <p:cNvSpPr txBox="1">
            <a:spLocks noGrp="1"/>
          </p:cNvSpPr>
          <p:nvPr>
            <p:ph type="body" idx="2"/>
          </p:nvPr>
        </p:nvSpPr>
        <p:spPr>
          <a:xfrm>
            <a:off x="457201" y="2174875"/>
            <a:ext cx="4040188" cy="3951288"/>
          </a:xfrm>
          <a:prstGeom prst="rect">
            <a:avLst/>
          </a:prstGeom>
          <a:noFill/>
          <a:ln>
            <a:noFill/>
          </a:ln>
        </p:spPr>
        <p:txBody>
          <a:bodyPr spcFirstLastPara="1" wrap="square" lIns="0" tIns="0" rIns="0" bIns="0" anchor="t" anchorCtr="0">
            <a:normAutofit/>
          </a:bodyPr>
          <a:lstStyle>
            <a:lvl1pPr marL="457200" lvl="0" indent="-369252" algn="l">
              <a:spcBef>
                <a:spcPts val="0"/>
              </a:spcBef>
              <a:spcAft>
                <a:spcPts val="0"/>
              </a:spcAft>
              <a:buClr>
                <a:schemeClr val="dk1"/>
              </a:buClr>
              <a:buSzPts val="2215"/>
              <a:buChar char="▪"/>
              <a:defRPr sz="2215"/>
            </a:lvl1pPr>
            <a:lvl2pPr marL="914400" lvl="1" indent="-345821" algn="l">
              <a:spcBef>
                <a:spcPts val="554"/>
              </a:spcBef>
              <a:spcAft>
                <a:spcPts val="0"/>
              </a:spcAft>
              <a:buClr>
                <a:schemeClr val="dk1"/>
              </a:buClr>
              <a:buSzPts val="1846"/>
              <a:buFont typeface="Arial"/>
              <a:buChar char="–"/>
              <a:defRPr sz="1845"/>
            </a:lvl2pPr>
            <a:lvl3pPr marL="1371600" lvl="2" indent="-334136" algn="l">
              <a:spcBef>
                <a:spcPts val="554"/>
              </a:spcBef>
              <a:spcAft>
                <a:spcPts val="0"/>
              </a:spcAft>
              <a:buClr>
                <a:schemeClr val="dk1"/>
              </a:buClr>
              <a:buSzPts val="1662"/>
              <a:buFont typeface="Arial"/>
              <a:buChar char="•"/>
              <a:defRPr sz="1662"/>
            </a:lvl3pPr>
            <a:lvl4pPr marL="1828800" lvl="3" indent="-322389" algn="l">
              <a:spcBef>
                <a:spcPts val="554"/>
              </a:spcBef>
              <a:spcAft>
                <a:spcPts val="0"/>
              </a:spcAft>
              <a:buClr>
                <a:schemeClr val="dk1"/>
              </a:buClr>
              <a:buSzPts val="1477"/>
              <a:buFont typeface="Arial"/>
              <a:buChar char="–"/>
              <a:defRPr sz="1477"/>
            </a:lvl4pPr>
            <a:lvl5pPr marL="2286000" lvl="4" indent="-322389" algn="l">
              <a:spcBef>
                <a:spcPts val="554"/>
              </a:spcBef>
              <a:spcAft>
                <a:spcPts val="0"/>
              </a:spcAft>
              <a:buClr>
                <a:schemeClr val="dk1"/>
              </a:buClr>
              <a:buSzPts val="1477"/>
              <a:buFont typeface="Helvetica Neue"/>
              <a:buChar char="»"/>
              <a:defRPr sz="1477"/>
            </a:lvl5pPr>
            <a:lvl6pPr marL="2743200" lvl="5" indent="-322389" algn="l">
              <a:spcBef>
                <a:spcPts val="295"/>
              </a:spcBef>
              <a:spcAft>
                <a:spcPts val="0"/>
              </a:spcAft>
              <a:buClr>
                <a:schemeClr val="dk1"/>
              </a:buClr>
              <a:buSzPts val="1477"/>
              <a:buFont typeface="Helvetica Neue"/>
              <a:buChar char="»"/>
              <a:defRPr sz="1477"/>
            </a:lvl6pPr>
            <a:lvl7pPr marL="3200400" lvl="6" indent="-322389" algn="l">
              <a:spcBef>
                <a:spcPts val="295"/>
              </a:spcBef>
              <a:spcAft>
                <a:spcPts val="0"/>
              </a:spcAft>
              <a:buClr>
                <a:schemeClr val="dk1"/>
              </a:buClr>
              <a:buSzPts val="1477"/>
              <a:buFont typeface="Helvetica Neue"/>
              <a:buChar char="»"/>
              <a:defRPr sz="1477"/>
            </a:lvl7pPr>
            <a:lvl8pPr marL="3657600" lvl="7" indent="-322389" algn="l">
              <a:spcBef>
                <a:spcPts val="295"/>
              </a:spcBef>
              <a:spcAft>
                <a:spcPts val="0"/>
              </a:spcAft>
              <a:buClr>
                <a:schemeClr val="dk1"/>
              </a:buClr>
              <a:buSzPts val="1477"/>
              <a:buFont typeface="Helvetica Neue"/>
              <a:buChar char="»"/>
              <a:defRPr sz="1477"/>
            </a:lvl8pPr>
            <a:lvl9pPr marL="4114800" lvl="8" indent="-322389" algn="l">
              <a:spcBef>
                <a:spcPts val="295"/>
              </a:spcBef>
              <a:spcAft>
                <a:spcPts val="0"/>
              </a:spcAft>
              <a:buClr>
                <a:schemeClr val="dk1"/>
              </a:buClr>
              <a:buSzPts val="1477"/>
              <a:buFont typeface="Helvetica Neue"/>
              <a:buChar char="»"/>
              <a:defRPr sz="1477"/>
            </a:lvl9pPr>
          </a:lstStyle>
          <a:p>
            <a:endParaRPr/>
          </a:p>
        </p:txBody>
      </p:sp>
      <p:sp>
        <p:nvSpPr>
          <p:cNvPr id="198" name="Google Shape;198;p65"/>
          <p:cNvSpPr txBox="1">
            <a:spLocks noGrp="1"/>
          </p:cNvSpPr>
          <p:nvPr>
            <p:ph type="body" idx="3"/>
          </p:nvPr>
        </p:nvSpPr>
        <p:spPr>
          <a:xfrm>
            <a:off x="4645026" y="1535113"/>
            <a:ext cx="4041776" cy="639762"/>
          </a:xfrm>
          <a:prstGeom prst="rect">
            <a:avLst/>
          </a:prstGeom>
          <a:noFill/>
          <a:ln>
            <a:noFill/>
          </a:ln>
        </p:spPr>
        <p:txBody>
          <a:bodyPr spcFirstLastPara="1" wrap="square" lIns="0" tIns="0" rIns="0" bIns="0" anchor="b" anchorCtr="0">
            <a:normAutofit/>
          </a:bodyPr>
          <a:lstStyle>
            <a:lvl1pPr marL="457200" lvl="0" indent="-228600" algn="l">
              <a:spcBef>
                <a:spcPts val="0"/>
              </a:spcBef>
              <a:spcAft>
                <a:spcPts val="0"/>
              </a:spcAft>
              <a:buClr>
                <a:schemeClr val="dk1"/>
              </a:buClr>
              <a:buSzPts val="2215"/>
              <a:buNone/>
              <a:defRPr sz="2215" b="1"/>
            </a:lvl1pPr>
            <a:lvl2pPr marL="914400" lvl="1" indent="-228600" algn="l">
              <a:spcBef>
                <a:spcPts val="554"/>
              </a:spcBef>
              <a:spcAft>
                <a:spcPts val="0"/>
              </a:spcAft>
              <a:buClr>
                <a:schemeClr val="dk1"/>
              </a:buClr>
              <a:buSzPts val="1846"/>
              <a:buFont typeface="Arial"/>
              <a:buNone/>
              <a:defRPr sz="1845" b="1"/>
            </a:lvl2pPr>
            <a:lvl3pPr marL="1371600" lvl="2" indent="-228600" algn="l">
              <a:spcBef>
                <a:spcPts val="554"/>
              </a:spcBef>
              <a:spcAft>
                <a:spcPts val="0"/>
              </a:spcAft>
              <a:buClr>
                <a:schemeClr val="dk1"/>
              </a:buClr>
              <a:buSzPts val="1662"/>
              <a:buFont typeface="Arial"/>
              <a:buNone/>
              <a:defRPr sz="1662" b="1"/>
            </a:lvl3pPr>
            <a:lvl4pPr marL="1828800" lvl="3" indent="-228600" algn="l">
              <a:spcBef>
                <a:spcPts val="554"/>
              </a:spcBef>
              <a:spcAft>
                <a:spcPts val="0"/>
              </a:spcAft>
              <a:buClr>
                <a:schemeClr val="dk1"/>
              </a:buClr>
              <a:buSzPts val="1477"/>
              <a:buFont typeface="Arial"/>
              <a:buNone/>
              <a:defRPr sz="1477" b="1"/>
            </a:lvl4pPr>
            <a:lvl5pPr marL="2286000" lvl="4" indent="-228600" algn="l">
              <a:spcBef>
                <a:spcPts val="554"/>
              </a:spcBef>
              <a:spcAft>
                <a:spcPts val="0"/>
              </a:spcAft>
              <a:buClr>
                <a:schemeClr val="dk1"/>
              </a:buClr>
              <a:buSzPts val="1477"/>
              <a:buFont typeface="Helvetica Neue"/>
              <a:buNone/>
              <a:defRPr sz="1477" b="1"/>
            </a:lvl5pPr>
            <a:lvl6pPr marL="2743200" lvl="5" indent="-228600" algn="l">
              <a:spcBef>
                <a:spcPts val="295"/>
              </a:spcBef>
              <a:spcAft>
                <a:spcPts val="0"/>
              </a:spcAft>
              <a:buClr>
                <a:schemeClr val="dk1"/>
              </a:buClr>
              <a:buSzPts val="1477"/>
              <a:buFont typeface="Helvetica Neue"/>
              <a:buNone/>
              <a:defRPr sz="1477" b="1"/>
            </a:lvl6pPr>
            <a:lvl7pPr marL="3200400" lvl="6" indent="-228600" algn="l">
              <a:spcBef>
                <a:spcPts val="295"/>
              </a:spcBef>
              <a:spcAft>
                <a:spcPts val="0"/>
              </a:spcAft>
              <a:buClr>
                <a:schemeClr val="dk1"/>
              </a:buClr>
              <a:buSzPts val="1477"/>
              <a:buFont typeface="Helvetica Neue"/>
              <a:buNone/>
              <a:defRPr sz="1477" b="1"/>
            </a:lvl7pPr>
            <a:lvl8pPr marL="3657600" lvl="7" indent="-228600" algn="l">
              <a:spcBef>
                <a:spcPts val="295"/>
              </a:spcBef>
              <a:spcAft>
                <a:spcPts val="0"/>
              </a:spcAft>
              <a:buClr>
                <a:schemeClr val="dk1"/>
              </a:buClr>
              <a:buSzPts val="1477"/>
              <a:buFont typeface="Helvetica Neue"/>
              <a:buNone/>
              <a:defRPr sz="1477" b="1"/>
            </a:lvl8pPr>
            <a:lvl9pPr marL="4114800" lvl="8" indent="-228600" algn="l">
              <a:spcBef>
                <a:spcPts val="295"/>
              </a:spcBef>
              <a:spcAft>
                <a:spcPts val="0"/>
              </a:spcAft>
              <a:buClr>
                <a:schemeClr val="dk1"/>
              </a:buClr>
              <a:buSzPts val="1477"/>
              <a:buFont typeface="Helvetica Neue"/>
              <a:buNone/>
              <a:defRPr sz="1477" b="1"/>
            </a:lvl9pPr>
          </a:lstStyle>
          <a:p>
            <a:endParaRPr/>
          </a:p>
        </p:txBody>
      </p:sp>
      <p:sp>
        <p:nvSpPr>
          <p:cNvPr id="199" name="Google Shape;199;p65"/>
          <p:cNvSpPr txBox="1">
            <a:spLocks noGrp="1"/>
          </p:cNvSpPr>
          <p:nvPr>
            <p:ph type="body" idx="4"/>
          </p:nvPr>
        </p:nvSpPr>
        <p:spPr>
          <a:xfrm>
            <a:off x="4645026" y="2174875"/>
            <a:ext cx="4041776" cy="3951288"/>
          </a:xfrm>
          <a:prstGeom prst="rect">
            <a:avLst/>
          </a:prstGeom>
          <a:noFill/>
          <a:ln>
            <a:noFill/>
          </a:ln>
        </p:spPr>
        <p:txBody>
          <a:bodyPr spcFirstLastPara="1" wrap="square" lIns="0" tIns="0" rIns="0" bIns="0" anchor="t" anchorCtr="0">
            <a:normAutofit/>
          </a:bodyPr>
          <a:lstStyle>
            <a:lvl1pPr marL="457200" lvl="0" indent="-369252" algn="l">
              <a:spcBef>
                <a:spcPts val="0"/>
              </a:spcBef>
              <a:spcAft>
                <a:spcPts val="0"/>
              </a:spcAft>
              <a:buClr>
                <a:schemeClr val="dk1"/>
              </a:buClr>
              <a:buSzPts val="2215"/>
              <a:buChar char="▪"/>
              <a:defRPr sz="2215"/>
            </a:lvl1pPr>
            <a:lvl2pPr marL="914400" lvl="1" indent="-345821" algn="l">
              <a:spcBef>
                <a:spcPts val="554"/>
              </a:spcBef>
              <a:spcAft>
                <a:spcPts val="0"/>
              </a:spcAft>
              <a:buClr>
                <a:schemeClr val="dk1"/>
              </a:buClr>
              <a:buSzPts val="1846"/>
              <a:buFont typeface="Arial"/>
              <a:buChar char="–"/>
              <a:defRPr sz="1845"/>
            </a:lvl2pPr>
            <a:lvl3pPr marL="1371600" lvl="2" indent="-334136" algn="l">
              <a:spcBef>
                <a:spcPts val="554"/>
              </a:spcBef>
              <a:spcAft>
                <a:spcPts val="0"/>
              </a:spcAft>
              <a:buClr>
                <a:schemeClr val="dk1"/>
              </a:buClr>
              <a:buSzPts val="1662"/>
              <a:buFont typeface="Arial"/>
              <a:buChar char="•"/>
              <a:defRPr sz="1662"/>
            </a:lvl3pPr>
            <a:lvl4pPr marL="1828800" lvl="3" indent="-322389" algn="l">
              <a:spcBef>
                <a:spcPts val="554"/>
              </a:spcBef>
              <a:spcAft>
                <a:spcPts val="0"/>
              </a:spcAft>
              <a:buClr>
                <a:schemeClr val="dk1"/>
              </a:buClr>
              <a:buSzPts val="1477"/>
              <a:buFont typeface="Arial"/>
              <a:buChar char="–"/>
              <a:defRPr sz="1477"/>
            </a:lvl4pPr>
            <a:lvl5pPr marL="2286000" lvl="4" indent="-322389" algn="l">
              <a:spcBef>
                <a:spcPts val="554"/>
              </a:spcBef>
              <a:spcAft>
                <a:spcPts val="0"/>
              </a:spcAft>
              <a:buClr>
                <a:schemeClr val="dk1"/>
              </a:buClr>
              <a:buSzPts val="1477"/>
              <a:buFont typeface="Helvetica Neue"/>
              <a:buChar char="»"/>
              <a:defRPr sz="1477"/>
            </a:lvl5pPr>
            <a:lvl6pPr marL="2743200" lvl="5" indent="-322389" algn="l">
              <a:spcBef>
                <a:spcPts val="295"/>
              </a:spcBef>
              <a:spcAft>
                <a:spcPts val="0"/>
              </a:spcAft>
              <a:buClr>
                <a:schemeClr val="dk1"/>
              </a:buClr>
              <a:buSzPts val="1477"/>
              <a:buFont typeface="Helvetica Neue"/>
              <a:buChar char="»"/>
              <a:defRPr sz="1477"/>
            </a:lvl6pPr>
            <a:lvl7pPr marL="3200400" lvl="6" indent="-322389" algn="l">
              <a:spcBef>
                <a:spcPts val="295"/>
              </a:spcBef>
              <a:spcAft>
                <a:spcPts val="0"/>
              </a:spcAft>
              <a:buClr>
                <a:schemeClr val="dk1"/>
              </a:buClr>
              <a:buSzPts val="1477"/>
              <a:buFont typeface="Helvetica Neue"/>
              <a:buChar char="»"/>
              <a:defRPr sz="1477"/>
            </a:lvl7pPr>
            <a:lvl8pPr marL="3657600" lvl="7" indent="-322389" algn="l">
              <a:spcBef>
                <a:spcPts val="295"/>
              </a:spcBef>
              <a:spcAft>
                <a:spcPts val="0"/>
              </a:spcAft>
              <a:buClr>
                <a:schemeClr val="dk1"/>
              </a:buClr>
              <a:buSzPts val="1477"/>
              <a:buFont typeface="Helvetica Neue"/>
              <a:buChar char="»"/>
              <a:defRPr sz="1477"/>
            </a:lvl8pPr>
            <a:lvl9pPr marL="4114800" lvl="8" indent="-322389" algn="l">
              <a:spcBef>
                <a:spcPts val="295"/>
              </a:spcBef>
              <a:spcAft>
                <a:spcPts val="0"/>
              </a:spcAft>
              <a:buClr>
                <a:schemeClr val="dk1"/>
              </a:buClr>
              <a:buSzPts val="1477"/>
              <a:buFont typeface="Helvetica Neue"/>
              <a:buChar char="»"/>
              <a:defRPr sz="1477"/>
            </a:lvl9pPr>
          </a:lstStyle>
          <a:p>
            <a:endParaRPr/>
          </a:p>
        </p:txBody>
      </p:sp>
      <p:sp>
        <p:nvSpPr>
          <p:cNvPr id="200" name="Google Shape;200;p65"/>
          <p:cNvSpPr txBox="1">
            <a:spLocks noGrp="1"/>
          </p:cNvSpPr>
          <p:nvPr>
            <p:ph type="dt" idx="10"/>
          </p:nvPr>
        </p:nvSpPr>
        <p:spPr>
          <a:xfrm>
            <a:off x="457200" y="6356353"/>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i="1">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201" name="Google Shape;201;p65"/>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i="1">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202" name="Google Shape;202;p65"/>
          <p:cNvSpPr txBox="1">
            <a:spLocks noGrp="1"/>
          </p:cNvSpPr>
          <p:nvPr>
            <p:ph type="sldNum" idx="12"/>
          </p:nvPr>
        </p:nvSpPr>
        <p:spPr>
          <a:xfrm>
            <a:off x="6553200" y="6356353"/>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i="1">
                <a:solidFill>
                  <a:schemeClr val="dk1"/>
                </a:solidFill>
                <a:latin typeface="Arial"/>
                <a:ea typeface="Arial"/>
                <a:cs typeface="Arial"/>
                <a:sym typeface="Arial"/>
              </a:defRPr>
            </a:lvl1pPr>
            <a:lvl2pPr marL="0" marR="0" lvl="1" indent="0" algn="l" rtl="0">
              <a:spcBef>
                <a:spcPts val="0"/>
              </a:spcBef>
              <a:spcAft>
                <a:spcPts val="0"/>
              </a:spcAft>
              <a:buNone/>
              <a:defRPr sz="1800" i="1">
                <a:solidFill>
                  <a:schemeClr val="dk1"/>
                </a:solidFill>
                <a:latin typeface="Arial"/>
                <a:ea typeface="Arial"/>
                <a:cs typeface="Arial"/>
                <a:sym typeface="Arial"/>
              </a:defRPr>
            </a:lvl2pPr>
            <a:lvl3pPr marL="0" marR="0" lvl="2" indent="0" algn="l" rtl="0">
              <a:spcBef>
                <a:spcPts val="0"/>
              </a:spcBef>
              <a:spcAft>
                <a:spcPts val="0"/>
              </a:spcAft>
              <a:buNone/>
              <a:defRPr sz="1800" i="1">
                <a:solidFill>
                  <a:schemeClr val="dk1"/>
                </a:solidFill>
                <a:latin typeface="Arial"/>
                <a:ea typeface="Arial"/>
                <a:cs typeface="Arial"/>
                <a:sym typeface="Arial"/>
              </a:defRPr>
            </a:lvl3pPr>
            <a:lvl4pPr marL="0" marR="0" lvl="3" indent="0" algn="l" rtl="0">
              <a:spcBef>
                <a:spcPts val="0"/>
              </a:spcBef>
              <a:spcAft>
                <a:spcPts val="0"/>
              </a:spcAft>
              <a:buNone/>
              <a:defRPr sz="1800" i="1">
                <a:solidFill>
                  <a:schemeClr val="dk1"/>
                </a:solidFill>
                <a:latin typeface="Arial"/>
                <a:ea typeface="Arial"/>
                <a:cs typeface="Arial"/>
                <a:sym typeface="Arial"/>
              </a:defRPr>
            </a:lvl4pPr>
            <a:lvl5pPr marL="0" marR="0" lvl="4" indent="0" algn="l" rtl="0">
              <a:spcBef>
                <a:spcPts val="0"/>
              </a:spcBef>
              <a:spcAft>
                <a:spcPts val="0"/>
              </a:spcAft>
              <a:buNone/>
              <a:defRPr sz="1800" i="1">
                <a:solidFill>
                  <a:schemeClr val="dk1"/>
                </a:solidFill>
                <a:latin typeface="Arial"/>
                <a:ea typeface="Arial"/>
                <a:cs typeface="Arial"/>
                <a:sym typeface="Arial"/>
              </a:defRPr>
            </a:lvl5pPr>
            <a:lvl6pPr marL="0" marR="0" lvl="5" indent="0" algn="l" rtl="0">
              <a:spcBef>
                <a:spcPts val="0"/>
              </a:spcBef>
              <a:spcAft>
                <a:spcPts val="0"/>
              </a:spcAft>
              <a:buNone/>
              <a:defRPr sz="1800" i="1">
                <a:solidFill>
                  <a:schemeClr val="dk1"/>
                </a:solidFill>
                <a:latin typeface="Arial"/>
                <a:ea typeface="Arial"/>
                <a:cs typeface="Arial"/>
                <a:sym typeface="Arial"/>
              </a:defRPr>
            </a:lvl6pPr>
            <a:lvl7pPr marL="0" marR="0" lvl="6" indent="0" algn="l" rtl="0">
              <a:spcBef>
                <a:spcPts val="0"/>
              </a:spcBef>
              <a:spcAft>
                <a:spcPts val="0"/>
              </a:spcAft>
              <a:buNone/>
              <a:defRPr sz="1800" i="1">
                <a:solidFill>
                  <a:schemeClr val="dk1"/>
                </a:solidFill>
                <a:latin typeface="Arial"/>
                <a:ea typeface="Arial"/>
                <a:cs typeface="Arial"/>
                <a:sym typeface="Arial"/>
              </a:defRPr>
            </a:lvl7pPr>
            <a:lvl8pPr marL="0" marR="0" lvl="7" indent="0" algn="l" rtl="0">
              <a:spcBef>
                <a:spcPts val="0"/>
              </a:spcBef>
              <a:spcAft>
                <a:spcPts val="0"/>
              </a:spcAft>
              <a:buNone/>
              <a:defRPr sz="1800" i="1">
                <a:solidFill>
                  <a:schemeClr val="dk1"/>
                </a:solidFill>
                <a:latin typeface="Arial"/>
                <a:ea typeface="Arial"/>
                <a:cs typeface="Arial"/>
                <a:sym typeface="Arial"/>
              </a:defRPr>
            </a:lvl8pPr>
            <a:lvl9pPr marL="0" marR="0" lvl="8" indent="0" algn="l" rtl="0">
              <a:spcBef>
                <a:spcPts val="0"/>
              </a:spcBef>
              <a:spcAft>
                <a:spcPts val="0"/>
              </a:spcAft>
              <a:buNone/>
              <a:defRPr sz="1800" i="1">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3"/>
        <p:cNvGrpSpPr/>
        <p:nvPr/>
      </p:nvGrpSpPr>
      <p:grpSpPr>
        <a:xfrm>
          <a:off x="0" y="0"/>
          <a:ext cx="0" cy="0"/>
          <a:chOff x="0" y="0"/>
          <a:chExt cx="0" cy="0"/>
        </a:xfrm>
      </p:grpSpPr>
      <p:sp>
        <p:nvSpPr>
          <p:cNvPr id="204" name="Google Shape;204;p6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i="1">
                <a:solidFill>
                  <a:schemeClr val="dk1"/>
                </a:solidFill>
                <a:latin typeface="Arial"/>
                <a:ea typeface="Arial"/>
                <a:cs typeface="Arial"/>
                <a:sym typeface="Arial"/>
              </a:defRPr>
            </a:lvl1pPr>
            <a:lvl2pPr marL="0" marR="0" lvl="1" indent="0" algn="l" rtl="0">
              <a:spcBef>
                <a:spcPts val="0"/>
              </a:spcBef>
              <a:spcAft>
                <a:spcPts val="0"/>
              </a:spcAft>
              <a:buNone/>
              <a:defRPr sz="1800" i="1">
                <a:solidFill>
                  <a:schemeClr val="dk1"/>
                </a:solidFill>
                <a:latin typeface="Arial"/>
                <a:ea typeface="Arial"/>
                <a:cs typeface="Arial"/>
                <a:sym typeface="Arial"/>
              </a:defRPr>
            </a:lvl2pPr>
            <a:lvl3pPr marL="0" marR="0" lvl="2" indent="0" algn="l" rtl="0">
              <a:spcBef>
                <a:spcPts val="0"/>
              </a:spcBef>
              <a:spcAft>
                <a:spcPts val="0"/>
              </a:spcAft>
              <a:buNone/>
              <a:defRPr sz="1800" i="1">
                <a:solidFill>
                  <a:schemeClr val="dk1"/>
                </a:solidFill>
                <a:latin typeface="Arial"/>
                <a:ea typeface="Arial"/>
                <a:cs typeface="Arial"/>
                <a:sym typeface="Arial"/>
              </a:defRPr>
            </a:lvl3pPr>
            <a:lvl4pPr marL="0" marR="0" lvl="3" indent="0" algn="l" rtl="0">
              <a:spcBef>
                <a:spcPts val="0"/>
              </a:spcBef>
              <a:spcAft>
                <a:spcPts val="0"/>
              </a:spcAft>
              <a:buNone/>
              <a:defRPr sz="1800" i="1">
                <a:solidFill>
                  <a:schemeClr val="dk1"/>
                </a:solidFill>
                <a:latin typeface="Arial"/>
                <a:ea typeface="Arial"/>
                <a:cs typeface="Arial"/>
                <a:sym typeface="Arial"/>
              </a:defRPr>
            </a:lvl4pPr>
            <a:lvl5pPr marL="0" marR="0" lvl="4" indent="0" algn="l" rtl="0">
              <a:spcBef>
                <a:spcPts val="0"/>
              </a:spcBef>
              <a:spcAft>
                <a:spcPts val="0"/>
              </a:spcAft>
              <a:buNone/>
              <a:defRPr sz="1800" i="1">
                <a:solidFill>
                  <a:schemeClr val="dk1"/>
                </a:solidFill>
                <a:latin typeface="Arial"/>
                <a:ea typeface="Arial"/>
                <a:cs typeface="Arial"/>
                <a:sym typeface="Arial"/>
              </a:defRPr>
            </a:lvl5pPr>
            <a:lvl6pPr marL="0" marR="0" lvl="5" indent="0" algn="l" rtl="0">
              <a:spcBef>
                <a:spcPts val="0"/>
              </a:spcBef>
              <a:spcAft>
                <a:spcPts val="0"/>
              </a:spcAft>
              <a:buNone/>
              <a:defRPr sz="1800" i="1">
                <a:solidFill>
                  <a:schemeClr val="dk1"/>
                </a:solidFill>
                <a:latin typeface="Arial"/>
                <a:ea typeface="Arial"/>
                <a:cs typeface="Arial"/>
                <a:sym typeface="Arial"/>
              </a:defRPr>
            </a:lvl6pPr>
            <a:lvl7pPr marL="0" marR="0" lvl="6" indent="0" algn="l" rtl="0">
              <a:spcBef>
                <a:spcPts val="0"/>
              </a:spcBef>
              <a:spcAft>
                <a:spcPts val="0"/>
              </a:spcAft>
              <a:buNone/>
              <a:defRPr sz="1800" i="1">
                <a:solidFill>
                  <a:schemeClr val="dk1"/>
                </a:solidFill>
                <a:latin typeface="Arial"/>
                <a:ea typeface="Arial"/>
                <a:cs typeface="Arial"/>
                <a:sym typeface="Arial"/>
              </a:defRPr>
            </a:lvl7pPr>
            <a:lvl8pPr marL="0" marR="0" lvl="7" indent="0" algn="l" rtl="0">
              <a:spcBef>
                <a:spcPts val="0"/>
              </a:spcBef>
              <a:spcAft>
                <a:spcPts val="0"/>
              </a:spcAft>
              <a:buNone/>
              <a:defRPr sz="1800" i="1">
                <a:solidFill>
                  <a:schemeClr val="dk1"/>
                </a:solidFill>
                <a:latin typeface="Arial"/>
                <a:ea typeface="Arial"/>
                <a:cs typeface="Arial"/>
                <a:sym typeface="Arial"/>
              </a:defRPr>
            </a:lvl8pPr>
            <a:lvl9pPr marL="0" marR="0" lvl="8" indent="0" algn="l" rtl="0">
              <a:spcBef>
                <a:spcPts val="0"/>
              </a:spcBef>
              <a:spcAft>
                <a:spcPts val="0"/>
              </a:spcAft>
              <a:buNone/>
              <a:defRPr sz="1800" i="1">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40"/>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0"/>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9" name="Google Shape;39;p4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41"/>
          <p:cNvSpPr txBox="1">
            <a:spLocks noGrp="1"/>
          </p:cNvSpPr>
          <p:nvPr>
            <p:ph type="title"/>
          </p:nvPr>
        </p:nvSpPr>
        <p:spPr>
          <a:xfrm>
            <a:off x="457200" y="609600"/>
            <a:ext cx="8229600" cy="7318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3" name="Google Shape;43;p4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2"/>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9" name="Google Shape;49;p42"/>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2"/>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2"/>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2"/>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43"/>
          <p:cNvSpPr txBox="1">
            <a:spLocks noGrp="1"/>
          </p:cNvSpPr>
          <p:nvPr>
            <p:ph type="title"/>
          </p:nvPr>
        </p:nvSpPr>
        <p:spPr>
          <a:xfrm>
            <a:off x="457200" y="609600"/>
            <a:ext cx="8229600" cy="7318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4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45"/>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45"/>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45"/>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4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i="0">
                <a:solidFill>
                  <a:schemeClr val="dk1"/>
                </a:solidFill>
                <a:latin typeface="Arial"/>
                <a:ea typeface="Arial"/>
                <a:cs typeface="Arial"/>
                <a:sym typeface="Arial"/>
              </a:defRPr>
            </a:lvl1pPr>
            <a:lvl2pPr marL="0" lvl="1" indent="0" algn="r">
              <a:spcBef>
                <a:spcPts val="0"/>
              </a:spcBef>
              <a:spcAft>
                <a:spcPts val="0"/>
              </a:spcAft>
              <a:buNone/>
              <a:defRPr sz="1400" i="0">
                <a:solidFill>
                  <a:schemeClr val="dk1"/>
                </a:solidFill>
                <a:latin typeface="Arial"/>
                <a:ea typeface="Arial"/>
                <a:cs typeface="Arial"/>
                <a:sym typeface="Arial"/>
              </a:defRPr>
            </a:lvl2pPr>
            <a:lvl3pPr marL="0" lvl="2" indent="0" algn="r">
              <a:spcBef>
                <a:spcPts val="0"/>
              </a:spcBef>
              <a:spcAft>
                <a:spcPts val="0"/>
              </a:spcAft>
              <a:buNone/>
              <a:defRPr sz="1400" i="0">
                <a:solidFill>
                  <a:schemeClr val="dk1"/>
                </a:solidFill>
                <a:latin typeface="Arial"/>
                <a:ea typeface="Arial"/>
                <a:cs typeface="Arial"/>
                <a:sym typeface="Arial"/>
              </a:defRPr>
            </a:lvl3pPr>
            <a:lvl4pPr marL="0" lvl="3" indent="0" algn="r">
              <a:spcBef>
                <a:spcPts val="0"/>
              </a:spcBef>
              <a:spcAft>
                <a:spcPts val="0"/>
              </a:spcAft>
              <a:buNone/>
              <a:defRPr sz="1400" i="0">
                <a:solidFill>
                  <a:schemeClr val="dk1"/>
                </a:solidFill>
                <a:latin typeface="Arial"/>
                <a:ea typeface="Arial"/>
                <a:cs typeface="Arial"/>
                <a:sym typeface="Arial"/>
              </a:defRPr>
            </a:lvl4pPr>
            <a:lvl5pPr marL="0" lvl="4" indent="0" algn="r">
              <a:spcBef>
                <a:spcPts val="0"/>
              </a:spcBef>
              <a:spcAft>
                <a:spcPts val="0"/>
              </a:spcAft>
              <a:buNone/>
              <a:defRPr sz="1400" i="0">
                <a:solidFill>
                  <a:schemeClr val="dk1"/>
                </a:solidFill>
                <a:latin typeface="Arial"/>
                <a:ea typeface="Arial"/>
                <a:cs typeface="Arial"/>
                <a:sym typeface="Arial"/>
              </a:defRPr>
            </a:lvl5pPr>
            <a:lvl6pPr marL="0" lvl="5" indent="0" algn="r">
              <a:spcBef>
                <a:spcPts val="0"/>
              </a:spcBef>
              <a:spcAft>
                <a:spcPts val="0"/>
              </a:spcAft>
              <a:buNone/>
              <a:defRPr sz="1400" i="0">
                <a:solidFill>
                  <a:schemeClr val="dk1"/>
                </a:solidFill>
                <a:latin typeface="Arial"/>
                <a:ea typeface="Arial"/>
                <a:cs typeface="Arial"/>
                <a:sym typeface="Arial"/>
              </a:defRPr>
            </a:lvl6pPr>
            <a:lvl7pPr marL="0" lvl="6" indent="0" algn="r">
              <a:spcBef>
                <a:spcPts val="0"/>
              </a:spcBef>
              <a:spcAft>
                <a:spcPts val="0"/>
              </a:spcAft>
              <a:buNone/>
              <a:defRPr sz="1400" i="0">
                <a:solidFill>
                  <a:schemeClr val="dk1"/>
                </a:solidFill>
                <a:latin typeface="Arial"/>
                <a:ea typeface="Arial"/>
                <a:cs typeface="Arial"/>
                <a:sym typeface="Arial"/>
              </a:defRPr>
            </a:lvl7pPr>
            <a:lvl8pPr marL="0" lvl="7" indent="0" algn="r">
              <a:spcBef>
                <a:spcPts val="0"/>
              </a:spcBef>
              <a:spcAft>
                <a:spcPts val="0"/>
              </a:spcAft>
              <a:buNone/>
              <a:defRPr sz="1400" i="0">
                <a:solidFill>
                  <a:schemeClr val="dk1"/>
                </a:solidFill>
                <a:latin typeface="Arial"/>
                <a:ea typeface="Arial"/>
                <a:cs typeface="Arial"/>
                <a:sym typeface="Arial"/>
              </a:defRPr>
            </a:lvl8pPr>
            <a:lvl9pPr marL="0" lvl="8" indent="0" algn="r">
              <a:spcBef>
                <a:spcPts val="0"/>
              </a:spcBef>
              <a:spcAft>
                <a:spcPts val="0"/>
              </a:spcAft>
              <a:buNone/>
              <a:defRPr sz="1400" i="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3.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457200" y="609600"/>
            <a:ext cx="8229600" cy="73183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1pPr>
            <a:lvl2pPr marR="0" lvl="1"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2pPr>
            <a:lvl3pPr marR="0" lvl="2"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3pPr>
            <a:lvl4pPr marR="0" lvl="3"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4pPr>
            <a:lvl5pPr marR="0" lvl="4"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5pPr>
            <a:lvl6pPr marR="0" lvl="5"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6pPr>
            <a:lvl7pPr marR="0" lvl="6"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7pPr>
            <a:lvl8pPr marR="0" lvl="7"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8pPr>
            <a:lvl9pPr marR="0" lvl="8" algn="ctr" rtl="0">
              <a:spcBef>
                <a:spcPts val="0"/>
              </a:spcBef>
              <a:spcAft>
                <a:spcPts val="0"/>
              </a:spcAft>
              <a:buSzPts val="1400"/>
              <a:buNone/>
              <a:defRPr sz="3200" b="1" i="0" u="none" strike="noStrike" cap="none">
                <a:solidFill>
                  <a:srgbClr val="FF3300"/>
                </a:solidFill>
                <a:latin typeface="Arial Rounded"/>
                <a:ea typeface="Arial Rounded"/>
                <a:cs typeface="Arial Rounded"/>
                <a:sym typeface="Arial Rounded"/>
              </a:defRPr>
            </a:lvl9pPr>
          </a:lstStyle>
          <a:p>
            <a:endParaRPr/>
          </a:p>
        </p:txBody>
      </p:sp>
      <p:sp>
        <p:nvSpPr>
          <p:cNvPr id="11" name="Google Shape;1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1"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1"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1"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1"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1"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1"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1"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1" u="none" strike="noStrike" cap="none">
                <a:solidFill>
                  <a:schemeClr val="dk1"/>
                </a:solidFill>
                <a:latin typeface="Arial"/>
                <a:ea typeface="Arial"/>
                <a:cs typeface="Arial"/>
                <a:sym typeface="Arial"/>
              </a:defRPr>
            </a:lvl9pPr>
          </a:lstStyle>
          <a:p>
            <a:endParaRPr/>
          </a:p>
        </p:txBody>
      </p:sp>
      <p:sp>
        <p:nvSpPr>
          <p:cNvPr id="13" name="Google Shape;13;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4" name="Google Shape;14;p29"/>
          <p:cNvGrpSpPr/>
          <p:nvPr/>
        </p:nvGrpSpPr>
        <p:grpSpPr>
          <a:xfrm>
            <a:off x="449264" y="23148"/>
            <a:ext cx="8389936" cy="506574"/>
            <a:chOff x="395288" y="368300"/>
            <a:chExt cx="8389937" cy="506574"/>
          </a:xfrm>
        </p:grpSpPr>
        <p:sp>
          <p:nvSpPr>
            <p:cNvPr id="15" name="Google Shape;15;p29"/>
            <p:cNvSpPr/>
            <p:nvPr/>
          </p:nvSpPr>
          <p:spPr>
            <a:xfrm>
              <a:off x="395288" y="368300"/>
              <a:ext cx="8389937" cy="325438"/>
            </a:xfrm>
            <a:prstGeom prst="rect">
              <a:avLst/>
            </a:prstGeom>
            <a:solidFill>
              <a:srgbClr val="6535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393938"/>
                </a:solidFill>
                <a:latin typeface="Arial"/>
                <a:ea typeface="Arial"/>
                <a:cs typeface="Arial"/>
                <a:sym typeface="Arial"/>
              </a:endParaRPr>
            </a:p>
          </p:txBody>
        </p:sp>
        <p:sp>
          <p:nvSpPr>
            <p:cNvPr id="16" name="Google Shape;16;p29"/>
            <p:cNvSpPr/>
            <p:nvPr/>
          </p:nvSpPr>
          <p:spPr>
            <a:xfrm rot="2700000">
              <a:off x="649288" y="457479"/>
              <a:ext cx="288925" cy="369332"/>
            </a:xfrm>
            <a:prstGeom prst="rect">
              <a:avLst/>
            </a:prstGeom>
            <a:solidFill>
              <a:srgbClr val="65357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393938"/>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32"/>
          <p:cNvSpPr txBox="1">
            <a:spLocks noGrp="1"/>
          </p:cNvSpPr>
          <p:nvPr>
            <p:ph type="title"/>
          </p:nvPr>
        </p:nvSpPr>
        <p:spPr>
          <a:xfrm>
            <a:off x="685800" y="1371600"/>
            <a:ext cx="77724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1"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400" b="1"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400" b="1"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400" b="1"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400" b="1"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400" b="1"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400" b="1"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400" b="1"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400" b="1" i="0" u="none" strike="noStrike" cap="none">
                <a:solidFill>
                  <a:schemeClr val="dk2"/>
                </a:solidFill>
                <a:latin typeface="Tahoma"/>
                <a:ea typeface="Tahoma"/>
                <a:cs typeface="Tahoma"/>
                <a:sym typeface="Tahoma"/>
              </a:defRPr>
            </a:lvl9pPr>
          </a:lstStyle>
          <a:p>
            <a:endParaRPr/>
          </a:p>
        </p:txBody>
      </p:sp>
      <p:sp>
        <p:nvSpPr>
          <p:cNvPr id="86" name="Google Shape;86;p32"/>
          <p:cNvSpPr txBox="1">
            <a:spLocks noGrp="1"/>
          </p:cNvSpPr>
          <p:nvPr>
            <p:ph type="body" idx="1"/>
          </p:nvPr>
        </p:nvSpPr>
        <p:spPr>
          <a:xfrm>
            <a:off x="685800" y="2362200"/>
            <a:ext cx="7772400" cy="3962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ahoma"/>
              <a:buChar char="•"/>
              <a:defRPr sz="3200" b="0" i="0" u="none" strike="noStrike" cap="none">
                <a:solidFill>
                  <a:schemeClr val="dk1"/>
                </a:solidFill>
                <a:latin typeface="Tahoma"/>
                <a:ea typeface="Tahoma"/>
                <a:cs typeface="Tahoma"/>
                <a:sym typeface="Tahoma"/>
              </a:defRPr>
            </a:lvl1pPr>
            <a:lvl2pPr marL="914400" marR="0" lvl="1" indent="-406400" algn="l" rtl="0">
              <a:spcBef>
                <a:spcPts val="560"/>
              </a:spcBef>
              <a:spcAft>
                <a:spcPts val="0"/>
              </a:spcAft>
              <a:buClr>
                <a:schemeClr val="dk1"/>
              </a:buClr>
              <a:buSzPts val="2800"/>
              <a:buFont typeface="Tahoma"/>
              <a:buChar char="–"/>
              <a:defRPr sz="2800" b="0" i="0" u="none" strike="noStrike" cap="none">
                <a:solidFill>
                  <a:schemeClr val="dk1"/>
                </a:solidFill>
                <a:latin typeface="Tahoma"/>
                <a:ea typeface="Tahoma"/>
                <a:cs typeface="Tahoma"/>
                <a:sym typeface="Tahoma"/>
              </a:defRPr>
            </a:lvl2pPr>
            <a:lvl3pPr marL="1371600" marR="0" lvl="2" indent="-381000" algn="l" rtl="0">
              <a:spcBef>
                <a:spcPts val="480"/>
              </a:spcBef>
              <a:spcAft>
                <a:spcPts val="0"/>
              </a:spcAft>
              <a:buClr>
                <a:schemeClr val="dk1"/>
              </a:buClr>
              <a:buSzPts val="2400"/>
              <a:buFont typeface="Tahoma"/>
              <a:buChar char="•"/>
              <a:defRPr sz="2400" b="0" i="0" u="none" strike="noStrike" cap="none">
                <a:solidFill>
                  <a:schemeClr val="dk1"/>
                </a:solidFill>
                <a:latin typeface="Tahoma"/>
                <a:ea typeface="Tahoma"/>
                <a:cs typeface="Tahoma"/>
                <a:sym typeface="Tahoma"/>
              </a:defRPr>
            </a:lvl3pPr>
            <a:lvl4pPr marL="1828800" marR="0" lvl="3" indent="-355600" algn="l" rtl="0">
              <a:spcBef>
                <a:spcPts val="400"/>
              </a:spcBef>
              <a:spcAft>
                <a:spcPts val="0"/>
              </a:spcAft>
              <a:buClr>
                <a:schemeClr val="dk1"/>
              </a:buClr>
              <a:buSzPts val="2000"/>
              <a:buFont typeface="Tahoma"/>
              <a:buChar char="–"/>
              <a:defRPr sz="2000" b="0" i="0" u="none" strike="noStrike" cap="none">
                <a:solidFill>
                  <a:schemeClr val="dk1"/>
                </a:solidFill>
                <a:latin typeface="Tahoma"/>
                <a:ea typeface="Tahoma"/>
                <a:cs typeface="Tahoma"/>
                <a:sym typeface="Tahoma"/>
              </a:defRPr>
            </a:lvl4pPr>
            <a:lvl5pPr marL="2286000" marR="0" lvl="4" indent="-355600" algn="l" rtl="0">
              <a:spcBef>
                <a:spcPts val="400"/>
              </a:spcBef>
              <a:spcAft>
                <a:spcPts val="0"/>
              </a:spcAft>
              <a:buClr>
                <a:schemeClr val="dk1"/>
              </a:buClr>
              <a:buSzPts val="2000"/>
              <a:buFont typeface="Tahoma"/>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87" name="Google Shape;87;p32"/>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000" b="0" i="1"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000" b="0" i="1"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000" b="0" i="1"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000" b="0" i="1"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000" b="0" i="1"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000" b="0" i="1"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000" b="0" i="1"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000" b="0" i="1"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000" b="0" i="1"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32"/>
          <p:cNvCxnSpPr/>
          <p:nvPr/>
        </p:nvCxnSpPr>
        <p:spPr>
          <a:xfrm>
            <a:off x="0" y="1219200"/>
            <a:ext cx="9144000" cy="0"/>
          </a:xfrm>
          <a:prstGeom prst="straightConnector1">
            <a:avLst/>
          </a:prstGeom>
          <a:noFill/>
          <a:ln w="9525" cap="flat" cmpd="sng">
            <a:solidFill>
              <a:schemeClr val="dk1"/>
            </a:solidFill>
            <a:prstDash val="solid"/>
            <a:round/>
            <a:headEnd type="none" w="med" len="med"/>
            <a:tailEnd type="none" w="med" len="med"/>
          </a:ln>
        </p:spPr>
      </p:cxnSp>
      <p:grpSp>
        <p:nvGrpSpPr>
          <p:cNvPr id="89" name="Google Shape;89;p32"/>
          <p:cNvGrpSpPr/>
          <p:nvPr/>
        </p:nvGrpSpPr>
        <p:grpSpPr>
          <a:xfrm>
            <a:off x="449264" y="23148"/>
            <a:ext cx="8389936" cy="506574"/>
            <a:chOff x="395288" y="368300"/>
            <a:chExt cx="8389937" cy="506574"/>
          </a:xfrm>
        </p:grpSpPr>
        <p:sp>
          <p:nvSpPr>
            <p:cNvPr id="90" name="Google Shape;90;p32"/>
            <p:cNvSpPr/>
            <p:nvPr/>
          </p:nvSpPr>
          <p:spPr>
            <a:xfrm>
              <a:off x="395288" y="368300"/>
              <a:ext cx="8389937" cy="325438"/>
            </a:xfrm>
            <a:prstGeom prst="rect">
              <a:avLst/>
            </a:prstGeom>
            <a:solidFill>
              <a:srgbClr val="65357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393938"/>
                </a:solidFill>
                <a:latin typeface="Arial"/>
                <a:ea typeface="Arial"/>
                <a:cs typeface="Arial"/>
                <a:sym typeface="Arial"/>
              </a:endParaRPr>
            </a:p>
          </p:txBody>
        </p:sp>
        <p:sp>
          <p:nvSpPr>
            <p:cNvPr id="91" name="Google Shape;91;p32"/>
            <p:cNvSpPr/>
            <p:nvPr/>
          </p:nvSpPr>
          <p:spPr>
            <a:xfrm rot="2700000">
              <a:off x="649288" y="457479"/>
              <a:ext cx="288925" cy="369332"/>
            </a:xfrm>
            <a:prstGeom prst="rect">
              <a:avLst/>
            </a:prstGeom>
            <a:solidFill>
              <a:srgbClr val="653579"/>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393938"/>
                </a:solidFill>
                <a:latin typeface="Arial"/>
                <a:ea typeface="Arial"/>
                <a:cs typeface="Arial"/>
                <a:sym typeface="Arial"/>
              </a:endParaRPr>
            </a:p>
          </p:txBody>
        </p:sp>
      </p:grpSp>
      <p:sp>
        <p:nvSpPr>
          <p:cNvPr id="92" name="Google Shape;92;p32"/>
          <p:cNvSpPr txBox="1"/>
          <p:nvPr/>
        </p:nvSpPr>
        <p:spPr>
          <a:xfrm>
            <a:off x="0" y="6578292"/>
            <a:ext cx="4706738"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800"/>
              <a:buFont typeface="Arial"/>
              <a:buNone/>
            </a:pPr>
            <a:r>
              <a:rPr lang="en-US" sz="800" b="0" i="1" u="none" strike="noStrike" cap="none">
                <a:solidFill>
                  <a:schemeClr val="dk1"/>
                </a:solidFill>
                <a:latin typeface="Arial"/>
                <a:ea typeface="Arial"/>
                <a:cs typeface="Arial"/>
                <a:sym typeface="Arial"/>
              </a:rPr>
              <a:t>Introduction to the Message Passing Interface (MPI), Irish Centre for High-End Computing (ICHEC)</a:t>
            </a:r>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34"/>
          <p:cNvSpPr txBox="1">
            <a:spLocks noGrp="1"/>
          </p:cNvSpPr>
          <p:nvPr>
            <p:ph type="title"/>
          </p:nvPr>
        </p:nvSpPr>
        <p:spPr>
          <a:xfrm>
            <a:off x="791580" y="944566"/>
            <a:ext cx="7992888" cy="611187"/>
          </a:xfrm>
          <a:prstGeom prst="rect">
            <a:avLst/>
          </a:prstGeom>
          <a:noFill/>
          <a:ln>
            <a:noFill/>
          </a:ln>
        </p:spPr>
        <p:txBody>
          <a:bodyPr spcFirstLastPara="1" wrap="square" lIns="0" tIns="0" rIns="91425" bIns="45700" anchor="t" anchorCtr="0">
            <a:noAutofit/>
          </a:bodyPr>
          <a:lstStyle>
            <a:lvl1pPr marR="0" lvl="0" algn="l" rtl="0">
              <a:spcBef>
                <a:spcPts val="0"/>
              </a:spcBef>
              <a:spcAft>
                <a:spcPts val="0"/>
              </a:spcAft>
              <a:buSzPts val="1400"/>
              <a:buNone/>
              <a:defRPr sz="2954"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2954"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954"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954"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954"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954"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954"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954"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954" b="1" i="0" u="none" strike="noStrike" cap="none">
                <a:solidFill>
                  <a:schemeClr val="dk2"/>
                </a:solidFill>
                <a:latin typeface="Arial"/>
                <a:ea typeface="Arial"/>
                <a:cs typeface="Arial"/>
                <a:sym typeface="Arial"/>
              </a:defRPr>
            </a:lvl9pPr>
          </a:lstStyle>
          <a:p>
            <a:endParaRPr/>
          </a:p>
        </p:txBody>
      </p:sp>
      <p:sp>
        <p:nvSpPr>
          <p:cNvPr id="158" name="Google Shape;158;p34"/>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lvl1pPr marL="457200" marR="0" lvl="0" indent="-345821" algn="l" rtl="0">
              <a:spcBef>
                <a:spcPts val="0"/>
              </a:spcBef>
              <a:spcAft>
                <a:spcPts val="0"/>
              </a:spcAft>
              <a:buClr>
                <a:schemeClr val="dk1"/>
              </a:buClr>
              <a:buSzPts val="1846"/>
              <a:buFont typeface="Noto Sans Symbols"/>
              <a:buChar char="▪"/>
              <a:defRPr sz="1845" b="0" i="0" u="none" strike="noStrike" cap="none">
                <a:solidFill>
                  <a:schemeClr val="dk1"/>
                </a:solidFill>
                <a:latin typeface="Arial"/>
                <a:ea typeface="Arial"/>
                <a:cs typeface="Arial"/>
                <a:sym typeface="Arial"/>
              </a:defRPr>
            </a:lvl1pPr>
            <a:lvl2pPr marL="914400" marR="0" lvl="1" indent="-345821" algn="l" rtl="0">
              <a:spcBef>
                <a:spcPts val="554"/>
              </a:spcBef>
              <a:spcAft>
                <a:spcPts val="0"/>
              </a:spcAft>
              <a:buClr>
                <a:schemeClr val="dk1"/>
              </a:buClr>
              <a:buSzPts val="1846"/>
              <a:buFont typeface="Arial"/>
              <a:buChar char="–"/>
              <a:defRPr sz="1845" b="0" i="0" u="none" strike="noStrike" cap="none">
                <a:solidFill>
                  <a:schemeClr val="dk1"/>
                </a:solidFill>
                <a:latin typeface="Arial"/>
                <a:ea typeface="Arial"/>
                <a:cs typeface="Arial"/>
                <a:sym typeface="Arial"/>
              </a:defRPr>
            </a:lvl2pPr>
            <a:lvl3pPr marL="1371600" marR="0" lvl="2" indent="-345820" algn="l" rtl="0">
              <a:spcBef>
                <a:spcPts val="554"/>
              </a:spcBef>
              <a:spcAft>
                <a:spcPts val="0"/>
              </a:spcAft>
              <a:buClr>
                <a:schemeClr val="dk1"/>
              </a:buClr>
              <a:buSzPts val="1846"/>
              <a:buFont typeface="Arial"/>
              <a:buChar char="•"/>
              <a:defRPr sz="1845" b="0" i="0" u="none" strike="noStrike" cap="none">
                <a:solidFill>
                  <a:schemeClr val="dk1"/>
                </a:solidFill>
                <a:latin typeface="Arial"/>
                <a:ea typeface="Arial"/>
                <a:cs typeface="Arial"/>
                <a:sym typeface="Arial"/>
              </a:defRPr>
            </a:lvl3pPr>
            <a:lvl4pPr marL="1828800" marR="0" lvl="3" indent="-345820" algn="l" rtl="0">
              <a:spcBef>
                <a:spcPts val="554"/>
              </a:spcBef>
              <a:spcAft>
                <a:spcPts val="0"/>
              </a:spcAft>
              <a:buClr>
                <a:schemeClr val="dk1"/>
              </a:buClr>
              <a:buSzPts val="1846"/>
              <a:buFont typeface="Arial"/>
              <a:buChar char="–"/>
              <a:defRPr sz="1845" b="0" i="0" u="none" strike="noStrike" cap="none">
                <a:solidFill>
                  <a:schemeClr val="dk1"/>
                </a:solidFill>
                <a:latin typeface="Arial"/>
                <a:ea typeface="Arial"/>
                <a:cs typeface="Arial"/>
                <a:sym typeface="Arial"/>
              </a:defRPr>
            </a:lvl4pPr>
            <a:lvl5pPr marL="2286000" marR="0" lvl="4" indent="-345820" algn="l" rtl="0">
              <a:spcBef>
                <a:spcPts val="554"/>
              </a:spcBef>
              <a:spcAft>
                <a:spcPts val="0"/>
              </a:spcAft>
              <a:buClr>
                <a:schemeClr val="dk1"/>
              </a:buClr>
              <a:buSzPts val="1846"/>
              <a:buFont typeface="Helvetica Neue"/>
              <a:buChar char="»"/>
              <a:defRPr sz="1845" b="0" i="0" u="none" strike="noStrike" cap="none">
                <a:solidFill>
                  <a:schemeClr val="dk1"/>
                </a:solidFill>
                <a:latin typeface="Helvetica Neue"/>
                <a:ea typeface="Helvetica Neue"/>
                <a:cs typeface="Helvetica Neue"/>
                <a:sym typeface="Helvetica Neue"/>
              </a:defRPr>
            </a:lvl5pPr>
            <a:lvl6pPr marL="2743200" marR="0" lvl="5" indent="-345820" algn="l" rtl="0">
              <a:spcBef>
                <a:spcPts val="369"/>
              </a:spcBef>
              <a:spcAft>
                <a:spcPts val="0"/>
              </a:spcAft>
              <a:buClr>
                <a:schemeClr val="dk1"/>
              </a:buClr>
              <a:buSzPts val="1846"/>
              <a:buFont typeface="Helvetica Neue"/>
              <a:buChar char="»"/>
              <a:defRPr sz="1845" b="0" i="0" u="none" strike="noStrike" cap="none">
                <a:solidFill>
                  <a:schemeClr val="dk1"/>
                </a:solidFill>
                <a:latin typeface="Helvetica Neue"/>
                <a:ea typeface="Helvetica Neue"/>
                <a:cs typeface="Helvetica Neue"/>
                <a:sym typeface="Helvetica Neue"/>
              </a:defRPr>
            </a:lvl6pPr>
            <a:lvl7pPr marL="3200400" marR="0" lvl="6" indent="-345820" algn="l" rtl="0">
              <a:spcBef>
                <a:spcPts val="369"/>
              </a:spcBef>
              <a:spcAft>
                <a:spcPts val="0"/>
              </a:spcAft>
              <a:buClr>
                <a:schemeClr val="dk1"/>
              </a:buClr>
              <a:buSzPts val="1846"/>
              <a:buFont typeface="Helvetica Neue"/>
              <a:buChar char="»"/>
              <a:defRPr sz="1845" b="0" i="0" u="none" strike="noStrike" cap="none">
                <a:solidFill>
                  <a:schemeClr val="dk1"/>
                </a:solidFill>
                <a:latin typeface="Helvetica Neue"/>
                <a:ea typeface="Helvetica Neue"/>
                <a:cs typeface="Helvetica Neue"/>
                <a:sym typeface="Helvetica Neue"/>
              </a:defRPr>
            </a:lvl7pPr>
            <a:lvl8pPr marL="3657600" marR="0" lvl="7" indent="-345821" algn="l" rtl="0">
              <a:spcBef>
                <a:spcPts val="369"/>
              </a:spcBef>
              <a:spcAft>
                <a:spcPts val="0"/>
              </a:spcAft>
              <a:buClr>
                <a:schemeClr val="dk1"/>
              </a:buClr>
              <a:buSzPts val="1846"/>
              <a:buFont typeface="Helvetica Neue"/>
              <a:buChar char="»"/>
              <a:defRPr sz="1845" b="0" i="0" u="none" strike="noStrike" cap="none">
                <a:solidFill>
                  <a:schemeClr val="dk1"/>
                </a:solidFill>
                <a:latin typeface="Helvetica Neue"/>
                <a:ea typeface="Helvetica Neue"/>
                <a:cs typeface="Helvetica Neue"/>
                <a:sym typeface="Helvetica Neue"/>
              </a:defRPr>
            </a:lvl8pPr>
            <a:lvl9pPr marL="4114800" marR="0" lvl="8" indent="-345821" algn="l" rtl="0">
              <a:spcBef>
                <a:spcPts val="369"/>
              </a:spcBef>
              <a:spcAft>
                <a:spcPts val="0"/>
              </a:spcAft>
              <a:buClr>
                <a:schemeClr val="dk1"/>
              </a:buClr>
              <a:buSzPts val="1846"/>
              <a:buFont typeface="Helvetica Neue"/>
              <a:buChar char="»"/>
              <a:defRPr sz="1845" b="0" i="0" u="none" strike="noStrike" cap="none">
                <a:solidFill>
                  <a:schemeClr val="dk1"/>
                </a:solidFill>
                <a:latin typeface="Helvetica Neue"/>
                <a:ea typeface="Helvetica Neue"/>
                <a:cs typeface="Helvetica Neue"/>
                <a:sym typeface="Helvetica Neue"/>
              </a:defRPr>
            </a:lvl9pPr>
          </a:lstStyle>
          <a:p>
            <a:endParaRPr/>
          </a:p>
        </p:txBody>
      </p:sp>
      <p:pic>
        <p:nvPicPr>
          <p:cNvPr id="159" name="Google Shape;159;p34" descr="Monash_logo_rgb"/>
          <p:cNvPicPr preferRelativeResize="0"/>
          <p:nvPr/>
        </p:nvPicPr>
        <p:blipFill rotWithShape="1">
          <a:blip r:embed="rId11">
            <a:alphaModFix/>
          </a:blip>
          <a:srcRect/>
          <a:stretch/>
        </p:blipFill>
        <p:spPr>
          <a:xfrm>
            <a:off x="357188" y="6489700"/>
            <a:ext cx="1800225" cy="204788"/>
          </a:xfrm>
          <a:prstGeom prst="rect">
            <a:avLst/>
          </a:prstGeom>
          <a:noFill/>
          <a:ln>
            <a:noFill/>
          </a:ln>
        </p:spPr>
      </p:pic>
      <p:sp>
        <p:nvSpPr>
          <p:cNvPr id="160" name="Google Shape;160;p34"/>
          <p:cNvSpPr txBox="1"/>
          <p:nvPr/>
        </p:nvSpPr>
        <p:spPr>
          <a:xfrm>
            <a:off x="8437564" y="6453189"/>
            <a:ext cx="359394" cy="262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US" sz="1108" b="0" i="1" u="none" strike="noStrike" cap="none">
                <a:solidFill>
                  <a:schemeClr val="dk1"/>
                </a:solidFill>
                <a:latin typeface="Arial"/>
                <a:ea typeface="Arial"/>
                <a:cs typeface="Arial"/>
                <a:sym typeface="Arial"/>
              </a:rPr>
              <a:t>‹#›</a:t>
            </a:fld>
            <a:endParaRPr sz="1108" b="0" i="1" u="none" strike="noStrike" cap="none">
              <a:solidFill>
                <a:schemeClr val="dk1"/>
              </a:solidFill>
              <a:latin typeface="Arial"/>
              <a:ea typeface="Arial"/>
              <a:cs typeface="Arial"/>
              <a:sym typeface="Arial"/>
            </a:endParaRPr>
          </a:p>
        </p:txBody>
      </p:sp>
      <p:sp>
        <p:nvSpPr>
          <p:cNvPr id="161" name="Google Shape;161;p34"/>
          <p:cNvSpPr txBox="1"/>
          <p:nvPr/>
        </p:nvSpPr>
        <p:spPr>
          <a:xfrm>
            <a:off x="3309060" y="6453191"/>
            <a:ext cx="1952779" cy="2628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8" b="0" i="1" u="none" strike="noStrike" cap="none">
                <a:solidFill>
                  <a:schemeClr val="dk1"/>
                </a:solidFill>
                <a:latin typeface="Arial"/>
                <a:ea typeface="Arial"/>
                <a:cs typeface="Arial"/>
                <a:sym typeface="Arial"/>
              </a:rPr>
              <a:t>FIT3143 Parallel Computing</a:t>
            </a:r>
            <a:endParaRPr/>
          </a:p>
        </p:txBody>
      </p:sp>
      <p:grpSp>
        <p:nvGrpSpPr>
          <p:cNvPr id="162" name="Google Shape;162;p34"/>
          <p:cNvGrpSpPr/>
          <p:nvPr/>
        </p:nvGrpSpPr>
        <p:grpSpPr>
          <a:xfrm>
            <a:off x="449264" y="23148"/>
            <a:ext cx="8389936" cy="506574"/>
            <a:chOff x="395288" y="368300"/>
            <a:chExt cx="8389937" cy="506574"/>
          </a:xfrm>
        </p:grpSpPr>
        <p:sp>
          <p:nvSpPr>
            <p:cNvPr id="163" name="Google Shape;163;p34"/>
            <p:cNvSpPr/>
            <p:nvPr/>
          </p:nvSpPr>
          <p:spPr>
            <a:xfrm>
              <a:off x="395288" y="368300"/>
              <a:ext cx="8389937" cy="32543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sp>
          <p:nvSpPr>
            <p:cNvPr id="164" name="Google Shape;164;p34"/>
            <p:cNvSpPr/>
            <p:nvPr/>
          </p:nvSpPr>
          <p:spPr>
            <a:xfrm rot="2700000">
              <a:off x="649288" y="457479"/>
              <a:ext cx="288925" cy="369332"/>
            </a:xfrm>
            <a:prstGeom prst="rect">
              <a:avLst/>
            </a:prstGeom>
            <a:solidFill>
              <a:schemeClr val="accent1"/>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i="1">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971552" y="1557338"/>
            <a:ext cx="7813676" cy="1223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latin typeface="Times New Roman"/>
                <a:ea typeface="Times New Roman"/>
                <a:cs typeface="Times New Roman"/>
                <a:sym typeface="Times New Roman"/>
              </a:rPr>
              <a:t>FIT3143 – Pre Lab Material</a:t>
            </a:r>
            <a:br>
              <a:rPr lang="en-US" sz="4000" b="1" dirty="0">
                <a:latin typeface="Times New Roman"/>
                <a:ea typeface="Times New Roman"/>
                <a:cs typeface="Times New Roman"/>
                <a:sym typeface="Times New Roman"/>
              </a:rPr>
            </a:br>
            <a:endParaRPr dirty="0"/>
          </a:p>
        </p:txBody>
      </p:sp>
      <p:sp>
        <p:nvSpPr>
          <p:cNvPr id="211" name="Google Shape;211;p1"/>
          <p:cNvSpPr txBox="1">
            <a:spLocks noGrp="1"/>
          </p:cNvSpPr>
          <p:nvPr>
            <p:ph type="subTitle" idx="1"/>
          </p:nvPr>
        </p:nvSpPr>
        <p:spPr>
          <a:xfrm>
            <a:off x="971552" y="2924175"/>
            <a:ext cx="7813676" cy="6477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chemeClr val="lt1"/>
              </a:buClr>
              <a:buSzPct val="100000"/>
              <a:buNone/>
            </a:pPr>
            <a:r>
              <a:rPr lang="en-US" sz="2400"/>
              <a:t>PARALLEL ALGORITHM DESIGN - </a:t>
            </a:r>
            <a:endParaRPr/>
          </a:p>
          <a:p>
            <a:pPr marL="0" lvl="0" indent="0" algn="ctr" rtl="0">
              <a:spcBef>
                <a:spcPts val="408"/>
              </a:spcBef>
              <a:spcAft>
                <a:spcPts val="0"/>
              </a:spcAft>
              <a:buClr>
                <a:schemeClr val="lt1"/>
              </a:buClr>
              <a:buSzPct val="100000"/>
              <a:buNone/>
            </a:pPr>
            <a:r>
              <a:rPr lang="en-US" sz="2400"/>
              <a:t>ADVANCED MPI TOPICS</a:t>
            </a:r>
            <a:endParaRPr/>
          </a:p>
          <a:p>
            <a:pPr marL="0" lvl="0" indent="0" algn="ctr" rtl="0">
              <a:spcBef>
                <a:spcPts val="408"/>
              </a:spcBef>
              <a:spcAft>
                <a:spcPts val="0"/>
              </a:spcAft>
              <a:buClr>
                <a:schemeClr val="lt1"/>
              </a:buClr>
              <a:buSzPct val="100000"/>
              <a:buNone/>
            </a:pP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0"/>
          <p:cNvSpPr txBox="1">
            <a:spLocks noGrp="1"/>
          </p:cNvSpPr>
          <p:nvPr>
            <p:ph type="title"/>
          </p:nvPr>
        </p:nvSpPr>
        <p:spPr>
          <a:xfrm>
            <a:off x="395536" y="692696"/>
            <a:ext cx="7992888" cy="611187"/>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MPI Group routines</a:t>
            </a:r>
            <a:endParaRPr/>
          </a:p>
        </p:txBody>
      </p:sp>
      <p:sp>
        <p:nvSpPr>
          <p:cNvPr id="266" name="Google Shape;266;p10"/>
          <p:cNvSpPr txBox="1">
            <a:spLocks noGrp="1"/>
          </p:cNvSpPr>
          <p:nvPr>
            <p:ph type="body" idx="1"/>
          </p:nvPr>
        </p:nvSpPr>
        <p:spPr>
          <a:xfrm>
            <a:off x="395536" y="1483680"/>
            <a:ext cx="8388933" cy="4681624"/>
          </a:xfrm>
          <a:prstGeom prst="rect">
            <a:avLst/>
          </a:prstGeom>
          <a:noFill/>
          <a:ln>
            <a:noFill/>
          </a:ln>
        </p:spPr>
        <p:txBody>
          <a:bodyPr spcFirstLastPara="1" wrap="square" lIns="0" tIns="0" rIns="0" bIns="0" anchor="t" anchorCtr="0">
            <a:normAutofit/>
          </a:bodyPr>
          <a:lstStyle/>
          <a:p>
            <a:pPr marL="244726" lvl="0" indent="-244726" algn="l" rtl="0">
              <a:lnSpc>
                <a:spcPct val="90000"/>
              </a:lnSpc>
              <a:spcBef>
                <a:spcPts val="0"/>
              </a:spcBef>
              <a:spcAft>
                <a:spcPts val="0"/>
              </a:spcAft>
              <a:buClr>
                <a:schemeClr val="dk1"/>
              </a:buClr>
              <a:buSzPts val="1600"/>
              <a:buFont typeface="Arial"/>
              <a:buNone/>
            </a:pPr>
            <a:r>
              <a:rPr lang="en-US" sz="1600" b="1"/>
              <a:t>Group Destructors</a:t>
            </a:r>
            <a:endParaRPr/>
          </a:p>
          <a:p>
            <a:pPr marL="1326207" lvl="2" indent="-306274" algn="l" rtl="0">
              <a:lnSpc>
                <a:spcPct val="90000"/>
              </a:lnSpc>
              <a:spcBef>
                <a:spcPts val="554"/>
              </a:spcBef>
              <a:spcAft>
                <a:spcPts val="0"/>
              </a:spcAft>
              <a:buClr>
                <a:schemeClr val="dk1"/>
              </a:buClr>
              <a:buSzPts val="1846"/>
              <a:buFont typeface="Arial"/>
              <a:buNone/>
            </a:pPr>
            <a:endParaRPr/>
          </a:p>
          <a:p>
            <a:pPr marL="832359" lvl="1" indent="-285758" algn="l" rtl="0">
              <a:lnSpc>
                <a:spcPct val="90000"/>
              </a:lnSpc>
              <a:spcBef>
                <a:spcPts val="554"/>
              </a:spcBef>
              <a:spcAft>
                <a:spcPts val="0"/>
              </a:spcAft>
              <a:buClr>
                <a:schemeClr val="dk1"/>
              </a:buClr>
              <a:buSzPts val="1400"/>
              <a:buFont typeface="Arial"/>
              <a:buNone/>
            </a:pPr>
            <a:r>
              <a:rPr lang="en-US" sz="1400"/>
              <a:t>MPI_Group_free	marks a group for deallocation</a:t>
            </a:r>
            <a:endParaRPr/>
          </a:p>
          <a:p>
            <a:pPr marL="1326207" lvl="2" indent="-306274" algn="l" rtl="0">
              <a:lnSpc>
                <a:spcPct val="90000"/>
              </a:lnSpc>
              <a:spcBef>
                <a:spcPts val="554"/>
              </a:spcBef>
              <a:spcAft>
                <a:spcPts val="0"/>
              </a:spcAft>
              <a:buClr>
                <a:schemeClr val="dk1"/>
              </a:buClr>
              <a:buSzPts val="1400"/>
              <a:buFont typeface="Arial"/>
              <a:buNone/>
            </a:pPr>
            <a:endParaRPr sz="1400"/>
          </a:p>
          <a:p>
            <a:pPr marL="244726" lvl="0" indent="-244726" algn="l" rtl="0">
              <a:lnSpc>
                <a:spcPct val="90000"/>
              </a:lnSpc>
              <a:spcBef>
                <a:spcPts val="554"/>
              </a:spcBef>
              <a:spcAft>
                <a:spcPts val="0"/>
              </a:spcAft>
              <a:buClr>
                <a:schemeClr val="dk1"/>
              </a:buClr>
              <a:buSzPts val="1600"/>
              <a:buFont typeface="Arial"/>
              <a:buNone/>
            </a:pPr>
            <a:r>
              <a:rPr lang="en-US" sz="1600" b="1"/>
              <a:t>Communicator Accessors</a:t>
            </a:r>
            <a:endParaRPr/>
          </a:p>
          <a:p>
            <a:pPr marL="1326207" lvl="2" indent="-306274" algn="l" rtl="0">
              <a:lnSpc>
                <a:spcPct val="90000"/>
              </a:lnSpc>
              <a:spcBef>
                <a:spcPts val="554"/>
              </a:spcBef>
              <a:spcAft>
                <a:spcPts val="0"/>
              </a:spcAft>
              <a:buClr>
                <a:schemeClr val="dk1"/>
              </a:buClr>
              <a:buSzPts val="1846"/>
              <a:buFont typeface="Arial"/>
              <a:buNone/>
            </a:pPr>
            <a:endParaRPr b="1" i="1"/>
          </a:p>
          <a:p>
            <a:pPr marL="832359" lvl="1" indent="-285758" algn="l" rtl="0">
              <a:lnSpc>
                <a:spcPct val="90000"/>
              </a:lnSpc>
              <a:spcBef>
                <a:spcPts val="554"/>
              </a:spcBef>
              <a:spcAft>
                <a:spcPts val="0"/>
              </a:spcAft>
              <a:buClr>
                <a:schemeClr val="dk1"/>
              </a:buClr>
              <a:buSzPts val="1400"/>
              <a:buFont typeface="Arial"/>
              <a:buNone/>
            </a:pPr>
            <a:r>
              <a:rPr lang="en-US" sz="1400" i="1"/>
              <a:t>MPI_Comm_size	</a:t>
            </a:r>
            <a:r>
              <a:rPr lang="en-US" sz="1400"/>
              <a:t>returns number of processes in communicator's group</a:t>
            </a:r>
            <a:endParaRPr/>
          </a:p>
          <a:p>
            <a:pPr marL="832359" lvl="1" indent="-285758" algn="l" rtl="0">
              <a:lnSpc>
                <a:spcPct val="90000"/>
              </a:lnSpc>
              <a:spcBef>
                <a:spcPts val="554"/>
              </a:spcBef>
              <a:spcAft>
                <a:spcPts val="0"/>
              </a:spcAft>
              <a:buClr>
                <a:schemeClr val="dk1"/>
              </a:buClr>
              <a:buSzPts val="1400"/>
              <a:buFont typeface="Arial"/>
              <a:buNone/>
            </a:pPr>
            <a:r>
              <a:rPr lang="en-US" sz="1400" i="1"/>
              <a:t>MPI_Comm_rank	</a:t>
            </a:r>
            <a:r>
              <a:rPr lang="en-US" sz="1400"/>
              <a:t>returns rank of calling process in communicator's group</a:t>
            </a:r>
            <a:endParaRPr/>
          </a:p>
          <a:p>
            <a:pPr marL="832359" lvl="1" indent="-285758" algn="l" rtl="0">
              <a:lnSpc>
                <a:spcPct val="90000"/>
              </a:lnSpc>
              <a:spcBef>
                <a:spcPts val="554"/>
              </a:spcBef>
              <a:spcAft>
                <a:spcPts val="0"/>
              </a:spcAft>
              <a:buClr>
                <a:schemeClr val="dk1"/>
              </a:buClr>
              <a:buSzPts val="1400"/>
              <a:buFont typeface="Arial"/>
              <a:buNone/>
            </a:pPr>
            <a:r>
              <a:rPr lang="en-US" sz="1400"/>
              <a:t>MPI_Comm_compare	compares two communicatorsCommunicator Constructors</a:t>
            </a:r>
            <a:endParaRPr/>
          </a:p>
          <a:p>
            <a:pPr marL="832359" lvl="1" indent="-285758" algn="l" rtl="0">
              <a:lnSpc>
                <a:spcPct val="90000"/>
              </a:lnSpc>
              <a:spcBef>
                <a:spcPts val="554"/>
              </a:spcBef>
              <a:spcAft>
                <a:spcPts val="0"/>
              </a:spcAft>
              <a:buClr>
                <a:schemeClr val="dk1"/>
              </a:buClr>
              <a:buSzPts val="1400"/>
              <a:buFont typeface="Arial"/>
              <a:buNone/>
            </a:pPr>
            <a:r>
              <a:rPr lang="en-US" sz="1400"/>
              <a:t>MPI_Comm_dup	duplicates a communicator</a:t>
            </a:r>
            <a:endParaRPr/>
          </a:p>
          <a:p>
            <a:pPr marL="832359" lvl="1" indent="-285758" algn="l" rtl="0">
              <a:lnSpc>
                <a:spcPct val="90000"/>
              </a:lnSpc>
              <a:spcBef>
                <a:spcPts val="554"/>
              </a:spcBef>
              <a:spcAft>
                <a:spcPts val="0"/>
              </a:spcAft>
              <a:buClr>
                <a:schemeClr val="dk1"/>
              </a:buClr>
              <a:buSzPts val="1400"/>
              <a:buFont typeface="Arial"/>
              <a:buNone/>
            </a:pPr>
            <a:r>
              <a:rPr lang="en-US" sz="1400" i="1"/>
              <a:t>MPI_Comm_create	</a:t>
            </a:r>
            <a:r>
              <a:rPr lang="en-US" sz="1400"/>
              <a:t>creates a new communicator for a group</a:t>
            </a:r>
            <a:endParaRPr/>
          </a:p>
          <a:p>
            <a:pPr marL="832359" lvl="1" indent="-285758" algn="l" rtl="0">
              <a:lnSpc>
                <a:spcPct val="90000"/>
              </a:lnSpc>
              <a:spcBef>
                <a:spcPts val="554"/>
              </a:spcBef>
              <a:spcAft>
                <a:spcPts val="0"/>
              </a:spcAft>
              <a:buClr>
                <a:schemeClr val="dk1"/>
              </a:buClr>
              <a:buSzPts val="1400"/>
              <a:buFont typeface="Arial"/>
              <a:buNone/>
            </a:pPr>
            <a:r>
              <a:rPr lang="en-US" sz="1400" i="1"/>
              <a:t>MPI_Comm_split	</a:t>
            </a:r>
            <a:r>
              <a:rPr lang="en-US" sz="1400"/>
              <a:t>splits a communicator into multiple, non-overlapping communicators</a:t>
            </a:r>
            <a:endParaRPr/>
          </a:p>
          <a:p>
            <a:pPr marL="1326207" lvl="2" indent="-306274" algn="l" rtl="0">
              <a:lnSpc>
                <a:spcPct val="90000"/>
              </a:lnSpc>
              <a:spcBef>
                <a:spcPts val="554"/>
              </a:spcBef>
              <a:spcAft>
                <a:spcPts val="0"/>
              </a:spcAft>
              <a:buClr>
                <a:schemeClr val="dk1"/>
              </a:buClr>
              <a:buSzPts val="1400"/>
              <a:buFont typeface="Arial"/>
              <a:buNone/>
            </a:pPr>
            <a:endParaRPr sz="1400"/>
          </a:p>
          <a:p>
            <a:pPr marL="244726" lvl="0" indent="-244726" algn="l" rtl="0">
              <a:lnSpc>
                <a:spcPct val="90000"/>
              </a:lnSpc>
              <a:spcBef>
                <a:spcPts val="554"/>
              </a:spcBef>
              <a:spcAft>
                <a:spcPts val="0"/>
              </a:spcAft>
              <a:buClr>
                <a:schemeClr val="dk1"/>
              </a:buClr>
              <a:buSzPts val="1600"/>
              <a:buFont typeface="Arial"/>
              <a:buNone/>
            </a:pPr>
            <a:r>
              <a:rPr lang="en-US" sz="1600" b="1"/>
              <a:t>Communicator Destructors</a:t>
            </a:r>
            <a:endParaRPr/>
          </a:p>
          <a:p>
            <a:pPr marL="832359" lvl="1" indent="-285758" algn="l" rtl="0">
              <a:lnSpc>
                <a:spcPct val="90000"/>
              </a:lnSpc>
              <a:spcBef>
                <a:spcPts val="554"/>
              </a:spcBef>
              <a:spcAft>
                <a:spcPts val="0"/>
              </a:spcAft>
              <a:buClr>
                <a:schemeClr val="dk1"/>
              </a:buClr>
              <a:buSzPts val="1400"/>
              <a:buFont typeface="Arial"/>
              <a:buNone/>
            </a:pPr>
            <a:endParaRPr sz="1400" b="1"/>
          </a:p>
          <a:p>
            <a:pPr marL="832359" lvl="1" indent="-285758" algn="l" rtl="0">
              <a:lnSpc>
                <a:spcPct val="90000"/>
              </a:lnSpc>
              <a:spcBef>
                <a:spcPts val="554"/>
              </a:spcBef>
              <a:spcAft>
                <a:spcPts val="0"/>
              </a:spcAft>
              <a:buClr>
                <a:schemeClr val="dk1"/>
              </a:buClr>
              <a:buSzPts val="1400"/>
              <a:buFont typeface="Arial"/>
              <a:buNone/>
            </a:pPr>
            <a:r>
              <a:rPr lang="en-US" sz="1400"/>
              <a:t>MPI_Comm_free	marks a communicator for deallocation</a:t>
            </a:r>
            <a:endParaRPr/>
          </a:p>
          <a:p>
            <a:pPr marL="244726" lvl="0" indent="-244726" algn="l" rtl="0">
              <a:lnSpc>
                <a:spcPct val="90000"/>
              </a:lnSpc>
              <a:spcBef>
                <a:spcPts val="554"/>
              </a:spcBef>
              <a:spcAft>
                <a:spcPts val="0"/>
              </a:spcAft>
              <a:buClr>
                <a:schemeClr val="dk1"/>
              </a:buClr>
              <a:buSzPts val="1400"/>
              <a:buFont typeface="Arial"/>
              <a:buNone/>
            </a:pPr>
            <a:endParaRPr sz="1400"/>
          </a:p>
          <a:p>
            <a:pPr marL="244726" lvl="0" indent="-127505" algn="l" rtl="0">
              <a:lnSpc>
                <a:spcPct val="90000"/>
              </a:lnSpc>
              <a:spcBef>
                <a:spcPts val="554"/>
              </a:spcBef>
              <a:spcAft>
                <a:spcPts val="0"/>
              </a:spcAft>
              <a:buClr>
                <a:schemeClr val="dk1"/>
              </a:buClr>
              <a:buSzPts val="184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fbff5b3079_0_0"/>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11</a:t>
            </a:fld>
            <a:endParaRPr sz="1000" b="0" i="0" u="none" strike="noStrike" cap="none">
              <a:solidFill>
                <a:srgbClr val="000000"/>
              </a:solidFill>
              <a:latin typeface="Arial"/>
              <a:ea typeface="Arial"/>
              <a:cs typeface="Arial"/>
              <a:sym typeface="Arial"/>
            </a:endParaRPr>
          </a:p>
        </p:txBody>
      </p:sp>
      <p:sp>
        <p:nvSpPr>
          <p:cNvPr id="272" name="Google Shape;272;g2fbff5b3079_0_0"/>
          <p:cNvSpPr txBox="1">
            <a:spLocks noGrp="1"/>
          </p:cNvSpPr>
          <p:nvPr>
            <p:ph type="title"/>
          </p:nvPr>
        </p:nvSpPr>
        <p:spPr>
          <a:xfrm>
            <a:off x="701634" y="494125"/>
            <a:ext cx="7772400" cy="601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Working with groups</a:t>
            </a:r>
            <a:endParaRPr sz="4000"/>
          </a:p>
        </p:txBody>
      </p:sp>
      <p:sp>
        <p:nvSpPr>
          <p:cNvPr id="273" name="Google Shape;273;g2fbff5b3079_0_0"/>
          <p:cNvSpPr txBox="1">
            <a:spLocks noGrp="1"/>
          </p:cNvSpPr>
          <p:nvPr>
            <p:ph type="body" idx="2"/>
          </p:nvPr>
        </p:nvSpPr>
        <p:spPr>
          <a:xfrm>
            <a:off x="655638" y="4084638"/>
            <a:ext cx="7772400" cy="1936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Tahoma"/>
              <a:buChar char="•"/>
            </a:pPr>
            <a:r>
              <a:rPr lang="en-US" sz="2000"/>
              <a:t>Select processes ranks to create groups</a:t>
            </a:r>
            <a:endParaRPr/>
          </a:p>
          <a:p>
            <a:pPr marL="342900" lvl="0" indent="-342900" algn="l" rtl="0">
              <a:spcBef>
                <a:spcPts val="400"/>
              </a:spcBef>
              <a:spcAft>
                <a:spcPts val="0"/>
              </a:spcAft>
              <a:buClr>
                <a:schemeClr val="dk1"/>
              </a:buClr>
              <a:buSzPts val="2000"/>
              <a:buFont typeface="Tahoma"/>
              <a:buChar char="•"/>
            </a:pPr>
            <a:r>
              <a:rPr lang="en-US" sz="2000"/>
              <a:t>Associate to these groups </a:t>
            </a:r>
            <a:r>
              <a:rPr lang="en-US" sz="2000" i="1"/>
              <a:t>new</a:t>
            </a:r>
            <a:r>
              <a:rPr lang="en-US" sz="2000"/>
              <a:t> communicators</a:t>
            </a:r>
            <a:endParaRPr/>
          </a:p>
          <a:p>
            <a:pPr marL="342900" lvl="0" indent="-342900" algn="l" rtl="0">
              <a:spcBef>
                <a:spcPts val="400"/>
              </a:spcBef>
              <a:spcAft>
                <a:spcPts val="0"/>
              </a:spcAft>
              <a:buClr>
                <a:schemeClr val="dk1"/>
              </a:buClr>
              <a:buSzPts val="2000"/>
              <a:buFont typeface="Tahoma"/>
              <a:buChar char="•"/>
            </a:pPr>
            <a:r>
              <a:rPr lang="en-US" sz="2000"/>
              <a:t>Use these new communicators as usual</a:t>
            </a:r>
            <a:endParaRPr/>
          </a:p>
          <a:p>
            <a:pPr marL="342900" lvl="0" indent="-342900" algn="l" rtl="0">
              <a:spcBef>
                <a:spcPts val="400"/>
              </a:spcBef>
              <a:spcAft>
                <a:spcPts val="0"/>
              </a:spcAft>
              <a:buClr>
                <a:schemeClr val="dk1"/>
              </a:buClr>
              <a:buSzPts val="2000"/>
              <a:buFont typeface="Tahoma"/>
              <a:buChar char="•"/>
            </a:pPr>
            <a:r>
              <a:rPr lang="en-US" sz="2000"/>
              <a:t>MPI_Comm_group(comm, group) returns in </a:t>
            </a:r>
            <a:r>
              <a:rPr lang="en-US" sz="2000" i="1"/>
              <a:t>group</a:t>
            </a:r>
            <a:r>
              <a:rPr lang="en-US" sz="2000"/>
              <a:t> the group associated to the communicator </a:t>
            </a:r>
            <a:r>
              <a:rPr lang="en-US" sz="2000" i="1"/>
              <a:t>comm</a:t>
            </a:r>
            <a:endParaRPr sz="2400" i="1"/>
          </a:p>
        </p:txBody>
      </p:sp>
      <p:grpSp>
        <p:nvGrpSpPr>
          <p:cNvPr id="274" name="Google Shape;274;g2fbff5b3079_0_0"/>
          <p:cNvGrpSpPr/>
          <p:nvPr/>
        </p:nvGrpSpPr>
        <p:grpSpPr>
          <a:xfrm>
            <a:off x="647700" y="2033588"/>
            <a:ext cx="7772298" cy="1905500"/>
            <a:chOff x="384" y="1200"/>
            <a:chExt cx="4896" cy="1412"/>
          </a:xfrm>
        </p:grpSpPr>
        <p:grpSp>
          <p:nvGrpSpPr>
            <p:cNvPr id="275" name="Google Shape;275;g2fbff5b3079_0_0"/>
            <p:cNvGrpSpPr/>
            <p:nvPr/>
          </p:nvGrpSpPr>
          <p:grpSpPr>
            <a:xfrm>
              <a:off x="1632" y="1584"/>
              <a:ext cx="2596" cy="816"/>
              <a:chOff x="1344" y="1200"/>
              <a:chExt cx="2596" cy="816"/>
            </a:xfrm>
          </p:grpSpPr>
          <p:sp>
            <p:nvSpPr>
              <p:cNvPr id="276" name="Google Shape;276;g2fbff5b3079_0_0"/>
              <p:cNvSpPr/>
              <p:nvPr/>
            </p:nvSpPr>
            <p:spPr>
              <a:xfrm>
                <a:off x="1344" y="1200"/>
                <a:ext cx="2596" cy="816"/>
              </a:xfrm>
              <a:custGeom>
                <a:avLst/>
                <a:gdLst/>
                <a:ahLst/>
                <a:cxnLst/>
                <a:rect l="l" t="t" r="r" b="b"/>
                <a:pathLst>
                  <a:path w="3360" h="1432" extrusionOk="0">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277" name="Google Shape;277;g2fbff5b3079_0_0"/>
              <p:cNvSpPr/>
              <p:nvPr/>
            </p:nvSpPr>
            <p:spPr>
              <a:xfrm>
                <a:off x="1680" y="1440"/>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0</a:t>
                </a:r>
                <a:endParaRPr/>
              </a:p>
            </p:txBody>
          </p:sp>
          <p:sp>
            <p:nvSpPr>
              <p:cNvPr id="278" name="Google Shape;278;g2fbff5b3079_0_0"/>
              <p:cNvSpPr/>
              <p:nvPr/>
            </p:nvSpPr>
            <p:spPr>
              <a:xfrm>
                <a:off x="2112" y="1296"/>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1</a:t>
                </a:r>
                <a:endParaRPr sz="2400" b="1" i="0" u="none" strike="noStrike" cap="none">
                  <a:solidFill>
                    <a:srgbClr val="000000"/>
                  </a:solidFill>
                  <a:latin typeface="Arial"/>
                  <a:ea typeface="Arial"/>
                  <a:cs typeface="Arial"/>
                  <a:sym typeface="Arial"/>
                </a:endParaRPr>
              </a:p>
            </p:txBody>
          </p:sp>
          <p:sp>
            <p:nvSpPr>
              <p:cNvPr id="279" name="Google Shape;279;g2fbff5b3079_0_0"/>
              <p:cNvSpPr/>
              <p:nvPr/>
            </p:nvSpPr>
            <p:spPr>
              <a:xfrm>
                <a:off x="2208" y="1632"/>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2</a:t>
                </a:r>
                <a:endParaRPr sz="2400" b="1" i="0" u="none" strike="noStrike" cap="none">
                  <a:solidFill>
                    <a:srgbClr val="000000"/>
                  </a:solidFill>
                  <a:latin typeface="Arial"/>
                  <a:ea typeface="Arial"/>
                  <a:cs typeface="Arial"/>
                  <a:sym typeface="Arial"/>
                </a:endParaRPr>
              </a:p>
            </p:txBody>
          </p:sp>
          <p:sp>
            <p:nvSpPr>
              <p:cNvPr id="280" name="Google Shape;280;g2fbff5b3079_0_0"/>
              <p:cNvSpPr/>
              <p:nvPr/>
            </p:nvSpPr>
            <p:spPr>
              <a:xfrm>
                <a:off x="2640" y="1344"/>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3</a:t>
                </a:r>
                <a:endParaRPr sz="2400" b="1" i="0" u="none" strike="noStrike" cap="none">
                  <a:solidFill>
                    <a:srgbClr val="000000"/>
                  </a:solidFill>
                  <a:latin typeface="Arial"/>
                  <a:ea typeface="Arial"/>
                  <a:cs typeface="Arial"/>
                  <a:sym typeface="Arial"/>
                </a:endParaRPr>
              </a:p>
            </p:txBody>
          </p:sp>
          <p:sp>
            <p:nvSpPr>
              <p:cNvPr id="281" name="Google Shape;281;g2fbff5b3079_0_0"/>
              <p:cNvSpPr/>
              <p:nvPr/>
            </p:nvSpPr>
            <p:spPr>
              <a:xfrm>
                <a:off x="2736" y="1680"/>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4</a:t>
                </a:r>
                <a:endParaRPr sz="2400" b="1" i="0" u="none" strike="noStrike" cap="none">
                  <a:solidFill>
                    <a:srgbClr val="000000"/>
                  </a:solidFill>
                  <a:latin typeface="Arial"/>
                  <a:ea typeface="Arial"/>
                  <a:cs typeface="Arial"/>
                  <a:sym typeface="Arial"/>
                </a:endParaRPr>
              </a:p>
            </p:txBody>
          </p:sp>
          <p:sp>
            <p:nvSpPr>
              <p:cNvPr id="282" name="Google Shape;282;g2fbff5b3079_0_0"/>
              <p:cNvSpPr/>
              <p:nvPr/>
            </p:nvSpPr>
            <p:spPr>
              <a:xfrm>
                <a:off x="3120" y="1488"/>
                <a:ext cx="300" cy="300"/>
              </a:xfrm>
              <a:prstGeom prst="ellipse">
                <a:avLst/>
              </a:prstGeom>
              <a:solidFill>
                <a:srgbClr val="FFFF00"/>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5</a:t>
                </a:r>
                <a:endParaRPr sz="2400" b="1" i="0" u="none" strike="noStrike" cap="none">
                  <a:solidFill>
                    <a:srgbClr val="000000"/>
                  </a:solidFill>
                  <a:latin typeface="Arial"/>
                  <a:ea typeface="Arial"/>
                  <a:cs typeface="Arial"/>
                  <a:sym typeface="Arial"/>
                </a:endParaRPr>
              </a:p>
            </p:txBody>
          </p:sp>
        </p:grpSp>
        <p:grpSp>
          <p:nvGrpSpPr>
            <p:cNvPr id="283" name="Google Shape;283;g2fbff5b3079_0_0"/>
            <p:cNvGrpSpPr/>
            <p:nvPr/>
          </p:nvGrpSpPr>
          <p:grpSpPr>
            <a:xfrm>
              <a:off x="1452" y="1392"/>
              <a:ext cx="2100" cy="600"/>
              <a:chOff x="1452" y="1008"/>
              <a:chExt cx="2100" cy="600"/>
            </a:xfrm>
          </p:grpSpPr>
          <p:cxnSp>
            <p:nvCxnSpPr>
              <p:cNvPr id="284" name="Google Shape;284;g2fbff5b3079_0_0"/>
              <p:cNvCxnSpPr/>
              <p:nvPr/>
            </p:nvCxnSpPr>
            <p:spPr>
              <a:xfrm>
                <a:off x="2544" y="1008"/>
                <a:ext cx="0" cy="300"/>
              </a:xfrm>
              <a:prstGeom prst="straightConnector1">
                <a:avLst/>
              </a:prstGeom>
              <a:noFill/>
              <a:ln w="12700" cap="flat" cmpd="sng">
                <a:solidFill>
                  <a:schemeClr val="dk1"/>
                </a:solidFill>
                <a:prstDash val="solid"/>
                <a:round/>
                <a:headEnd type="none" w="sm" len="sm"/>
                <a:tailEnd type="none" w="sm" len="sm"/>
              </a:ln>
            </p:spPr>
          </p:cxnSp>
          <p:cxnSp>
            <p:nvCxnSpPr>
              <p:cNvPr id="285" name="Google Shape;285;g2fbff5b3079_0_0"/>
              <p:cNvCxnSpPr/>
              <p:nvPr/>
            </p:nvCxnSpPr>
            <p:spPr>
              <a:xfrm>
                <a:off x="3072" y="1008"/>
                <a:ext cx="0" cy="300"/>
              </a:xfrm>
              <a:prstGeom prst="straightConnector1">
                <a:avLst/>
              </a:prstGeom>
              <a:noFill/>
              <a:ln w="12700" cap="flat" cmpd="sng">
                <a:solidFill>
                  <a:schemeClr val="dk1"/>
                </a:solidFill>
                <a:prstDash val="solid"/>
                <a:round/>
                <a:headEnd type="none" w="sm" len="sm"/>
                <a:tailEnd type="none" w="sm" len="sm"/>
              </a:ln>
            </p:spPr>
          </p:cxnSp>
          <p:cxnSp>
            <p:nvCxnSpPr>
              <p:cNvPr id="286" name="Google Shape;286;g2fbff5b3079_0_0"/>
              <p:cNvCxnSpPr/>
              <p:nvPr/>
            </p:nvCxnSpPr>
            <p:spPr>
              <a:xfrm>
                <a:off x="3552" y="1008"/>
                <a:ext cx="0" cy="600"/>
              </a:xfrm>
              <a:prstGeom prst="straightConnector1">
                <a:avLst/>
              </a:prstGeom>
              <a:noFill/>
              <a:ln w="19050" cap="flat" cmpd="sng">
                <a:solidFill>
                  <a:schemeClr val="dk1"/>
                </a:solidFill>
                <a:prstDash val="solid"/>
                <a:round/>
                <a:headEnd type="none" w="sm" len="sm"/>
                <a:tailEnd type="none" w="sm" len="sm"/>
              </a:ln>
            </p:spPr>
          </p:cxnSp>
          <p:cxnSp>
            <p:nvCxnSpPr>
              <p:cNvPr id="287" name="Google Shape;287;g2fbff5b3079_0_0"/>
              <p:cNvCxnSpPr/>
              <p:nvPr/>
            </p:nvCxnSpPr>
            <p:spPr>
              <a:xfrm rot="10800000">
                <a:off x="1452" y="1008"/>
                <a:ext cx="2100" cy="0"/>
              </a:xfrm>
              <a:prstGeom prst="straightConnector1">
                <a:avLst/>
              </a:prstGeom>
              <a:noFill/>
              <a:ln w="12700" cap="flat" cmpd="sng">
                <a:solidFill>
                  <a:schemeClr val="dk1"/>
                </a:solidFill>
                <a:prstDash val="solid"/>
                <a:round/>
                <a:headEnd type="none" w="sm" len="sm"/>
                <a:tailEnd type="none" w="sm" len="sm"/>
              </a:ln>
            </p:spPr>
          </p:cxnSp>
        </p:grpSp>
        <p:grpSp>
          <p:nvGrpSpPr>
            <p:cNvPr id="288" name="Google Shape;288;g2fbff5b3079_0_0"/>
            <p:cNvGrpSpPr/>
            <p:nvPr/>
          </p:nvGrpSpPr>
          <p:grpSpPr>
            <a:xfrm>
              <a:off x="2112" y="2112"/>
              <a:ext cx="2100" cy="336"/>
              <a:chOff x="2112" y="1728"/>
              <a:chExt cx="2100" cy="336"/>
            </a:xfrm>
          </p:grpSpPr>
          <p:cxnSp>
            <p:nvCxnSpPr>
              <p:cNvPr id="289" name="Google Shape;289;g2fbff5b3079_0_0"/>
              <p:cNvCxnSpPr/>
              <p:nvPr/>
            </p:nvCxnSpPr>
            <p:spPr>
              <a:xfrm>
                <a:off x="2112" y="1728"/>
                <a:ext cx="0" cy="300"/>
              </a:xfrm>
              <a:prstGeom prst="straightConnector1">
                <a:avLst/>
              </a:prstGeom>
              <a:noFill/>
              <a:ln w="12700" cap="flat" cmpd="sng">
                <a:solidFill>
                  <a:schemeClr val="dk1"/>
                </a:solidFill>
                <a:prstDash val="solid"/>
                <a:round/>
                <a:headEnd type="none" w="sm" len="sm"/>
                <a:tailEnd type="none" w="sm" len="sm"/>
              </a:ln>
            </p:spPr>
          </p:cxnSp>
          <p:cxnSp>
            <p:nvCxnSpPr>
              <p:cNvPr id="290" name="Google Shape;290;g2fbff5b3079_0_0"/>
              <p:cNvCxnSpPr/>
              <p:nvPr/>
            </p:nvCxnSpPr>
            <p:spPr>
              <a:xfrm>
                <a:off x="2640" y="1920"/>
                <a:ext cx="0" cy="0"/>
              </a:xfrm>
              <a:prstGeom prst="straightConnector1">
                <a:avLst/>
              </a:prstGeom>
              <a:noFill/>
              <a:ln w="12700" cap="flat" cmpd="sng">
                <a:solidFill>
                  <a:schemeClr val="dk1"/>
                </a:solidFill>
                <a:prstDash val="solid"/>
                <a:round/>
                <a:headEnd type="none" w="sm" len="sm"/>
                <a:tailEnd type="none" w="sm" len="sm"/>
              </a:ln>
            </p:spPr>
          </p:cxnSp>
          <p:cxnSp>
            <p:nvCxnSpPr>
              <p:cNvPr id="291" name="Google Shape;291;g2fbff5b3079_0_0"/>
              <p:cNvCxnSpPr/>
              <p:nvPr/>
            </p:nvCxnSpPr>
            <p:spPr>
              <a:xfrm>
                <a:off x="3168" y="1968"/>
                <a:ext cx="0" cy="0"/>
              </a:xfrm>
              <a:prstGeom prst="straightConnector1">
                <a:avLst/>
              </a:prstGeom>
              <a:noFill/>
              <a:ln w="12700" cap="flat" cmpd="sng">
                <a:solidFill>
                  <a:schemeClr val="dk1"/>
                </a:solidFill>
                <a:prstDash val="solid"/>
                <a:round/>
                <a:headEnd type="none" w="sm" len="sm"/>
                <a:tailEnd type="none" w="sm" len="sm"/>
              </a:ln>
            </p:spPr>
          </p:cxnSp>
          <p:cxnSp>
            <p:nvCxnSpPr>
              <p:cNvPr id="292" name="Google Shape;292;g2fbff5b3079_0_0"/>
              <p:cNvCxnSpPr/>
              <p:nvPr/>
            </p:nvCxnSpPr>
            <p:spPr>
              <a:xfrm>
                <a:off x="2112" y="2064"/>
                <a:ext cx="2100" cy="0"/>
              </a:xfrm>
              <a:prstGeom prst="straightConnector1">
                <a:avLst/>
              </a:prstGeom>
              <a:noFill/>
              <a:ln w="12700" cap="flat" cmpd="sng">
                <a:solidFill>
                  <a:schemeClr val="dk1"/>
                </a:solidFill>
                <a:prstDash val="solid"/>
                <a:round/>
                <a:headEnd type="none" w="sm" len="sm"/>
                <a:tailEnd type="none" w="sm" len="sm"/>
              </a:ln>
            </p:spPr>
          </p:cxnSp>
        </p:grpSp>
        <p:grpSp>
          <p:nvGrpSpPr>
            <p:cNvPr id="293" name="Google Shape;293;g2fbff5b3079_0_0"/>
            <p:cNvGrpSpPr/>
            <p:nvPr/>
          </p:nvGrpSpPr>
          <p:grpSpPr>
            <a:xfrm>
              <a:off x="384" y="1200"/>
              <a:ext cx="1008" cy="440"/>
              <a:chOff x="2400" y="2776"/>
              <a:chExt cx="1008" cy="440"/>
            </a:xfrm>
          </p:grpSpPr>
          <p:sp>
            <p:nvSpPr>
              <p:cNvPr id="294" name="Google Shape;294;g2fbff5b3079_0_0"/>
              <p:cNvSpPr/>
              <p:nvPr/>
            </p:nvSpPr>
            <p:spPr>
              <a:xfrm>
                <a:off x="2400" y="2776"/>
                <a:ext cx="1008" cy="440"/>
              </a:xfrm>
              <a:custGeom>
                <a:avLst/>
                <a:gdLst/>
                <a:ahLst/>
                <a:cxnLst/>
                <a:rect l="l" t="t" r="r" b="b"/>
                <a:pathLst>
                  <a:path w="3360" h="1432" extrusionOk="0">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295" name="Google Shape;295;g2fbff5b3079_0_0"/>
              <p:cNvSpPr txBox="1"/>
              <p:nvPr/>
            </p:nvSpPr>
            <p:spPr>
              <a:xfrm>
                <a:off x="2496" y="2880"/>
                <a:ext cx="900" cy="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Tahoma"/>
                  <a:buNone/>
                </a:pPr>
                <a:r>
                  <a:rPr lang="en-US" sz="1600" b="1" i="0" u="none" strike="noStrike" cap="none">
                    <a:solidFill>
                      <a:srgbClr val="000000"/>
                    </a:solidFill>
                    <a:latin typeface="Tahoma"/>
                    <a:ea typeface="Tahoma"/>
                    <a:cs typeface="Tahoma"/>
                    <a:sym typeface="Tahoma"/>
                  </a:rPr>
                  <a:t>Odd_group</a:t>
                </a:r>
                <a:endParaRPr sz="1600" b="1" i="0" u="none" strike="noStrike" cap="none">
                  <a:solidFill>
                    <a:srgbClr val="000000"/>
                  </a:solidFill>
                  <a:latin typeface="Tahoma"/>
                  <a:ea typeface="Tahoma"/>
                  <a:cs typeface="Tahoma"/>
                  <a:sym typeface="Tahoma"/>
                </a:endParaRPr>
              </a:p>
            </p:txBody>
          </p:sp>
        </p:grpSp>
        <p:grpSp>
          <p:nvGrpSpPr>
            <p:cNvPr id="296" name="Google Shape;296;g2fbff5b3079_0_0"/>
            <p:cNvGrpSpPr/>
            <p:nvPr/>
          </p:nvGrpSpPr>
          <p:grpSpPr>
            <a:xfrm>
              <a:off x="4224" y="2208"/>
              <a:ext cx="1056" cy="404"/>
              <a:chOff x="2400" y="2776"/>
              <a:chExt cx="1008" cy="440"/>
            </a:xfrm>
          </p:grpSpPr>
          <p:sp>
            <p:nvSpPr>
              <p:cNvPr id="297" name="Google Shape;297;g2fbff5b3079_0_0"/>
              <p:cNvSpPr/>
              <p:nvPr/>
            </p:nvSpPr>
            <p:spPr>
              <a:xfrm>
                <a:off x="2400" y="2776"/>
                <a:ext cx="1008" cy="440"/>
              </a:xfrm>
              <a:custGeom>
                <a:avLst/>
                <a:gdLst/>
                <a:ahLst/>
                <a:cxnLst/>
                <a:rect l="l" t="t" r="r" b="b"/>
                <a:pathLst>
                  <a:path w="3360" h="1432" extrusionOk="0">
                    <a:moveTo>
                      <a:pt x="312" y="104"/>
                    </a:moveTo>
                    <a:cubicBezTo>
                      <a:pt x="432" y="64"/>
                      <a:pt x="632" y="16"/>
                      <a:pt x="792" y="8"/>
                    </a:cubicBezTo>
                    <a:cubicBezTo>
                      <a:pt x="952" y="0"/>
                      <a:pt x="1088" y="16"/>
                      <a:pt x="1272" y="56"/>
                    </a:cubicBezTo>
                    <a:cubicBezTo>
                      <a:pt x="1456" y="96"/>
                      <a:pt x="1664" y="208"/>
                      <a:pt x="1896" y="248"/>
                    </a:cubicBezTo>
                    <a:cubicBezTo>
                      <a:pt x="2128" y="288"/>
                      <a:pt x="2424" y="200"/>
                      <a:pt x="2664" y="296"/>
                    </a:cubicBezTo>
                    <a:cubicBezTo>
                      <a:pt x="2904" y="392"/>
                      <a:pt x="3312" y="656"/>
                      <a:pt x="3336" y="824"/>
                    </a:cubicBezTo>
                    <a:cubicBezTo>
                      <a:pt x="3360" y="992"/>
                      <a:pt x="3128" y="1208"/>
                      <a:pt x="2808" y="1304"/>
                    </a:cubicBezTo>
                    <a:cubicBezTo>
                      <a:pt x="2488" y="1400"/>
                      <a:pt x="1848" y="1432"/>
                      <a:pt x="1416" y="1400"/>
                    </a:cubicBezTo>
                    <a:cubicBezTo>
                      <a:pt x="984" y="1368"/>
                      <a:pt x="432" y="1256"/>
                      <a:pt x="216" y="1112"/>
                    </a:cubicBezTo>
                    <a:cubicBezTo>
                      <a:pt x="0" y="968"/>
                      <a:pt x="144" y="680"/>
                      <a:pt x="120" y="536"/>
                    </a:cubicBezTo>
                    <a:cubicBezTo>
                      <a:pt x="96" y="392"/>
                      <a:pt x="40" y="320"/>
                      <a:pt x="72" y="248"/>
                    </a:cubicBezTo>
                    <a:cubicBezTo>
                      <a:pt x="104" y="176"/>
                      <a:pt x="192" y="144"/>
                      <a:pt x="312" y="104"/>
                    </a:cubicBezTo>
                    <a:close/>
                  </a:path>
                </a:pathLst>
              </a:custGeom>
              <a:solidFill>
                <a:srgbClr val="FFCCCC"/>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298" name="Google Shape;298;g2fbff5b3079_0_0"/>
              <p:cNvSpPr txBox="1"/>
              <p:nvPr/>
            </p:nvSpPr>
            <p:spPr>
              <a:xfrm>
                <a:off x="2496" y="2880"/>
                <a:ext cx="900" cy="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Tahoma"/>
                  <a:buNone/>
                </a:pPr>
                <a:r>
                  <a:rPr lang="en-US" sz="1600" b="1" i="0" u="none" strike="noStrike" cap="none">
                    <a:solidFill>
                      <a:srgbClr val="000000"/>
                    </a:solidFill>
                    <a:latin typeface="Tahoma"/>
                    <a:ea typeface="Tahoma"/>
                    <a:cs typeface="Tahoma"/>
                    <a:sym typeface="Tahoma"/>
                  </a:rPr>
                  <a:t>Even_group</a:t>
                </a:r>
                <a:endParaRPr sz="1600" b="1" i="0" u="none" strike="noStrike" cap="none">
                  <a:solidFill>
                    <a:srgbClr val="000000"/>
                  </a:solidFill>
                  <a:latin typeface="Tahoma"/>
                  <a:ea typeface="Tahoma"/>
                  <a:cs typeface="Tahoma"/>
                  <a:sym typeface="Tahoma"/>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2fbff5b3079_0_31"/>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12</a:t>
            </a:fld>
            <a:endParaRPr sz="1000" b="0" i="0" u="none" strike="noStrike" cap="none">
              <a:solidFill>
                <a:srgbClr val="000000"/>
              </a:solidFill>
              <a:latin typeface="Arial"/>
              <a:ea typeface="Arial"/>
              <a:cs typeface="Arial"/>
              <a:sym typeface="Arial"/>
            </a:endParaRPr>
          </a:p>
        </p:txBody>
      </p:sp>
      <p:sp>
        <p:nvSpPr>
          <p:cNvPr id="304" name="Google Shape;304;g2fbff5b3079_0_31"/>
          <p:cNvSpPr txBox="1">
            <a:spLocks noGrp="1"/>
          </p:cNvSpPr>
          <p:nvPr>
            <p:ph type="title"/>
          </p:nvPr>
        </p:nvSpPr>
        <p:spPr>
          <a:xfrm>
            <a:off x="762000" y="457200"/>
            <a:ext cx="7467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For the previous example</a:t>
            </a:r>
            <a:endParaRPr sz="4000"/>
          </a:p>
        </p:txBody>
      </p:sp>
      <p:sp>
        <p:nvSpPr>
          <p:cNvPr id="305" name="Google Shape;305;g2fbff5b3079_0_31"/>
          <p:cNvSpPr txBox="1">
            <a:spLocks noGrp="1"/>
          </p:cNvSpPr>
          <p:nvPr>
            <p:ph type="body" idx="1"/>
          </p:nvPr>
        </p:nvSpPr>
        <p:spPr>
          <a:xfrm>
            <a:off x="381000" y="1981200"/>
            <a:ext cx="8427900" cy="4137000"/>
          </a:xfrm>
          <a:prstGeom prst="rect">
            <a:avLst/>
          </a:prstGeom>
          <a:noFill/>
          <a:ln>
            <a:noFill/>
          </a:ln>
        </p:spPr>
        <p:txBody>
          <a:bodyPr spcFirstLastPara="1" wrap="square" lIns="91425" tIns="45700" rIns="91425" bIns="45700" anchor="t" anchorCtr="0">
            <a:noAutofit/>
          </a:bodyPr>
          <a:lstStyle/>
          <a:p>
            <a:pPr marL="609600" lvl="0" indent="-609600" algn="l" rtl="0">
              <a:spcBef>
                <a:spcPts val="0"/>
              </a:spcBef>
              <a:spcAft>
                <a:spcPts val="0"/>
              </a:spcAft>
              <a:buClr>
                <a:schemeClr val="dk1"/>
              </a:buClr>
              <a:buSzPts val="2400"/>
              <a:buFont typeface="Tahoma"/>
              <a:buChar char="•"/>
            </a:pPr>
            <a:r>
              <a:rPr lang="en-US" sz="2400"/>
              <a:t>Odd_ranks={1, 3, 5}, Even_ranks={0, 2, 4}</a:t>
            </a:r>
            <a:endParaRPr/>
          </a:p>
          <a:p>
            <a:pPr marL="990600" lvl="1" indent="-533400" algn="l" rtl="0">
              <a:spcBef>
                <a:spcPts val="400"/>
              </a:spcBef>
              <a:spcAft>
                <a:spcPts val="0"/>
              </a:spcAft>
              <a:buClr>
                <a:schemeClr val="dk1"/>
              </a:buClr>
              <a:buSzPts val="2000"/>
              <a:buFont typeface="Tahoma"/>
              <a:buAutoNum type="arabicPeriod"/>
            </a:pPr>
            <a:r>
              <a:rPr lang="en-US" sz="2000"/>
              <a:t>MPI_comm_group(MPI_COMM_WORLD, Old_group)</a:t>
            </a:r>
            <a:endParaRPr/>
          </a:p>
          <a:p>
            <a:pPr marL="990600" lvl="1" indent="-533400" algn="l" rtl="0">
              <a:spcBef>
                <a:spcPts val="400"/>
              </a:spcBef>
              <a:spcAft>
                <a:spcPts val="0"/>
              </a:spcAft>
              <a:buClr>
                <a:schemeClr val="dk1"/>
              </a:buClr>
              <a:buSzPts val="2000"/>
              <a:buFont typeface="Tahoma"/>
              <a:buAutoNum type="arabicPeriod"/>
            </a:pPr>
            <a:r>
              <a:rPr lang="en-US" sz="2000"/>
              <a:t>MPI_Group_incl(Old_group, 3, Odd_ranks,  &amp;Odd_group)</a:t>
            </a:r>
            <a:endParaRPr/>
          </a:p>
          <a:p>
            <a:pPr marL="990600" lvl="1" indent="-533400" algn="l" rtl="0">
              <a:spcBef>
                <a:spcPts val="400"/>
              </a:spcBef>
              <a:spcAft>
                <a:spcPts val="0"/>
              </a:spcAft>
              <a:buClr>
                <a:schemeClr val="dk1"/>
              </a:buClr>
              <a:buSzPts val="2000"/>
              <a:buFont typeface="Tahoma"/>
              <a:buAutoNum type="arabicPeriod"/>
            </a:pPr>
            <a:r>
              <a:rPr lang="en-US" sz="2000"/>
              <a:t>MPI_Group_incl(Old_group, 3, Even_ranks,  &amp;Even_group)</a:t>
            </a:r>
            <a:endParaRPr/>
          </a:p>
          <a:p>
            <a:pPr marL="990600" lvl="1" indent="-533400" algn="l" rtl="0">
              <a:spcBef>
                <a:spcPts val="360"/>
              </a:spcBef>
              <a:spcAft>
                <a:spcPts val="0"/>
              </a:spcAft>
              <a:buClr>
                <a:schemeClr val="dk1"/>
              </a:buClr>
              <a:buSzPts val="1800"/>
              <a:buFont typeface="Tahoma"/>
              <a:buChar char="–"/>
            </a:pPr>
            <a:r>
              <a:rPr lang="en-US" sz="1800"/>
              <a:t>int MPI_Comm_create(MPI_COMM_WORLD, Odd_group, Odd_Comm )</a:t>
            </a:r>
            <a:endParaRPr/>
          </a:p>
          <a:p>
            <a:pPr marL="990600" lvl="1" indent="-533400" algn="l" rtl="0">
              <a:spcBef>
                <a:spcPts val="360"/>
              </a:spcBef>
              <a:spcAft>
                <a:spcPts val="0"/>
              </a:spcAft>
              <a:buClr>
                <a:schemeClr val="dk1"/>
              </a:buClr>
              <a:buSzPts val="1800"/>
              <a:buFont typeface="Tahoma"/>
              <a:buChar char="–"/>
            </a:pPr>
            <a:r>
              <a:rPr lang="en-US" sz="1800"/>
              <a:t>int MPI_Comm_create(MPI_COMM_WORLD, Even_group, Even_Comm)</a:t>
            </a:r>
            <a:endParaRPr/>
          </a:p>
          <a:p>
            <a:pPr marL="990600" lvl="1" indent="-419100" algn="l" rtl="0">
              <a:spcBef>
                <a:spcPts val="360"/>
              </a:spcBef>
              <a:spcAft>
                <a:spcPts val="0"/>
              </a:spcAft>
              <a:buClr>
                <a:schemeClr val="dk1"/>
              </a:buClr>
              <a:buSzPts val="1800"/>
              <a:buFont typeface="Tahoma"/>
              <a:buNone/>
            </a:pPr>
            <a:endParaRPr sz="1800"/>
          </a:p>
          <a:p>
            <a:pPr marL="990600" lvl="1" indent="-533400" algn="l" rtl="0">
              <a:spcBef>
                <a:spcPts val="360"/>
              </a:spcBef>
              <a:spcAft>
                <a:spcPts val="0"/>
              </a:spcAft>
              <a:buClr>
                <a:schemeClr val="dk1"/>
              </a:buClr>
              <a:buSzPts val="1800"/>
              <a:buFont typeface="Tahoma"/>
              <a:buChar char="–"/>
            </a:pPr>
            <a:r>
              <a:rPr lang="en-US" sz="1800"/>
              <a:t>Alternatively…</a:t>
            </a:r>
            <a:endParaRPr/>
          </a:p>
          <a:p>
            <a:pPr marL="990600" lvl="1" indent="-533400" algn="l" rtl="0">
              <a:spcBef>
                <a:spcPts val="360"/>
              </a:spcBef>
              <a:spcAft>
                <a:spcPts val="0"/>
              </a:spcAft>
              <a:buClr>
                <a:schemeClr val="dk1"/>
              </a:buClr>
              <a:buSzPts val="1800"/>
              <a:buFont typeface="Tahoma"/>
              <a:buChar char="–"/>
            </a:pPr>
            <a:r>
              <a:rPr lang="en-US" sz="1800"/>
              <a:t>color = modulo(myrank, 2) </a:t>
            </a:r>
            <a:endParaRPr/>
          </a:p>
          <a:p>
            <a:pPr marL="990600" lvl="1" indent="-533400" algn="l" rtl="0">
              <a:spcBef>
                <a:spcPts val="360"/>
              </a:spcBef>
              <a:spcAft>
                <a:spcPts val="0"/>
              </a:spcAft>
              <a:buClr>
                <a:schemeClr val="dk1"/>
              </a:buClr>
              <a:buSzPts val="1800"/>
              <a:buFont typeface="Tahoma"/>
              <a:buChar char="–"/>
            </a:pPr>
            <a:r>
              <a:rPr lang="en-US" sz="1800"/>
              <a:t>MPI_Comm_split(MPI_COMM_WORLD, color, key, &amp;newcomm)</a:t>
            </a:r>
            <a:endParaRPr sz="2000"/>
          </a:p>
          <a:p>
            <a:pPr marL="990600" lvl="1" indent="-533400" algn="l" rtl="0">
              <a:spcBef>
                <a:spcPts val="360"/>
              </a:spcBef>
              <a:spcAft>
                <a:spcPts val="0"/>
              </a:spcAft>
              <a:buClr>
                <a:schemeClr val="dk1"/>
              </a:buClr>
              <a:buSzPts val="1800"/>
              <a:buFont typeface="Tahoma"/>
              <a:buNone/>
            </a:pPr>
            <a:endParaRPr sz="1800"/>
          </a:p>
          <a:p>
            <a:pPr marL="990600" lvl="1" indent="-533400" algn="l" rtl="0">
              <a:spcBef>
                <a:spcPts val="640"/>
              </a:spcBef>
              <a:spcAft>
                <a:spcPts val="0"/>
              </a:spcAft>
              <a:buClr>
                <a:schemeClr val="dk1"/>
              </a:buClr>
              <a:buSzPts val="3200"/>
              <a:buFont typeface="Tahoma"/>
              <a:buNone/>
            </a:pP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1"/>
          <p:cNvSpPr txBox="1">
            <a:spLocks noGrp="1"/>
          </p:cNvSpPr>
          <p:nvPr>
            <p:ph type="title"/>
          </p:nvPr>
        </p:nvSpPr>
        <p:spPr>
          <a:xfrm>
            <a:off x="390956" y="764704"/>
            <a:ext cx="7992888" cy="611187"/>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Virtual Topologies </a:t>
            </a:r>
            <a:endParaRPr/>
          </a:p>
        </p:txBody>
      </p:sp>
      <p:sp>
        <p:nvSpPr>
          <p:cNvPr id="311" name="Google Shape;311;p11"/>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l" rtl="0">
              <a:spcBef>
                <a:spcPts val="0"/>
              </a:spcBef>
              <a:spcAft>
                <a:spcPts val="0"/>
              </a:spcAft>
              <a:buClr>
                <a:schemeClr val="dk1"/>
              </a:buClr>
              <a:buSzPts val="1800"/>
              <a:buChar char="▪"/>
            </a:pPr>
            <a:r>
              <a:rPr lang="en-US" sz="1800" b="1"/>
              <a:t>What Are These?</a:t>
            </a:r>
            <a:r>
              <a:rPr lang="en-US" sz="1800"/>
              <a:t> </a:t>
            </a:r>
            <a:endParaRPr/>
          </a:p>
          <a:p>
            <a:pPr marL="244726" lvl="0" indent="-244726" algn="l" rtl="0">
              <a:spcBef>
                <a:spcPts val="554"/>
              </a:spcBef>
              <a:spcAft>
                <a:spcPts val="0"/>
              </a:spcAft>
              <a:buClr>
                <a:schemeClr val="dk1"/>
              </a:buClr>
              <a:buSzPts val="1800"/>
              <a:buChar char="▪"/>
            </a:pPr>
            <a:r>
              <a:rPr lang="en-US" sz="1800"/>
              <a:t>In terms of MPI, a virtual topology describes a mapping/ordering of MPI processes into a geometric "shape". </a:t>
            </a:r>
            <a:endParaRPr/>
          </a:p>
          <a:p>
            <a:pPr marL="244726" lvl="0" indent="-244726" algn="l" rtl="0">
              <a:spcBef>
                <a:spcPts val="554"/>
              </a:spcBef>
              <a:spcAft>
                <a:spcPts val="0"/>
              </a:spcAft>
              <a:buClr>
                <a:schemeClr val="dk1"/>
              </a:buClr>
              <a:buSzPts val="1800"/>
              <a:buChar char="▪"/>
            </a:pPr>
            <a:r>
              <a:rPr lang="en-US" sz="1800"/>
              <a:t>The two main types of topologies supported by MPI are Cartesian (grid) and Graph. </a:t>
            </a:r>
            <a:endParaRPr/>
          </a:p>
          <a:p>
            <a:pPr marL="244726" lvl="0" indent="-244726" algn="l" rtl="0">
              <a:spcBef>
                <a:spcPts val="554"/>
              </a:spcBef>
              <a:spcAft>
                <a:spcPts val="0"/>
              </a:spcAft>
              <a:buClr>
                <a:schemeClr val="dk1"/>
              </a:buClr>
              <a:buSzPts val="1800"/>
              <a:buChar char="▪"/>
            </a:pPr>
            <a:r>
              <a:rPr lang="en-US" sz="1800"/>
              <a:t>MPI topologies are virtual - there may be no relation between the physical structure of the parallel machine and the process topology. </a:t>
            </a:r>
            <a:endParaRPr/>
          </a:p>
          <a:p>
            <a:pPr marL="244726" lvl="0" indent="-244726" algn="l" rtl="0">
              <a:spcBef>
                <a:spcPts val="554"/>
              </a:spcBef>
              <a:spcAft>
                <a:spcPts val="0"/>
              </a:spcAft>
              <a:buClr>
                <a:schemeClr val="dk1"/>
              </a:buClr>
              <a:buSzPts val="1800"/>
              <a:buChar char="▪"/>
            </a:pPr>
            <a:r>
              <a:rPr lang="en-US" sz="1800"/>
              <a:t>Virtual topologies are built upon MPI communicators and groups. </a:t>
            </a:r>
            <a:endParaRPr/>
          </a:p>
          <a:p>
            <a:pPr marL="244726" lvl="0" indent="-244726" algn="l" rtl="0">
              <a:spcBef>
                <a:spcPts val="554"/>
              </a:spcBef>
              <a:spcAft>
                <a:spcPts val="0"/>
              </a:spcAft>
              <a:buClr>
                <a:schemeClr val="dk1"/>
              </a:buClr>
              <a:buSzPts val="1800"/>
              <a:buChar char="▪"/>
            </a:pPr>
            <a:r>
              <a:rPr lang="en-US" sz="1800"/>
              <a:t>Must be "programmed" by the application developer. </a:t>
            </a:r>
            <a:endParaRPr/>
          </a:p>
          <a:p>
            <a:pPr marL="244726" lvl="0" indent="-130426" algn="l" rtl="0">
              <a:spcBef>
                <a:spcPts val="554"/>
              </a:spcBef>
              <a:spcAft>
                <a:spcPts val="0"/>
              </a:spcAft>
              <a:buClr>
                <a:schemeClr val="dk1"/>
              </a:buClr>
              <a:buSzPts val="1800"/>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2"/>
          <p:cNvSpPr txBox="1">
            <a:spLocks noGrp="1"/>
          </p:cNvSpPr>
          <p:nvPr>
            <p:ph type="title"/>
          </p:nvPr>
        </p:nvSpPr>
        <p:spPr>
          <a:xfrm>
            <a:off x="791580" y="944566"/>
            <a:ext cx="7992888" cy="611187"/>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Virtual topology</a:t>
            </a:r>
            <a:endParaRPr/>
          </a:p>
        </p:txBody>
      </p:sp>
      <p:sp>
        <p:nvSpPr>
          <p:cNvPr id="317" name="Google Shape;317;p12"/>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l" rtl="0">
              <a:spcBef>
                <a:spcPts val="0"/>
              </a:spcBef>
              <a:spcAft>
                <a:spcPts val="0"/>
              </a:spcAft>
              <a:buClr>
                <a:schemeClr val="dk1"/>
              </a:buClr>
              <a:buSzPts val="1800"/>
              <a:buChar char="▪"/>
            </a:pPr>
            <a:r>
              <a:rPr lang="en-US" sz="1800" b="1"/>
              <a:t>Why Use Them?</a:t>
            </a:r>
            <a:r>
              <a:rPr lang="en-US" sz="1800"/>
              <a:t> </a:t>
            </a:r>
            <a:endParaRPr/>
          </a:p>
          <a:p>
            <a:pPr marL="244726" lvl="0" indent="-244726" algn="l" rtl="0">
              <a:spcBef>
                <a:spcPts val="554"/>
              </a:spcBef>
              <a:spcAft>
                <a:spcPts val="0"/>
              </a:spcAft>
              <a:buClr>
                <a:schemeClr val="dk1"/>
              </a:buClr>
              <a:buSzPts val="1800"/>
              <a:buChar char="▪"/>
            </a:pPr>
            <a:r>
              <a:rPr lang="en-US" sz="1800"/>
              <a:t>Convenience </a:t>
            </a:r>
            <a:endParaRPr/>
          </a:p>
          <a:p>
            <a:pPr marL="832359" lvl="1" indent="-285758" algn="l" rtl="0">
              <a:spcBef>
                <a:spcPts val="554"/>
              </a:spcBef>
              <a:spcAft>
                <a:spcPts val="0"/>
              </a:spcAft>
              <a:buClr>
                <a:schemeClr val="dk1"/>
              </a:buClr>
              <a:buSzPts val="1600"/>
              <a:buFont typeface="Arial"/>
              <a:buChar char="–"/>
            </a:pPr>
            <a:r>
              <a:rPr lang="en-US" sz="1600"/>
              <a:t>Virtual topologies may be useful for applications with specific communication patterns - patterns that match an MPI topology structure. </a:t>
            </a:r>
            <a:endParaRPr/>
          </a:p>
          <a:p>
            <a:pPr marL="832359" lvl="1" indent="-285758" algn="l" rtl="0">
              <a:spcBef>
                <a:spcPts val="554"/>
              </a:spcBef>
              <a:spcAft>
                <a:spcPts val="0"/>
              </a:spcAft>
              <a:buClr>
                <a:schemeClr val="dk1"/>
              </a:buClr>
              <a:buSzPts val="1600"/>
              <a:buFont typeface="Arial"/>
              <a:buChar char="–"/>
            </a:pPr>
            <a:r>
              <a:rPr lang="en-US" sz="1600"/>
              <a:t>For example, a Cartesian topology might prove convenient for an application that requires 4-way nearest neighbor communications for grid based data. </a:t>
            </a:r>
            <a:endParaRPr/>
          </a:p>
          <a:p>
            <a:pPr marL="244726" lvl="0" indent="-244726" algn="l" rtl="0">
              <a:spcBef>
                <a:spcPts val="554"/>
              </a:spcBef>
              <a:spcAft>
                <a:spcPts val="0"/>
              </a:spcAft>
              <a:buClr>
                <a:schemeClr val="dk1"/>
              </a:buClr>
              <a:buSzPts val="1800"/>
              <a:buChar char="▪"/>
            </a:pPr>
            <a:r>
              <a:rPr lang="en-US" sz="1800"/>
              <a:t>Communication Efficiency </a:t>
            </a:r>
            <a:endParaRPr/>
          </a:p>
          <a:p>
            <a:pPr marL="832359" lvl="1" indent="-285758" algn="l" rtl="0">
              <a:spcBef>
                <a:spcPts val="554"/>
              </a:spcBef>
              <a:spcAft>
                <a:spcPts val="0"/>
              </a:spcAft>
              <a:buClr>
                <a:schemeClr val="dk1"/>
              </a:buClr>
              <a:buSzPts val="1600"/>
              <a:buFont typeface="Arial"/>
              <a:buChar char="–"/>
            </a:pPr>
            <a:r>
              <a:rPr lang="en-US" sz="1600"/>
              <a:t>Some hardware architectures may impose penalties for communications between successively distant "nodes". </a:t>
            </a:r>
            <a:endParaRPr/>
          </a:p>
          <a:p>
            <a:pPr marL="832359" lvl="1" indent="-285758" algn="l" rtl="0">
              <a:spcBef>
                <a:spcPts val="554"/>
              </a:spcBef>
              <a:spcAft>
                <a:spcPts val="0"/>
              </a:spcAft>
              <a:buClr>
                <a:schemeClr val="dk1"/>
              </a:buClr>
              <a:buSzPts val="1600"/>
              <a:buFont typeface="Arial"/>
              <a:buChar char="–"/>
            </a:pPr>
            <a:r>
              <a:rPr lang="en-US" sz="1600"/>
              <a:t>A particular implementation may optimize process mapping based upon the physical characteristics of a given parallel machine. </a:t>
            </a:r>
            <a:endParaRPr/>
          </a:p>
          <a:p>
            <a:pPr marL="832359" lvl="1" indent="-285758" algn="l" rtl="0">
              <a:spcBef>
                <a:spcPts val="554"/>
              </a:spcBef>
              <a:spcAft>
                <a:spcPts val="0"/>
              </a:spcAft>
              <a:buClr>
                <a:schemeClr val="dk1"/>
              </a:buClr>
              <a:buSzPts val="1600"/>
              <a:buFont typeface="Arial"/>
              <a:buChar char="–"/>
            </a:pPr>
            <a:r>
              <a:rPr lang="en-US" sz="1600"/>
              <a:t>The mapping of processes into an MPI virtual topology is dependent upon the MPI implementation, and may be totally ignored. </a:t>
            </a:r>
            <a:endParaRPr/>
          </a:p>
          <a:p>
            <a:pPr marL="244726" lvl="0" indent="-130426" algn="l" rtl="0">
              <a:spcBef>
                <a:spcPts val="554"/>
              </a:spcBef>
              <a:spcAft>
                <a:spcPts val="0"/>
              </a:spcAft>
              <a:buClr>
                <a:schemeClr val="dk1"/>
              </a:buClr>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3"/>
          <p:cNvSpPr txBox="1">
            <a:spLocks noGrp="1"/>
          </p:cNvSpPr>
          <p:nvPr>
            <p:ph type="title"/>
          </p:nvPr>
        </p:nvSpPr>
        <p:spPr>
          <a:xfrm>
            <a:off x="457199" y="593005"/>
            <a:ext cx="8229600" cy="655638"/>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Virtual topology</a:t>
            </a:r>
            <a:endParaRPr/>
          </a:p>
        </p:txBody>
      </p:sp>
      <p:sp>
        <p:nvSpPr>
          <p:cNvPr id="323" name="Google Shape;323;p13"/>
          <p:cNvSpPr txBox="1">
            <a:spLocks noGrp="1"/>
          </p:cNvSpPr>
          <p:nvPr>
            <p:ph type="body" idx="1"/>
          </p:nvPr>
        </p:nvSpPr>
        <p:spPr>
          <a:xfrm>
            <a:off x="457200" y="1600200"/>
            <a:ext cx="6851104" cy="4525963"/>
          </a:xfrm>
          <a:prstGeom prst="rect">
            <a:avLst/>
          </a:prstGeom>
          <a:noFill/>
          <a:ln>
            <a:noFill/>
          </a:ln>
        </p:spPr>
        <p:txBody>
          <a:bodyPr spcFirstLastPara="1" wrap="square" lIns="0" tIns="0" rIns="0" bIns="0" anchor="t" anchorCtr="0">
            <a:normAutofit/>
          </a:bodyPr>
          <a:lstStyle/>
          <a:p>
            <a:pPr marL="244726" lvl="0" indent="-244726" algn="l" rtl="0">
              <a:spcBef>
                <a:spcPts val="0"/>
              </a:spcBef>
              <a:spcAft>
                <a:spcPts val="0"/>
              </a:spcAft>
              <a:buClr>
                <a:schemeClr val="dk1"/>
              </a:buClr>
              <a:buSzPts val="1800"/>
              <a:buChar char="▪"/>
            </a:pPr>
            <a:r>
              <a:rPr lang="en-US" sz="1800" b="1"/>
              <a:t>Example:</a:t>
            </a:r>
            <a:r>
              <a:rPr lang="en-US" sz="1800"/>
              <a:t> </a:t>
            </a:r>
            <a:endParaRPr/>
          </a:p>
          <a:p>
            <a:pPr marL="244726" lvl="0" indent="-244726" algn="l" rtl="0">
              <a:spcBef>
                <a:spcPts val="554"/>
              </a:spcBef>
              <a:spcAft>
                <a:spcPts val="0"/>
              </a:spcAft>
              <a:buClr>
                <a:schemeClr val="dk1"/>
              </a:buClr>
              <a:buSzPts val="1800"/>
              <a:buChar char="▪"/>
            </a:pPr>
            <a:r>
              <a:rPr lang="en-US" sz="1800"/>
              <a:t>A simplified mapping of processes into a Cartesian virtual topology appears as follows:</a:t>
            </a:r>
            <a:endParaRPr/>
          </a:p>
          <a:p>
            <a:pPr marL="244726" lvl="0" indent="-130426" algn="l" rtl="0">
              <a:spcBef>
                <a:spcPts val="554"/>
              </a:spcBef>
              <a:spcAft>
                <a:spcPts val="0"/>
              </a:spcAft>
              <a:buClr>
                <a:schemeClr val="dk1"/>
              </a:buClr>
              <a:buSzPts val="1800"/>
              <a:buNone/>
            </a:pPr>
            <a:endParaRPr sz="1800"/>
          </a:p>
        </p:txBody>
      </p:sp>
      <p:pic>
        <p:nvPicPr>
          <p:cNvPr id="324" name="Google Shape;324;p13" descr="Cartesian_topology"/>
          <p:cNvPicPr preferRelativeResize="0">
            <a:picLocks noGrp="1"/>
          </p:cNvPicPr>
          <p:nvPr>
            <p:ph type="body" idx="2"/>
          </p:nvPr>
        </p:nvPicPr>
        <p:blipFill rotWithShape="1">
          <a:blip r:embed="rId3">
            <a:alphaModFix/>
          </a:blip>
          <a:srcRect/>
          <a:stretch/>
        </p:blipFill>
        <p:spPr>
          <a:xfrm>
            <a:off x="3128962" y="2636912"/>
            <a:ext cx="2886075" cy="2809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4"/>
          <p:cNvSpPr txBox="1">
            <a:spLocks noGrp="1"/>
          </p:cNvSpPr>
          <p:nvPr>
            <p:ph type="title"/>
          </p:nvPr>
        </p:nvSpPr>
        <p:spPr>
          <a:xfrm>
            <a:off x="395536" y="755875"/>
            <a:ext cx="8229600" cy="562074"/>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MPI Implementations</a:t>
            </a:r>
            <a:endParaRPr/>
          </a:p>
        </p:txBody>
      </p:sp>
      <p:graphicFrame>
        <p:nvGraphicFramePr>
          <p:cNvPr id="330" name="Google Shape;330;p14"/>
          <p:cNvGraphicFramePr/>
          <p:nvPr/>
        </p:nvGraphicFramePr>
        <p:xfrm>
          <a:off x="831850" y="1752600"/>
          <a:ext cx="3000000" cy="3000000"/>
        </p:xfrm>
        <a:graphic>
          <a:graphicData uri="http://schemas.openxmlformats.org/drawingml/2006/table">
            <a:tbl>
              <a:tblPr>
                <a:noFill/>
                <a:tableStyleId>{0BA0AEC1-A514-4F59-96B5-465590F91E2A}</a:tableStyleId>
              </a:tblPr>
              <a:tblGrid>
                <a:gridCol w="2638425">
                  <a:extLst>
                    <a:ext uri="{9D8B030D-6E8A-4147-A177-3AD203B41FA5}">
                      <a16:colId xmlns:a16="http://schemas.microsoft.com/office/drawing/2014/main" val="20000"/>
                    </a:ext>
                  </a:extLst>
                </a:gridCol>
                <a:gridCol w="2643200">
                  <a:extLst>
                    <a:ext uri="{9D8B030D-6E8A-4147-A177-3AD203B41FA5}">
                      <a16:colId xmlns:a16="http://schemas.microsoft.com/office/drawing/2014/main" val="20001"/>
                    </a:ext>
                  </a:extLst>
                </a:gridCol>
                <a:gridCol w="2638425">
                  <a:extLst>
                    <a:ext uri="{9D8B030D-6E8A-4147-A177-3AD203B41FA5}">
                      <a16:colId xmlns:a16="http://schemas.microsoft.com/office/drawing/2014/main" val="20002"/>
                    </a:ext>
                  </a:extLst>
                </a:gridCol>
              </a:tblGrid>
              <a:tr h="304750">
                <a:tc>
                  <a:txBody>
                    <a:bodyPr/>
                    <a:lstStyle/>
                    <a:p>
                      <a:pPr marL="342900" marR="0" lvl="0" indent="-34290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Platform</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Implementations</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ctr"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Comments</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4750">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IBM AIX</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IBM MPI library</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Thread-safe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8075">
                <a:tc rowSpan="2">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Intel Linux</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Quadrics MPI</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Clusters with a switch. Not thread-safe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31425">
                <a:tc vMerge="1">
                  <a:txBody>
                    <a:bodyPr/>
                    <a:lstStyle/>
                    <a:p>
                      <a:endParaRPr lang="en-US"/>
                    </a:p>
                  </a:txBody>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MPICH</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Clusters without a switch. On-node communications only. Not thread safe.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8075">
                <a:tc rowSpan="2">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1" i="0" u="none" strike="noStrike" cap="none">
                          <a:solidFill>
                            <a:schemeClr val="dk1"/>
                          </a:solidFill>
                          <a:latin typeface="Arial"/>
                          <a:ea typeface="Arial"/>
                          <a:cs typeface="Arial"/>
                          <a:sym typeface="Arial"/>
                        </a:rPr>
                        <a:t>Opteron Linux</a:t>
                      </a:r>
                      <a:endParaRPr sz="1400" b="0" i="0" u="none" strike="noStrike" cap="none">
                        <a:solidFill>
                          <a:schemeClr val="dk1"/>
                        </a:solidFill>
                        <a:latin typeface="Arial"/>
                        <a:ea typeface="Arial"/>
                        <a:cs typeface="Arial"/>
                        <a:sym typeface="Arial"/>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MVAPICH</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Clusters with a switch. Not thread-safe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31425">
                <a:tc vMerge="1">
                  <a:txBody>
                    <a:bodyPr/>
                    <a:lstStyle/>
                    <a:p>
                      <a:endParaRPr lang="en-US"/>
                    </a:p>
                  </a:txBody>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MPICH</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Clusters without a switch. On-node communications only. Not thread safe.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8275">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Mac OS X</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Open MPI</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Widely available</a:t>
                      </a:r>
                      <a:endParaRPr/>
                    </a:p>
                  </a:txBody>
                  <a:tcPr marL="91450" marR="91450" marT="45700" marB="457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17</a:t>
            </a:fld>
            <a:endParaRPr sz="1000" b="0" i="0" u="none" strike="noStrike" cap="none">
              <a:solidFill>
                <a:srgbClr val="000000"/>
              </a:solidFill>
              <a:latin typeface="Arial"/>
              <a:ea typeface="Arial"/>
              <a:cs typeface="Arial"/>
              <a:sym typeface="Arial"/>
            </a:endParaRPr>
          </a:p>
        </p:txBody>
      </p:sp>
      <p:sp>
        <p:nvSpPr>
          <p:cNvPr id="336" name="Google Shape;336;p17"/>
          <p:cNvSpPr txBox="1">
            <a:spLocks noGrp="1"/>
          </p:cNvSpPr>
          <p:nvPr>
            <p:ph type="title"/>
          </p:nvPr>
        </p:nvSpPr>
        <p:spPr>
          <a:xfrm>
            <a:off x="762000" y="457200"/>
            <a:ext cx="7467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Virtual Topologies</a:t>
            </a:r>
            <a:endParaRPr/>
          </a:p>
        </p:txBody>
      </p:sp>
      <p:sp>
        <p:nvSpPr>
          <p:cNvPr id="337" name="Google Shape;337;p17"/>
          <p:cNvSpPr txBox="1">
            <a:spLocks noGrp="1"/>
          </p:cNvSpPr>
          <p:nvPr>
            <p:ph type="body" idx="1"/>
          </p:nvPr>
        </p:nvSpPr>
        <p:spPr>
          <a:xfrm>
            <a:off x="609600" y="2057400"/>
            <a:ext cx="7772400"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a:buChar char="•"/>
            </a:pPr>
            <a:r>
              <a:rPr lang="en-US"/>
              <a:t>Convenient process naming.</a:t>
            </a:r>
            <a:endParaRPr/>
          </a:p>
          <a:p>
            <a:pPr marL="342900" lvl="0" indent="-342900" algn="l" rtl="0">
              <a:spcBef>
                <a:spcPts val="640"/>
              </a:spcBef>
              <a:spcAft>
                <a:spcPts val="0"/>
              </a:spcAft>
              <a:buClr>
                <a:schemeClr val="dk1"/>
              </a:buClr>
              <a:buSzPts val="3200"/>
              <a:buFont typeface="Tahoma"/>
              <a:buChar char="•"/>
            </a:pPr>
            <a:r>
              <a:rPr lang="en-US"/>
              <a:t>Simplifies writing of code.</a:t>
            </a:r>
            <a:endParaRPr/>
          </a:p>
          <a:p>
            <a:pPr marL="342900" lvl="0" indent="-342900" algn="l" rtl="0">
              <a:spcBef>
                <a:spcPts val="640"/>
              </a:spcBef>
              <a:spcAft>
                <a:spcPts val="0"/>
              </a:spcAft>
              <a:buClr>
                <a:schemeClr val="dk1"/>
              </a:buClr>
              <a:buSzPts val="3200"/>
              <a:buFont typeface="Tahoma"/>
              <a:buChar char="•"/>
            </a:pPr>
            <a:r>
              <a:rPr lang="en-US"/>
              <a:t>Can allow MPI to optimize communications.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8"/>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18</a:t>
            </a:fld>
            <a:endParaRPr sz="1000" b="0" i="0" u="none" strike="noStrike" cap="none">
              <a:solidFill>
                <a:srgbClr val="000000"/>
              </a:solidFill>
              <a:latin typeface="Arial"/>
              <a:ea typeface="Arial"/>
              <a:cs typeface="Arial"/>
              <a:sym typeface="Arial"/>
            </a:endParaRPr>
          </a:p>
        </p:txBody>
      </p:sp>
      <p:sp>
        <p:nvSpPr>
          <p:cNvPr id="343" name="Google Shape;343;p18"/>
          <p:cNvSpPr txBox="1">
            <a:spLocks noGrp="1"/>
          </p:cNvSpPr>
          <p:nvPr>
            <p:ph type="title"/>
          </p:nvPr>
        </p:nvSpPr>
        <p:spPr>
          <a:xfrm>
            <a:off x="762000" y="381000"/>
            <a:ext cx="77724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How to use a Virtual Topology</a:t>
            </a:r>
            <a:endParaRPr/>
          </a:p>
        </p:txBody>
      </p:sp>
      <p:sp>
        <p:nvSpPr>
          <p:cNvPr id="344" name="Google Shape;344;p18"/>
          <p:cNvSpPr txBox="1">
            <a:spLocks noGrp="1"/>
          </p:cNvSpPr>
          <p:nvPr>
            <p:ph type="body" idx="1"/>
          </p:nvPr>
        </p:nvSpPr>
        <p:spPr>
          <a:xfrm>
            <a:off x="762000" y="1828800"/>
            <a:ext cx="7859713" cy="3886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Font typeface="Tahoma"/>
              <a:buChar char="•"/>
            </a:pPr>
            <a:r>
              <a:rPr lang="en-US"/>
              <a:t>Creating a topology produces a new communicator.</a:t>
            </a:r>
            <a:endParaRPr/>
          </a:p>
          <a:p>
            <a:pPr marL="342900" lvl="0" indent="-342900" algn="l" rtl="0">
              <a:spcBef>
                <a:spcPts val="640"/>
              </a:spcBef>
              <a:spcAft>
                <a:spcPts val="0"/>
              </a:spcAft>
              <a:buClr>
                <a:schemeClr val="dk1"/>
              </a:buClr>
              <a:buSzPts val="3200"/>
              <a:buFont typeface="Tahoma"/>
              <a:buChar char="•"/>
            </a:pPr>
            <a:r>
              <a:rPr lang="en-US"/>
              <a:t>MPI provides mapping functions:</a:t>
            </a:r>
            <a:endParaRPr/>
          </a:p>
          <a:p>
            <a:pPr marL="742950" lvl="1" indent="-285750" algn="l" rtl="0">
              <a:spcBef>
                <a:spcPts val="560"/>
              </a:spcBef>
              <a:spcAft>
                <a:spcPts val="0"/>
              </a:spcAft>
              <a:buClr>
                <a:schemeClr val="dk1"/>
              </a:buClr>
              <a:buSzPts val="2800"/>
              <a:buFont typeface="Tahoma"/>
              <a:buChar char="–"/>
            </a:pPr>
            <a:r>
              <a:rPr lang="en-US"/>
              <a:t>to compute process ranks, based on the topology naming scheme,</a:t>
            </a:r>
            <a:endParaRPr/>
          </a:p>
          <a:p>
            <a:pPr marL="742950" lvl="1" indent="-285750" algn="l" rtl="0">
              <a:spcBef>
                <a:spcPts val="560"/>
              </a:spcBef>
              <a:spcAft>
                <a:spcPts val="0"/>
              </a:spcAft>
              <a:buClr>
                <a:schemeClr val="dk1"/>
              </a:buClr>
              <a:buSzPts val="2800"/>
              <a:buFont typeface="Tahoma"/>
              <a:buChar char="–"/>
            </a:pPr>
            <a:r>
              <a:rPr lang="en-US"/>
              <a:t>and vice versa.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9"/>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19</a:t>
            </a:fld>
            <a:endParaRPr sz="1000" b="0" i="0" u="none" strike="noStrike" cap="none">
              <a:solidFill>
                <a:srgbClr val="000000"/>
              </a:solidFill>
              <a:latin typeface="Arial"/>
              <a:ea typeface="Arial"/>
              <a:cs typeface="Arial"/>
              <a:sym typeface="Arial"/>
            </a:endParaRPr>
          </a:p>
        </p:txBody>
      </p:sp>
      <p:sp>
        <p:nvSpPr>
          <p:cNvPr id="350" name="Google Shape;350;p19"/>
          <p:cNvSpPr txBox="1">
            <a:spLocks noGrp="1"/>
          </p:cNvSpPr>
          <p:nvPr>
            <p:ph type="title"/>
          </p:nvPr>
        </p:nvSpPr>
        <p:spPr>
          <a:xfrm>
            <a:off x="794543" y="457200"/>
            <a:ext cx="7402513"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Topology Types</a:t>
            </a:r>
            <a:endParaRPr/>
          </a:p>
        </p:txBody>
      </p:sp>
      <p:sp>
        <p:nvSpPr>
          <p:cNvPr id="351" name="Google Shape;351;p19"/>
          <p:cNvSpPr txBox="1">
            <a:spLocks noGrp="1"/>
          </p:cNvSpPr>
          <p:nvPr>
            <p:ph type="body" idx="1"/>
          </p:nvPr>
        </p:nvSpPr>
        <p:spPr>
          <a:xfrm>
            <a:off x="609600" y="2057400"/>
            <a:ext cx="7772400" cy="3962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Font typeface="Tahoma"/>
              <a:buChar char="•"/>
            </a:pPr>
            <a:r>
              <a:rPr lang="en-US" sz="2400"/>
              <a:t>Cartesian Topologies</a:t>
            </a:r>
            <a:endParaRPr/>
          </a:p>
          <a:p>
            <a:pPr marL="742950" lvl="1" indent="-285750" algn="l" rtl="0">
              <a:lnSpc>
                <a:spcPct val="90000"/>
              </a:lnSpc>
              <a:spcBef>
                <a:spcPts val="400"/>
              </a:spcBef>
              <a:spcAft>
                <a:spcPts val="0"/>
              </a:spcAft>
              <a:buClr>
                <a:schemeClr val="dk1"/>
              </a:buClr>
              <a:buSzPts val="2000"/>
              <a:buFont typeface="Tahoma"/>
              <a:buChar char="–"/>
            </a:pPr>
            <a:r>
              <a:rPr lang="en-US" sz="2000"/>
              <a:t>each process is </a:t>
            </a:r>
            <a:r>
              <a:rPr lang="en-US" sz="2000" i="1"/>
              <a:t>connected</a:t>
            </a:r>
            <a:r>
              <a:rPr lang="en-US" sz="2000"/>
              <a:t> to its neighbor in a virtual grid,</a:t>
            </a:r>
            <a:endParaRPr/>
          </a:p>
          <a:p>
            <a:pPr marL="742950" lvl="1" indent="-285750" algn="l" rtl="0">
              <a:lnSpc>
                <a:spcPct val="90000"/>
              </a:lnSpc>
              <a:spcBef>
                <a:spcPts val="400"/>
              </a:spcBef>
              <a:spcAft>
                <a:spcPts val="0"/>
              </a:spcAft>
              <a:buClr>
                <a:schemeClr val="dk1"/>
              </a:buClr>
              <a:buSzPts val="2000"/>
              <a:buFont typeface="Tahoma"/>
              <a:buChar char="–"/>
            </a:pPr>
            <a:r>
              <a:rPr lang="en-US" sz="2000"/>
              <a:t>boundaries can be cyclic, or not,</a:t>
            </a:r>
            <a:endParaRPr/>
          </a:p>
          <a:p>
            <a:pPr marL="742950" lvl="1" indent="-285750" algn="l" rtl="0">
              <a:lnSpc>
                <a:spcPct val="90000"/>
              </a:lnSpc>
              <a:spcBef>
                <a:spcPts val="400"/>
              </a:spcBef>
              <a:spcAft>
                <a:spcPts val="0"/>
              </a:spcAft>
              <a:buClr>
                <a:schemeClr val="dk1"/>
              </a:buClr>
              <a:buSzPts val="2000"/>
              <a:buFont typeface="Tahoma"/>
              <a:buChar char="–"/>
            </a:pPr>
            <a:r>
              <a:rPr lang="en-US" sz="2000"/>
              <a:t>processes are identified by Cartesian coordinates,</a:t>
            </a:r>
            <a:endParaRPr/>
          </a:p>
          <a:p>
            <a:pPr marL="742950" lvl="1" indent="-285750" algn="l" rtl="0">
              <a:lnSpc>
                <a:spcPct val="90000"/>
              </a:lnSpc>
              <a:spcBef>
                <a:spcPts val="400"/>
              </a:spcBef>
              <a:spcAft>
                <a:spcPts val="0"/>
              </a:spcAft>
              <a:buClr>
                <a:schemeClr val="dk1"/>
              </a:buClr>
              <a:buSzPts val="2000"/>
              <a:buFont typeface="Tahoma"/>
              <a:buChar char="–"/>
            </a:pPr>
            <a:r>
              <a:rPr lang="en-US" sz="2000"/>
              <a:t>of course, </a:t>
            </a:r>
            <a:br>
              <a:rPr lang="en-US" sz="2000"/>
            </a:br>
            <a:r>
              <a:rPr lang="en-US" sz="2000"/>
              <a:t>communication between any two processes is still allowed.</a:t>
            </a:r>
            <a:endParaRPr/>
          </a:p>
          <a:p>
            <a:pPr marL="742950" lvl="1" indent="-158750" algn="l" rtl="0">
              <a:lnSpc>
                <a:spcPct val="90000"/>
              </a:lnSpc>
              <a:spcBef>
                <a:spcPts val="400"/>
              </a:spcBef>
              <a:spcAft>
                <a:spcPts val="0"/>
              </a:spcAft>
              <a:buClr>
                <a:schemeClr val="dk1"/>
              </a:buClr>
              <a:buSzPts val="2000"/>
              <a:buFont typeface="Tahoma"/>
              <a:buNone/>
            </a:pPr>
            <a:endParaRPr sz="2000"/>
          </a:p>
          <a:p>
            <a:pPr marL="342900" lvl="0" indent="-342900" algn="l" rtl="0">
              <a:lnSpc>
                <a:spcPct val="90000"/>
              </a:lnSpc>
              <a:spcBef>
                <a:spcPts val="480"/>
              </a:spcBef>
              <a:spcAft>
                <a:spcPts val="0"/>
              </a:spcAft>
              <a:buClr>
                <a:schemeClr val="dk1"/>
              </a:buClr>
              <a:buSzPts val="2400"/>
              <a:buFont typeface="Tahoma"/>
              <a:buChar char="•"/>
            </a:pPr>
            <a:r>
              <a:rPr lang="en-US" sz="2400"/>
              <a:t>Graph Topologies</a:t>
            </a:r>
            <a:endParaRPr/>
          </a:p>
          <a:p>
            <a:pPr marL="742950" lvl="1" indent="-285750" algn="l" rtl="0">
              <a:lnSpc>
                <a:spcPct val="90000"/>
              </a:lnSpc>
              <a:spcBef>
                <a:spcPts val="400"/>
              </a:spcBef>
              <a:spcAft>
                <a:spcPts val="0"/>
              </a:spcAft>
              <a:buClr>
                <a:schemeClr val="dk1"/>
              </a:buClr>
              <a:buSzPts val="2000"/>
              <a:buFont typeface="Tahoma"/>
              <a:buChar char="–"/>
            </a:pPr>
            <a:r>
              <a:rPr lang="en-US" sz="2000"/>
              <a:t>general graphs,</a:t>
            </a:r>
            <a:endParaRPr/>
          </a:p>
          <a:p>
            <a:pPr marL="742950" lvl="1" indent="-285750" algn="l" rtl="0">
              <a:lnSpc>
                <a:spcPct val="90000"/>
              </a:lnSpc>
              <a:spcBef>
                <a:spcPts val="400"/>
              </a:spcBef>
              <a:spcAft>
                <a:spcPts val="0"/>
              </a:spcAft>
              <a:buClr>
                <a:schemeClr val="dk1"/>
              </a:buClr>
              <a:buSzPts val="2000"/>
              <a:buFont typeface="Tahoma"/>
              <a:buChar char="–"/>
            </a:pPr>
            <a:r>
              <a:rPr lang="en-US" sz="2000"/>
              <a:t>not covered here.</a:t>
            </a:r>
            <a:endParaRPr/>
          </a:p>
          <a:p>
            <a:pPr marL="742950" lvl="1" indent="-158750" algn="l" rtl="0">
              <a:lnSpc>
                <a:spcPct val="90000"/>
              </a:lnSpc>
              <a:spcBef>
                <a:spcPts val="400"/>
              </a:spcBef>
              <a:spcAft>
                <a:spcPts val="0"/>
              </a:spcAft>
              <a:buClr>
                <a:schemeClr val="dk1"/>
              </a:buClr>
              <a:buSzPts val="2000"/>
              <a:buFont typeface="Tahoma"/>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cxnSp>
        <p:nvCxnSpPr>
          <p:cNvPr id="216" name="Google Shape;216;p2"/>
          <p:cNvCxnSpPr/>
          <p:nvPr/>
        </p:nvCxnSpPr>
        <p:spPr>
          <a:xfrm>
            <a:off x="491490" y="2316480"/>
            <a:ext cx="3429000" cy="0"/>
          </a:xfrm>
          <a:prstGeom prst="straightConnector1">
            <a:avLst/>
          </a:prstGeom>
          <a:noFill/>
          <a:ln w="19050" cap="sq" cmpd="sng">
            <a:solidFill>
              <a:schemeClr val="dk1"/>
            </a:solidFill>
            <a:prstDash val="solid"/>
            <a:miter lim="800000"/>
            <a:headEnd type="none" w="sm" len="sm"/>
            <a:tailEnd type="none" w="sm" len="sm"/>
          </a:ln>
        </p:spPr>
      </p:cxnSp>
      <p:sp>
        <p:nvSpPr>
          <p:cNvPr id="217" name="Google Shape;217;p2"/>
          <p:cNvSpPr txBox="1">
            <a:spLocks noGrp="1"/>
          </p:cNvSpPr>
          <p:nvPr>
            <p:ph type="body" idx="1"/>
          </p:nvPr>
        </p:nvSpPr>
        <p:spPr>
          <a:xfrm>
            <a:off x="491490" y="2438400"/>
            <a:ext cx="8423910" cy="23017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Font typeface="Arial"/>
              <a:buNone/>
            </a:pPr>
            <a:r>
              <a:rPr lang="en-US" sz="1600"/>
              <a:t>A portion of the content in the following slides were adopted from:</a:t>
            </a:r>
            <a:endParaRPr/>
          </a:p>
          <a:p>
            <a:pPr marL="0" lvl="0" indent="0" algn="l" rtl="0">
              <a:spcBef>
                <a:spcPts val="320"/>
              </a:spcBef>
              <a:spcAft>
                <a:spcPts val="0"/>
              </a:spcAft>
              <a:buClr>
                <a:schemeClr val="dk1"/>
              </a:buClr>
              <a:buSzPts val="1600"/>
              <a:buFont typeface="Arial"/>
              <a:buNone/>
            </a:pPr>
            <a:endParaRPr sz="1600"/>
          </a:p>
          <a:p>
            <a:pPr marL="0" lvl="0" indent="0" algn="l" rtl="0">
              <a:spcBef>
                <a:spcPts val="320"/>
              </a:spcBef>
              <a:spcAft>
                <a:spcPts val="0"/>
              </a:spcAft>
              <a:buClr>
                <a:schemeClr val="dk1"/>
              </a:buClr>
              <a:buSzPts val="1600"/>
              <a:buFont typeface="Arial"/>
              <a:buNone/>
            </a:pPr>
            <a:r>
              <a:rPr lang="en-US" sz="1600"/>
              <a:t>Introduction to the Message Passing Interface (MPI),</a:t>
            </a:r>
            <a:endParaRPr/>
          </a:p>
          <a:p>
            <a:pPr marL="0" lvl="0" indent="0" algn="l" rtl="0">
              <a:spcBef>
                <a:spcPts val="320"/>
              </a:spcBef>
              <a:spcAft>
                <a:spcPts val="0"/>
              </a:spcAft>
              <a:buClr>
                <a:schemeClr val="dk1"/>
              </a:buClr>
              <a:buSzPts val="1600"/>
              <a:buFont typeface="Arial"/>
              <a:buNone/>
            </a:pPr>
            <a:r>
              <a:rPr lang="en-US" sz="1600"/>
              <a:t>Irish Centre for High-End Computing (ICHEC)</a:t>
            </a:r>
            <a:endParaRPr/>
          </a:p>
          <a:p>
            <a:pPr marL="0" lvl="0" indent="0" algn="l" rtl="0">
              <a:spcBef>
                <a:spcPts val="320"/>
              </a:spcBef>
              <a:spcAft>
                <a:spcPts val="0"/>
              </a:spcAft>
              <a:buClr>
                <a:schemeClr val="dk1"/>
              </a:buClr>
              <a:buSzPts val="1600"/>
              <a:buFont typeface="Arial"/>
              <a:buNone/>
            </a:pPr>
            <a:r>
              <a:rPr lang="en-US" sz="1600"/>
              <a:t>(www.ichec.ie)</a:t>
            </a:r>
            <a:endParaRPr/>
          </a:p>
          <a:p>
            <a:pPr marL="0" lvl="0" indent="0" algn="l" rtl="0">
              <a:spcBef>
                <a:spcPts val="320"/>
              </a:spcBef>
              <a:spcAft>
                <a:spcPts val="0"/>
              </a:spcAft>
              <a:buClr>
                <a:schemeClr val="dk1"/>
              </a:buClr>
              <a:buSzPts val="1600"/>
              <a:buFont typeface="Arial"/>
              <a:buNone/>
            </a:pPr>
            <a:endParaRPr sz="1600" b="1"/>
          </a:p>
        </p:txBody>
      </p:sp>
      <p:sp>
        <p:nvSpPr>
          <p:cNvPr id="218" name="Google Shape;218;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0"/>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20</a:t>
            </a:fld>
            <a:endParaRPr sz="1000" b="0" i="0" u="none" strike="noStrike" cap="none">
              <a:solidFill>
                <a:srgbClr val="000000"/>
              </a:solidFill>
              <a:latin typeface="Arial"/>
              <a:ea typeface="Arial"/>
              <a:cs typeface="Arial"/>
              <a:sym typeface="Arial"/>
            </a:endParaRPr>
          </a:p>
        </p:txBody>
      </p:sp>
      <p:sp>
        <p:nvSpPr>
          <p:cNvPr id="357" name="Google Shape;357;p20"/>
          <p:cNvSpPr txBox="1">
            <a:spLocks noGrp="1"/>
          </p:cNvSpPr>
          <p:nvPr>
            <p:ph type="title"/>
          </p:nvPr>
        </p:nvSpPr>
        <p:spPr>
          <a:xfrm>
            <a:off x="152400" y="421863"/>
            <a:ext cx="88392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400"/>
              <a:t>Creating a Cartesian Virtual Topology</a:t>
            </a:r>
            <a:endParaRPr/>
          </a:p>
        </p:txBody>
      </p:sp>
      <p:sp>
        <p:nvSpPr>
          <p:cNvPr id="358" name="Google Shape;358;p20"/>
          <p:cNvSpPr txBox="1">
            <a:spLocks noGrp="1"/>
          </p:cNvSpPr>
          <p:nvPr>
            <p:ph type="body" idx="1"/>
          </p:nvPr>
        </p:nvSpPr>
        <p:spPr>
          <a:xfrm>
            <a:off x="527843" y="1783612"/>
            <a:ext cx="8088313" cy="1111988"/>
          </a:xfrm>
          <a:prstGeom prst="rect">
            <a:avLst/>
          </a:prstGeom>
          <a:noFill/>
          <a:ln>
            <a:noFill/>
          </a:ln>
        </p:spPr>
        <p:txBody>
          <a:bodyPr spcFirstLastPara="1" wrap="square" lIns="91425" tIns="45700" rIns="36000" bIns="45700" anchor="t" anchorCtr="0">
            <a:noAutofit/>
          </a:bodyPr>
          <a:lstStyle/>
          <a:p>
            <a:pPr marL="342900" lvl="0" indent="-342900" algn="l" rtl="0">
              <a:lnSpc>
                <a:spcPct val="80000"/>
              </a:lnSpc>
              <a:spcBef>
                <a:spcPts val="0"/>
              </a:spcBef>
              <a:spcAft>
                <a:spcPts val="0"/>
              </a:spcAft>
              <a:buClr>
                <a:schemeClr val="dk1"/>
              </a:buClr>
              <a:buSzPts val="2000"/>
              <a:buFont typeface="Tahoma"/>
              <a:buChar char="•"/>
            </a:pPr>
            <a:r>
              <a:rPr lang="en-US" sz="2000"/>
              <a:t>int MPI_Cart_create(MPI_Comm comm_old, int ndims,</a:t>
            </a:r>
            <a:br>
              <a:rPr lang="en-US" sz="2000"/>
            </a:br>
            <a:r>
              <a:rPr lang="en-US" sz="2000"/>
              <a:t>		int *dims, int *periods, int reorder, </a:t>
            </a:r>
            <a:br>
              <a:rPr lang="en-US" sz="2000"/>
            </a:br>
            <a:r>
              <a:rPr lang="en-US" sz="2000"/>
              <a:t>		MPI_Comm </a:t>
            </a:r>
            <a:r>
              <a:rPr lang="en-US" sz="2000" i="1"/>
              <a:t> </a:t>
            </a:r>
            <a:r>
              <a:rPr lang="en-US" sz="2000"/>
              <a:t>*</a:t>
            </a:r>
            <a:r>
              <a:rPr lang="en-US" sz="2000" i="1">
                <a:solidFill>
                  <a:srgbClr val="000099"/>
                </a:solidFill>
              </a:rPr>
              <a:t>comm_cart</a:t>
            </a:r>
            <a:r>
              <a:rPr lang="en-US" sz="2000"/>
              <a:t>)</a:t>
            </a:r>
            <a:endParaRPr/>
          </a:p>
        </p:txBody>
      </p:sp>
      <p:grpSp>
        <p:nvGrpSpPr>
          <p:cNvPr id="359" name="Google Shape;359;p20"/>
          <p:cNvGrpSpPr/>
          <p:nvPr/>
        </p:nvGrpSpPr>
        <p:grpSpPr>
          <a:xfrm>
            <a:off x="5029200" y="3429000"/>
            <a:ext cx="2971800" cy="1682750"/>
            <a:chOff x="1248" y="1152"/>
            <a:chExt cx="3648" cy="2064"/>
          </a:xfrm>
        </p:grpSpPr>
        <p:sp>
          <p:nvSpPr>
            <p:cNvPr id="360" name="Google Shape;360;p20"/>
            <p:cNvSpPr/>
            <p:nvPr/>
          </p:nvSpPr>
          <p:spPr>
            <a:xfrm>
              <a:off x="1248" y="2160"/>
              <a:ext cx="3648" cy="336"/>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61" name="Google Shape;361;p20"/>
            <p:cNvSpPr/>
            <p:nvPr/>
          </p:nvSpPr>
          <p:spPr>
            <a:xfrm>
              <a:off x="1248" y="1392"/>
              <a:ext cx="3648" cy="336"/>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62" name="Google Shape;362;p20"/>
            <p:cNvSpPr/>
            <p:nvPr/>
          </p:nvSpPr>
          <p:spPr>
            <a:xfrm>
              <a:off x="1248" y="2880"/>
              <a:ext cx="3648" cy="336"/>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cxnSp>
          <p:nvCxnSpPr>
            <p:cNvPr id="363" name="Google Shape;363;p20"/>
            <p:cNvCxnSpPr/>
            <p:nvPr/>
          </p:nvCxnSpPr>
          <p:spPr>
            <a:xfrm>
              <a:off x="1776" y="1632"/>
              <a:ext cx="0" cy="1008"/>
            </a:xfrm>
            <a:prstGeom prst="straightConnector1">
              <a:avLst/>
            </a:prstGeom>
            <a:noFill/>
            <a:ln w="12700" cap="flat" cmpd="sng">
              <a:solidFill>
                <a:schemeClr val="dk1"/>
              </a:solidFill>
              <a:prstDash val="solid"/>
              <a:round/>
              <a:headEnd type="none" w="sm" len="sm"/>
              <a:tailEnd type="none" w="sm" len="sm"/>
            </a:ln>
          </p:spPr>
        </p:cxnSp>
        <p:cxnSp>
          <p:nvCxnSpPr>
            <p:cNvPr id="364" name="Google Shape;364;p20"/>
            <p:cNvCxnSpPr/>
            <p:nvPr/>
          </p:nvCxnSpPr>
          <p:spPr>
            <a:xfrm>
              <a:off x="2640" y="1632"/>
              <a:ext cx="0" cy="1008"/>
            </a:xfrm>
            <a:prstGeom prst="straightConnector1">
              <a:avLst/>
            </a:prstGeom>
            <a:noFill/>
            <a:ln w="12700" cap="flat" cmpd="sng">
              <a:solidFill>
                <a:schemeClr val="dk1"/>
              </a:solidFill>
              <a:prstDash val="solid"/>
              <a:round/>
              <a:headEnd type="none" w="sm" len="sm"/>
              <a:tailEnd type="none" w="sm" len="sm"/>
            </a:ln>
          </p:spPr>
        </p:cxnSp>
        <p:cxnSp>
          <p:nvCxnSpPr>
            <p:cNvPr id="365" name="Google Shape;365;p20"/>
            <p:cNvCxnSpPr/>
            <p:nvPr/>
          </p:nvCxnSpPr>
          <p:spPr>
            <a:xfrm>
              <a:off x="3504" y="1632"/>
              <a:ext cx="0" cy="1008"/>
            </a:xfrm>
            <a:prstGeom prst="straightConnector1">
              <a:avLst/>
            </a:prstGeom>
            <a:noFill/>
            <a:ln w="12700" cap="flat" cmpd="sng">
              <a:solidFill>
                <a:schemeClr val="dk1"/>
              </a:solidFill>
              <a:prstDash val="solid"/>
              <a:round/>
              <a:headEnd type="none" w="sm" len="sm"/>
              <a:tailEnd type="none" w="sm" len="sm"/>
            </a:ln>
          </p:spPr>
        </p:cxnSp>
        <p:cxnSp>
          <p:nvCxnSpPr>
            <p:cNvPr id="366" name="Google Shape;366;p20"/>
            <p:cNvCxnSpPr/>
            <p:nvPr/>
          </p:nvCxnSpPr>
          <p:spPr>
            <a:xfrm>
              <a:off x="4368" y="1632"/>
              <a:ext cx="0" cy="1008"/>
            </a:xfrm>
            <a:prstGeom prst="straightConnector1">
              <a:avLst/>
            </a:prstGeom>
            <a:noFill/>
            <a:ln w="12700" cap="flat" cmpd="sng">
              <a:solidFill>
                <a:schemeClr val="dk1"/>
              </a:solidFill>
              <a:prstDash val="solid"/>
              <a:round/>
              <a:headEnd type="none" w="sm" len="sm"/>
              <a:tailEnd type="none" w="sm" len="sm"/>
            </a:ln>
          </p:spPr>
        </p:cxnSp>
        <p:grpSp>
          <p:nvGrpSpPr>
            <p:cNvPr id="367" name="Google Shape;367;p20"/>
            <p:cNvGrpSpPr/>
            <p:nvPr/>
          </p:nvGrpSpPr>
          <p:grpSpPr>
            <a:xfrm>
              <a:off x="1536" y="1152"/>
              <a:ext cx="3072" cy="480"/>
              <a:chOff x="1536" y="1344"/>
              <a:chExt cx="3072" cy="480"/>
            </a:xfrm>
          </p:grpSpPr>
          <p:grpSp>
            <p:nvGrpSpPr>
              <p:cNvPr id="368" name="Google Shape;368;p20"/>
              <p:cNvGrpSpPr/>
              <p:nvPr/>
            </p:nvGrpSpPr>
            <p:grpSpPr>
              <a:xfrm>
                <a:off x="1536" y="1344"/>
                <a:ext cx="480" cy="480"/>
                <a:chOff x="816" y="1152"/>
                <a:chExt cx="480" cy="480"/>
              </a:xfrm>
            </p:grpSpPr>
            <p:sp>
              <p:nvSpPr>
                <p:cNvPr id="369" name="Google Shape;369;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70" name="Google Shape;370;p20"/>
                <p:cNvSpPr txBox="1"/>
                <p:nvPr/>
              </p:nvSpPr>
              <p:spPr>
                <a:xfrm>
                  <a:off x="908" y="1208"/>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(0,0)</a:t>
                  </a:r>
                  <a:endParaRPr/>
                </a:p>
              </p:txBody>
            </p:sp>
          </p:grpSp>
          <p:grpSp>
            <p:nvGrpSpPr>
              <p:cNvPr id="371" name="Google Shape;371;p20"/>
              <p:cNvGrpSpPr/>
              <p:nvPr/>
            </p:nvGrpSpPr>
            <p:grpSpPr>
              <a:xfrm>
                <a:off x="2400" y="1344"/>
                <a:ext cx="480" cy="480"/>
                <a:chOff x="816" y="1152"/>
                <a:chExt cx="480" cy="480"/>
              </a:xfrm>
            </p:grpSpPr>
            <p:sp>
              <p:nvSpPr>
                <p:cNvPr id="372" name="Google Shape;372;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73" name="Google Shape;373;p20"/>
                <p:cNvSpPr txBox="1"/>
                <p:nvPr/>
              </p:nvSpPr>
              <p:spPr>
                <a:xfrm>
                  <a:off x="907" y="1208"/>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(1,0)</a:t>
                  </a:r>
                  <a:endParaRPr/>
                </a:p>
              </p:txBody>
            </p:sp>
          </p:grpSp>
          <p:grpSp>
            <p:nvGrpSpPr>
              <p:cNvPr id="374" name="Google Shape;374;p20"/>
              <p:cNvGrpSpPr/>
              <p:nvPr/>
            </p:nvGrpSpPr>
            <p:grpSpPr>
              <a:xfrm>
                <a:off x="3264" y="1344"/>
                <a:ext cx="480" cy="480"/>
                <a:chOff x="816" y="1152"/>
                <a:chExt cx="480" cy="480"/>
              </a:xfrm>
            </p:grpSpPr>
            <p:sp>
              <p:nvSpPr>
                <p:cNvPr id="375" name="Google Shape;375;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76" name="Google Shape;376;p20"/>
                <p:cNvSpPr txBox="1"/>
                <p:nvPr/>
              </p:nvSpPr>
              <p:spPr>
                <a:xfrm>
                  <a:off x="910" y="1208"/>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6</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(2,0)</a:t>
                  </a:r>
                  <a:endParaRPr/>
                </a:p>
              </p:txBody>
            </p:sp>
          </p:grpSp>
          <p:grpSp>
            <p:nvGrpSpPr>
              <p:cNvPr id="377" name="Google Shape;377;p20"/>
              <p:cNvGrpSpPr/>
              <p:nvPr/>
            </p:nvGrpSpPr>
            <p:grpSpPr>
              <a:xfrm>
                <a:off x="4128" y="1344"/>
                <a:ext cx="480" cy="480"/>
                <a:chOff x="816" y="1152"/>
                <a:chExt cx="480" cy="480"/>
              </a:xfrm>
            </p:grpSpPr>
            <p:sp>
              <p:nvSpPr>
                <p:cNvPr id="378" name="Google Shape;378;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79" name="Google Shape;379;p20"/>
                <p:cNvSpPr txBox="1"/>
                <p:nvPr/>
              </p:nvSpPr>
              <p:spPr>
                <a:xfrm>
                  <a:off x="910" y="1208"/>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9</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(3,0)</a:t>
                  </a:r>
                  <a:endParaRPr/>
                </a:p>
              </p:txBody>
            </p:sp>
          </p:grpSp>
        </p:grpSp>
        <p:grpSp>
          <p:nvGrpSpPr>
            <p:cNvPr id="380" name="Google Shape;380;p20"/>
            <p:cNvGrpSpPr/>
            <p:nvPr/>
          </p:nvGrpSpPr>
          <p:grpSpPr>
            <a:xfrm>
              <a:off x="1536" y="1920"/>
              <a:ext cx="3072" cy="480"/>
              <a:chOff x="1536" y="1344"/>
              <a:chExt cx="3072" cy="480"/>
            </a:xfrm>
          </p:grpSpPr>
          <p:grpSp>
            <p:nvGrpSpPr>
              <p:cNvPr id="381" name="Google Shape;381;p20"/>
              <p:cNvGrpSpPr/>
              <p:nvPr/>
            </p:nvGrpSpPr>
            <p:grpSpPr>
              <a:xfrm>
                <a:off x="1536" y="1344"/>
                <a:ext cx="480" cy="480"/>
                <a:chOff x="816" y="1152"/>
                <a:chExt cx="480" cy="480"/>
              </a:xfrm>
            </p:grpSpPr>
            <p:sp>
              <p:nvSpPr>
                <p:cNvPr id="382" name="Google Shape;382;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83" name="Google Shape;383;p20"/>
                <p:cNvSpPr txBox="1"/>
                <p:nvPr/>
              </p:nvSpPr>
              <p:spPr>
                <a:xfrm>
                  <a:off x="908" y="1207"/>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(0,1)</a:t>
                  </a:r>
                  <a:endParaRPr/>
                </a:p>
              </p:txBody>
            </p:sp>
          </p:grpSp>
          <p:grpSp>
            <p:nvGrpSpPr>
              <p:cNvPr id="384" name="Google Shape;384;p20"/>
              <p:cNvGrpSpPr/>
              <p:nvPr/>
            </p:nvGrpSpPr>
            <p:grpSpPr>
              <a:xfrm>
                <a:off x="2400" y="1344"/>
                <a:ext cx="480" cy="480"/>
                <a:chOff x="816" y="1152"/>
                <a:chExt cx="480" cy="480"/>
              </a:xfrm>
            </p:grpSpPr>
            <p:sp>
              <p:nvSpPr>
                <p:cNvPr id="385" name="Google Shape;385;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86" name="Google Shape;386;p20"/>
                <p:cNvSpPr txBox="1"/>
                <p:nvPr/>
              </p:nvSpPr>
              <p:spPr>
                <a:xfrm>
                  <a:off x="907" y="1207"/>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4</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(1,1)</a:t>
                  </a:r>
                  <a:endParaRPr/>
                </a:p>
              </p:txBody>
            </p:sp>
          </p:grpSp>
          <p:grpSp>
            <p:nvGrpSpPr>
              <p:cNvPr id="387" name="Google Shape;387;p20"/>
              <p:cNvGrpSpPr/>
              <p:nvPr/>
            </p:nvGrpSpPr>
            <p:grpSpPr>
              <a:xfrm>
                <a:off x="3264" y="1344"/>
                <a:ext cx="480" cy="480"/>
                <a:chOff x="816" y="1152"/>
                <a:chExt cx="480" cy="480"/>
              </a:xfrm>
            </p:grpSpPr>
            <p:sp>
              <p:nvSpPr>
                <p:cNvPr id="388" name="Google Shape;388;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89" name="Google Shape;389;p20"/>
                <p:cNvSpPr txBox="1"/>
                <p:nvPr/>
              </p:nvSpPr>
              <p:spPr>
                <a:xfrm>
                  <a:off x="910" y="1205"/>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(2,1)</a:t>
                  </a:r>
                  <a:endParaRPr/>
                </a:p>
              </p:txBody>
            </p:sp>
          </p:grpSp>
          <p:grpSp>
            <p:nvGrpSpPr>
              <p:cNvPr id="390" name="Google Shape;390;p20"/>
              <p:cNvGrpSpPr/>
              <p:nvPr/>
            </p:nvGrpSpPr>
            <p:grpSpPr>
              <a:xfrm>
                <a:off x="4128" y="1344"/>
                <a:ext cx="480" cy="480"/>
                <a:chOff x="816" y="1152"/>
                <a:chExt cx="480" cy="480"/>
              </a:xfrm>
            </p:grpSpPr>
            <p:sp>
              <p:nvSpPr>
                <p:cNvPr id="391" name="Google Shape;391;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92" name="Google Shape;392;p20"/>
                <p:cNvSpPr txBox="1"/>
                <p:nvPr/>
              </p:nvSpPr>
              <p:spPr>
                <a:xfrm>
                  <a:off x="910" y="1205"/>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10</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(3,1)</a:t>
                  </a:r>
                  <a:endParaRPr/>
                </a:p>
              </p:txBody>
            </p:sp>
          </p:grpSp>
        </p:grpSp>
        <p:grpSp>
          <p:nvGrpSpPr>
            <p:cNvPr id="393" name="Google Shape;393;p20"/>
            <p:cNvGrpSpPr/>
            <p:nvPr/>
          </p:nvGrpSpPr>
          <p:grpSpPr>
            <a:xfrm>
              <a:off x="1536" y="2640"/>
              <a:ext cx="3072" cy="480"/>
              <a:chOff x="1536" y="1344"/>
              <a:chExt cx="3072" cy="480"/>
            </a:xfrm>
          </p:grpSpPr>
          <p:grpSp>
            <p:nvGrpSpPr>
              <p:cNvPr id="394" name="Google Shape;394;p20"/>
              <p:cNvGrpSpPr/>
              <p:nvPr/>
            </p:nvGrpSpPr>
            <p:grpSpPr>
              <a:xfrm>
                <a:off x="1536" y="1344"/>
                <a:ext cx="480" cy="480"/>
                <a:chOff x="816" y="1152"/>
                <a:chExt cx="480" cy="480"/>
              </a:xfrm>
            </p:grpSpPr>
            <p:sp>
              <p:nvSpPr>
                <p:cNvPr id="395" name="Google Shape;395;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96" name="Google Shape;396;p20"/>
                <p:cNvSpPr txBox="1"/>
                <p:nvPr/>
              </p:nvSpPr>
              <p:spPr>
                <a:xfrm>
                  <a:off x="908" y="1206"/>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(0,2)</a:t>
                  </a:r>
                  <a:endParaRPr/>
                </a:p>
              </p:txBody>
            </p:sp>
          </p:grpSp>
          <p:grpSp>
            <p:nvGrpSpPr>
              <p:cNvPr id="397" name="Google Shape;397;p20"/>
              <p:cNvGrpSpPr/>
              <p:nvPr/>
            </p:nvGrpSpPr>
            <p:grpSpPr>
              <a:xfrm>
                <a:off x="2400" y="1344"/>
                <a:ext cx="480" cy="480"/>
                <a:chOff x="816" y="1152"/>
                <a:chExt cx="480" cy="480"/>
              </a:xfrm>
            </p:grpSpPr>
            <p:sp>
              <p:nvSpPr>
                <p:cNvPr id="398" name="Google Shape;398;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399" name="Google Shape;399;p20"/>
                <p:cNvSpPr txBox="1"/>
                <p:nvPr/>
              </p:nvSpPr>
              <p:spPr>
                <a:xfrm>
                  <a:off x="907" y="1206"/>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5</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(1,2)</a:t>
                  </a:r>
                  <a:endParaRPr/>
                </a:p>
              </p:txBody>
            </p:sp>
          </p:grpSp>
          <p:grpSp>
            <p:nvGrpSpPr>
              <p:cNvPr id="400" name="Google Shape;400;p20"/>
              <p:cNvGrpSpPr/>
              <p:nvPr/>
            </p:nvGrpSpPr>
            <p:grpSpPr>
              <a:xfrm>
                <a:off x="3264" y="1344"/>
                <a:ext cx="480" cy="480"/>
                <a:chOff x="816" y="1152"/>
                <a:chExt cx="480" cy="480"/>
              </a:xfrm>
            </p:grpSpPr>
            <p:sp>
              <p:nvSpPr>
                <p:cNvPr id="401" name="Google Shape;401;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02" name="Google Shape;402;p20"/>
                <p:cNvSpPr txBox="1"/>
                <p:nvPr/>
              </p:nvSpPr>
              <p:spPr>
                <a:xfrm>
                  <a:off x="910" y="1206"/>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8</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(2,2)</a:t>
                  </a:r>
                  <a:endParaRPr/>
                </a:p>
              </p:txBody>
            </p:sp>
          </p:grpSp>
          <p:grpSp>
            <p:nvGrpSpPr>
              <p:cNvPr id="403" name="Google Shape;403;p20"/>
              <p:cNvGrpSpPr/>
              <p:nvPr/>
            </p:nvGrpSpPr>
            <p:grpSpPr>
              <a:xfrm>
                <a:off x="4128" y="1344"/>
                <a:ext cx="480" cy="480"/>
                <a:chOff x="816" y="1152"/>
                <a:chExt cx="480" cy="480"/>
              </a:xfrm>
            </p:grpSpPr>
            <p:sp>
              <p:nvSpPr>
                <p:cNvPr id="404" name="Google Shape;404;p20"/>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05" name="Google Shape;405;p20"/>
                <p:cNvSpPr txBox="1"/>
                <p:nvPr/>
              </p:nvSpPr>
              <p:spPr>
                <a:xfrm>
                  <a:off x="910" y="1206"/>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11</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(3,2)</a:t>
                  </a:r>
                  <a:endParaRPr/>
                </a:p>
              </p:txBody>
            </p:sp>
          </p:grpSp>
        </p:grpSp>
      </p:grpSp>
      <p:sp>
        <p:nvSpPr>
          <p:cNvPr id="406" name="Google Shape;406;p20"/>
          <p:cNvSpPr txBox="1"/>
          <p:nvPr/>
        </p:nvSpPr>
        <p:spPr>
          <a:xfrm>
            <a:off x="527850" y="3624675"/>
            <a:ext cx="3976800" cy="1387500"/>
          </a:xfrm>
          <a:prstGeom prst="rect">
            <a:avLst/>
          </a:prstGeom>
          <a:solidFill>
            <a:schemeClr val="lt1"/>
          </a:solidFill>
          <a:ln w="28575" cap="flat" cmpd="sng">
            <a:solidFill>
              <a:srgbClr val="FF0000"/>
            </a:solidFill>
            <a:prstDash val="solid"/>
            <a:miter lim="800000"/>
            <a:headEnd type="none" w="sm" len="sm"/>
            <a:tailEnd type="none" w="sm" len="sm"/>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b="1"/>
              <a:t>Arguments need:</a:t>
            </a:r>
            <a:endParaRPr b="1"/>
          </a:p>
          <a:p>
            <a:pPr marL="0" marR="0" lvl="0" indent="0" algn="l" rtl="0">
              <a:lnSpc>
                <a:spcPct val="100000"/>
              </a:lnSpc>
              <a:spcBef>
                <a:spcPts val="0"/>
              </a:spcBef>
              <a:spcAft>
                <a:spcPts val="0"/>
              </a:spcAft>
              <a:buClr>
                <a:srgbClr val="000000"/>
              </a:buClr>
              <a:buSzPts val="1400"/>
              <a:buFont typeface="Arial"/>
              <a:buNone/>
            </a:pPr>
            <a:r>
              <a:rPr lang="en-US" b="1"/>
              <a:t>old communicator</a:t>
            </a:r>
            <a:r>
              <a:rPr lang="en-US" sz="1400" b="1" i="0" u="none" strike="noStrike" cap="none">
                <a:solidFill>
                  <a:srgbClr val="000000"/>
                </a:solidFill>
                <a:latin typeface="Arial"/>
                <a:ea typeface="Arial"/>
                <a:cs typeface="Arial"/>
                <a:sym typeface="Arial"/>
              </a:rPr>
              <a:t> (MPI_COMM_WORLD),</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ndims   (2),</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dims	</a:t>
            </a:r>
            <a:r>
              <a:rPr lang="en-US" b="1"/>
              <a:t>    </a:t>
            </a:r>
            <a:r>
              <a:rPr lang="en-US" sz="1400" b="1" i="0" u="none" strike="noStrike" cap="none">
                <a:solidFill>
                  <a:srgbClr val="000000"/>
                </a:solidFill>
                <a:latin typeface="Arial"/>
                <a:ea typeface="Arial"/>
                <a:cs typeface="Arial"/>
                <a:sym typeface="Arial"/>
              </a:rPr>
              <a:t>(4,	3),</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periods	= ( 1/.true.,	0/.false.	)</a:t>
            </a:r>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reorder	=   </a:t>
            </a:r>
            <a:r>
              <a:rPr lang="en-US" sz="1400" b="1" i="1" u="none" strike="noStrike" cap="none">
                <a:solidFill>
                  <a:srgbClr val="000000"/>
                </a:solidFill>
                <a:latin typeface="Arial"/>
                <a:ea typeface="Arial"/>
                <a:cs typeface="Arial"/>
                <a:sym typeface="Arial"/>
              </a:rPr>
              <a:t>see next slide</a:t>
            </a:r>
            <a:endParaRPr/>
          </a:p>
        </p:txBody>
      </p:sp>
      <p:sp>
        <p:nvSpPr>
          <p:cNvPr id="407" name="Google Shape;407;p20"/>
          <p:cNvSpPr/>
          <p:nvPr/>
        </p:nvSpPr>
        <p:spPr>
          <a:xfrm>
            <a:off x="4876800" y="3352800"/>
            <a:ext cx="3276600" cy="1828800"/>
          </a:xfrm>
          <a:prstGeom prst="rect">
            <a:avLst/>
          </a:prstGeom>
          <a:no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21</a:t>
            </a:fld>
            <a:endParaRPr sz="1000" b="0" i="0" u="none" strike="noStrike" cap="none">
              <a:solidFill>
                <a:srgbClr val="000000"/>
              </a:solidFill>
              <a:latin typeface="Arial"/>
              <a:ea typeface="Arial"/>
              <a:cs typeface="Arial"/>
              <a:sym typeface="Arial"/>
            </a:endParaRPr>
          </a:p>
        </p:txBody>
      </p:sp>
      <p:sp>
        <p:nvSpPr>
          <p:cNvPr id="413" name="Google Shape;413;p21"/>
          <p:cNvSpPr/>
          <p:nvPr/>
        </p:nvSpPr>
        <p:spPr>
          <a:xfrm>
            <a:off x="1752600" y="464820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14" name="Google Shape;414;p21"/>
          <p:cNvSpPr/>
          <p:nvPr/>
        </p:nvSpPr>
        <p:spPr>
          <a:xfrm>
            <a:off x="1752600" y="342900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15" name="Google Shape;415;p21"/>
          <p:cNvSpPr/>
          <p:nvPr/>
        </p:nvSpPr>
        <p:spPr>
          <a:xfrm>
            <a:off x="1752600" y="579120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cxnSp>
        <p:nvCxnSpPr>
          <p:cNvPr id="416" name="Google Shape;416;p21"/>
          <p:cNvCxnSpPr/>
          <p:nvPr/>
        </p:nvCxnSpPr>
        <p:spPr>
          <a:xfrm>
            <a:off x="2590800" y="3810000"/>
            <a:ext cx="1588" cy="1600200"/>
          </a:xfrm>
          <a:prstGeom prst="straightConnector1">
            <a:avLst/>
          </a:prstGeom>
          <a:noFill/>
          <a:ln w="12700" cap="flat" cmpd="sng">
            <a:solidFill>
              <a:schemeClr val="dk1"/>
            </a:solidFill>
            <a:prstDash val="solid"/>
            <a:round/>
            <a:headEnd type="none" w="sm" len="sm"/>
            <a:tailEnd type="none" w="sm" len="sm"/>
          </a:ln>
        </p:spPr>
      </p:cxnSp>
      <p:cxnSp>
        <p:nvCxnSpPr>
          <p:cNvPr id="417" name="Google Shape;417;p21"/>
          <p:cNvCxnSpPr/>
          <p:nvPr/>
        </p:nvCxnSpPr>
        <p:spPr>
          <a:xfrm>
            <a:off x="3962400" y="3810000"/>
            <a:ext cx="1588" cy="1600200"/>
          </a:xfrm>
          <a:prstGeom prst="straightConnector1">
            <a:avLst/>
          </a:prstGeom>
          <a:noFill/>
          <a:ln w="12700" cap="flat" cmpd="sng">
            <a:solidFill>
              <a:schemeClr val="dk1"/>
            </a:solidFill>
            <a:prstDash val="solid"/>
            <a:round/>
            <a:headEnd type="none" w="sm" len="sm"/>
            <a:tailEnd type="none" w="sm" len="sm"/>
          </a:ln>
        </p:spPr>
      </p:cxnSp>
      <p:cxnSp>
        <p:nvCxnSpPr>
          <p:cNvPr id="418" name="Google Shape;418;p21"/>
          <p:cNvCxnSpPr/>
          <p:nvPr/>
        </p:nvCxnSpPr>
        <p:spPr>
          <a:xfrm>
            <a:off x="5334000" y="3810000"/>
            <a:ext cx="1588" cy="1600200"/>
          </a:xfrm>
          <a:prstGeom prst="straightConnector1">
            <a:avLst/>
          </a:prstGeom>
          <a:noFill/>
          <a:ln w="12700" cap="flat" cmpd="sng">
            <a:solidFill>
              <a:schemeClr val="dk1"/>
            </a:solidFill>
            <a:prstDash val="solid"/>
            <a:round/>
            <a:headEnd type="none" w="sm" len="sm"/>
            <a:tailEnd type="none" w="sm" len="sm"/>
          </a:ln>
        </p:spPr>
      </p:cxnSp>
      <p:cxnSp>
        <p:nvCxnSpPr>
          <p:cNvPr id="419" name="Google Shape;419;p21"/>
          <p:cNvCxnSpPr/>
          <p:nvPr/>
        </p:nvCxnSpPr>
        <p:spPr>
          <a:xfrm>
            <a:off x="6705600" y="3810000"/>
            <a:ext cx="1588" cy="1600200"/>
          </a:xfrm>
          <a:prstGeom prst="straightConnector1">
            <a:avLst/>
          </a:prstGeom>
          <a:noFill/>
          <a:ln w="12700" cap="flat" cmpd="sng">
            <a:solidFill>
              <a:schemeClr val="dk1"/>
            </a:solidFill>
            <a:prstDash val="solid"/>
            <a:round/>
            <a:headEnd type="none" w="sm" len="sm"/>
            <a:tailEnd type="none" w="sm" len="sm"/>
          </a:ln>
        </p:spPr>
      </p:cxnSp>
      <p:sp>
        <p:nvSpPr>
          <p:cNvPr id="420" name="Google Shape;420;p21"/>
          <p:cNvSpPr txBox="1">
            <a:spLocks noGrp="1"/>
          </p:cNvSpPr>
          <p:nvPr>
            <p:ph type="title"/>
          </p:nvPr>
        </p:nvSpPr>
        <p:spPr>
          <a:xfrm>
            <a:off x="-76200" y="457200"/>
            <a:ext cx="91440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a:t>Example  –  A 2-dimensional Cylinder</a:t>
            </a:r>
            <a:endParaRPr/>
          </a:p>
        </p:txBody>
      </p:sp>
      <p:grpSp>
        <p:nvGrpSpPr>
          <p:cNvPr id="421" name="Google Shape;421;p21"/>
          <p:cNvGrpSpPr/>
          <p:nvPr/>
        </p:nvGrpSpPr>
        <p:grpSpPr>
          <a:xfrm>
            <a:off x="2209800" y="3048000"/>
            <a:ext cx="4876800" cy="762000"/>
            <a:chOff x="1536" y="1344"/>
            <a:chExt cx="3072" cy="480"/>
          </a:xfrm>
        </p:grpSpPr>
        <p:grpSp>
          <p:nvGrpSpPr>
            <p:cNvPr id="422" name="Google Shape;422;p21"/>
            <p:cNvGrpSpPr/>
            <p:nvPr/>
          </p:nvGrpSpPr>
          <p:grpSpPr>
            <a:xfrm>
              <a:off x="1536" y="1344"/>
              <a:ext cx="480" cy="480"/>
              <a:chOff x="816" y="1152"/>
              <a:chExt cx="480" cy="480"/>
            </a:xfrm>
          </p:grpSpPr>
          <p:sp>
            <p:nvSpPr>
              <p:cNvPr id="423" name="Google Shape;423;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24" name="Google Shape;424;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(0,0)</a:t>
                </a:r>
                <a:endParaRPr sz="2400" b="1" i="0" u="none" strike="noStrike" cap="none">
                  <a:solidFill>
                    <a:srgbClr val="000000"/>
                  </a:solidFill>
                  <a:latin typeface="Arial"/>
                  <a:ea typeface="Arial"/>
                  <a:cs typeface="Arial"/>
                  <a:sym typeface="Arial"/>
                </a:endParaRPr>
              </a:p>
            </p:txBody>
          </p:sp>
        </p:grpSp>
        <p:grpSp>
          <p:nvGrpSpPr>
            <p:cNvPr id="425" name="Google Shape;425;p21"/>
            <p:cNvGrpSpPr/>
            <p:nvPr/>
          </p:nvGrpSpPr>
          <p:grpSpPr>
            <a:xfrm>
              <a:off x="2400" y="1344"/>
              <a:ext cx="480" cy="480"/>
              <a:chOff x="816" y="1152"/>
              <a:chExt cx="480" cy="480"/>
            </a:xfrm>
          </p:grpSpPr>
          <p:sp>
            <p:nvSpPr>
              <p:cNvPr id="426" name="Google Shape;426;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27" name="Google Shape;427;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sz="2400" b="1" i="0" u="none" strike="noStrike" cap="none">
                  <a:solidFill>
                    <a:srgbClr val="000000"/>
                  </a:solidFill>
                  <a:latin typeface="Arial"/>
                  <a:ea typeface="Arial"/>
                  <a:cs typeface="Arial"/>
                  <a:sym typeface="Arial"/>
                </a:endParaRPr>
              </a:p>
            </p:txBody>
          </p:sp>
        </p:grpSp>
        <p:grpSp>
          <p:nvGrpSpPr>
            <p:cNvPr id="428" name="Google Shape;428;p21"/>
            <p:cNvGrpSpPr/>
            <p:nvPr/>
          </p:nvGrpSpPr>
          <p:grpSpPr>
            <a:xfrm>
              <a:off x="3264" y="1344"/>
              <a:ext cx="480" cy="480"/>
              <a:chOff x="816" y="1152"/>
              <a:chExt cx="480" cy="480"/>
            </a:xfrm>
          </p:grpSpPr>
          <p:sp>
            <p:nvSpPr>
              <p:cNvPr id="429" name="Google Shape;429;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30" name="Google Shape;430;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6</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(2,0)</a:t>
                </a:r>
                <a:endParaRPr sz="2400" b="1" i="0" u="none" strike="noStrike" cap="none">
                  <a:solidFill>
                    <a:srgbClr val="000000"/>
                  </a:solidFill>
                  <a:latin typeface="Arial"/>
                  <a:ea typeface="Arial"/>
                  <a:cs typeface="Arial"/>
                  <a:sym typeface="Arial"/>
                </a:endParaRPr>
              </a:p>
            </p:txBody>
          </p:sp>
        </p:grpSp>
        <p:grpSp>
          <p:nvGrpSpPr>
            <p:cNvPr id="431" name="Google Shape;431;p21"/>
            <p:cNvGrpSpPr/>
            <p:nvPr/>
          </p:nvGrpSpPr>
          <p:grpSpPr>
            <a:xfrm>
              <a:off x="4128" y="1344"/>
              <a:ext cx="480" cy="480"/>
              <a:chOff x="816" y="1152"/>
              <a:chExt cx="480" cy="480"/>
            </a:xfrm>
          </p:grpSpPr>
          <p:sp>
            <p:nvSpPr>
              <p:cNvPr id="432" name="Google Shape;432;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33" name="Google Shape;433;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9</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(3,0)</a:t>
                </a:r>
                <a:endParaRPr sz="2400" b="1" i="0" u="none" strike="noStrike" cap="none">
                  <a:solidFill>
                    <a:srgbClr val="000000"/>
                  </a:solidFill>
                  <a:latin typeface="Arial"/>
                  <a:ea typeface="Arial"/>
                  <a:cs typeface="Arial"/>
                  <a:sym typeface="Arial"/>
                </a:endParaRPr>
              </a:p>
            </p:txBody>
          </p:sp>
        </p:grpSp>
      </p:grpSp>
      <p:grpSp>
        <p:nvGrpSpPr>
          <p:cNvPr id="434" name="Google Shape;434;p21"/>
          <p:cNvGrpSpPr/>
          <p:nvPr/>
        </p:nvGrpSpPr>
        <p:grpSpPr>
          <a:xfrm>
            <a:off x="2209800" y="4267200"/>
            <a:ext cx="4876800" cy="762000"/>
            <a:chOff x="1536" y="1344"/>
            <a:chExt cx="3072" cy="480"/>
          </a:xfrm>
        </p:grpSpPr>
        <p:grpSp>
          <p:nvGrpSpPr>
            <p:cNvPr id="435" name="Google Shape;435;p21"/>
            <p:cNvGrpSpPr/>
            <p:nvPr/>
          </p:nvGrpSpPr>
          <p:grpSpPr>
            <a:xfrm>
              <a:off x="1536" y="1344"/>
              <a:ext cx="480" cy="480"/>
              <a:chOff x="816" y="1152"/>
              <a:chExt cx="480" cy="480"/>
            </a:xfrm>
          </p:grpSpPr>
          <p:sp>
            <p:nvSpPr>
              <p:cNvPr id="436" name="Google Shape;436;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37" name="Google Shape;437;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(0,1)</a:t>
                </a:r>
                <a:endParaRPr sz="2400" b="1" i="0" u="none" strike="noStrike" cap="none">
                  <a:solidFill>
                    <a:srgbClr val="000000"/>
                  </a:solidFill>
                  <a:latin typeface="Arial"/>
                  <a:ea typeface="Arial"/>
                  <a:cs typeface="Arial"/>
                  <a:sym typeface="Arial"/>
                </a:endParaRPr>
              </a:p>
            </p:txBody>
          </p:sp>
        </p:grpSp>
        <p:grpSp>
          <p:nvGrpSpPr>
            <p:cNvPr id="438" name="Google Shape;438;p21"/>
            <p:cNvGrpSpPr/>
            <p:nvPr/>
          </p:nvGrpSpPr>
          <p:grpSpPr>
            <a:xfrm>
              <a:off x="2400" y="1344"/>
              <a:ext cx="480" cy="480"/>
              <a:chOff x="816" y="1152"/>
              <a:chExt cx="480" cy="480"/>
            </a:xfrm>
          </p:grpSpPr>
          <p:sp>
            <p:nvSpPr>
              <p:cNvPr id="439" name="Google Shape;439;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40" name="Google Shape;440;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4</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sz="2400" b="1" i="0" u="none" strike="noStrike" cap="none">
                  <a:solidFill>
                    <a:srgbClr val="000000"/>
                  </a:solidFill>
                  <a:latin typeface="Arial"/>
                  <a:ea typeface="Arial"/>
                  <a:cs typeface="Arial"/>
                  <a:sym typeface="Arial"/>
                </a:endParaRPr>
              </a:p>
            </p:txBody>
          </p:sp>
        </p:grpSp>
        <p:grpSp>
          <p:nvGrpSpPr>
            <p:cNvPr id="441" name="Google Shape;441;p21"/>
            <p:cNvGrpSpPr/>
            <p:nvPr/>
          </p:nvGrpSpPr>
          <p:grpSpPr>
            <a:xfrm>
              <a:off x="3264" y="1344"/>
              <a:ext cx="480" cy="480"/>
              <a:chOff x="816" y="1152"/>
              <a:chExt cx="480" cy="480"/>
            </a:xfrm>
          </p:grpSpPr>
          <p:sp>
            <p:nvSpPr>
              <p:cNvPr id="442" name="Google Shape;442;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43" name="Google Shape;443;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7</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grpSp>
          <p:nvGrpSpPr>
            <p:cNvPr id="444" name="Google Shape;444;p21"/>
            <p:cNvGrpSpPr/>
            <p:nvPr/>
          </p:nvGrpSpPr>
          <p:grpSpPr>
            <a:xfrm>
              <a:off x="4128" y="1344"/>
              <a:ext cx="480" cy="480"/>
              <a:chOff x="816" y="1152"/>
              <a:chExt cx="480" cy="480"/>
            </a:xfrm>
          </p:grpSpPr>
          <p:sp>
            <p:nvSpPr>
              <p:cNvPr id="445" name="Google Shape;445;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46" name="Google Shape;446;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10</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(3,1)</a:t>
                </a:r>
                <a:endParaRPr sz="2400" b="1" i="0" u="none" strike="noStrike" cap="none">
                  <a:solidFill>
                    <a:srgbClr val="000000"/>
                  </a:solidFill>
                  <a:latin typeface="Arial"/>
                  <a:ea typeface="Arial"/>
                  <a:cs typeface="Arial"/>
                  <a:sym typeface="Arial"/>
                </a:endParaRPr>
              </a:p>
            </p:txBody>
          </p:sp>
        </p:grpSp>
      </p:grpSp>
      <p:grpSp>
        <p:nvGrpSpPr>
          <p:cNvPr id="447" name="Google Shape;447;p21"/>
          <p:cNvGrpSpPr/>
          <p:nvPr/>
        </p:nvGrpSpPr>
        <p:grpSpPr>
          <a:xfrm>
            <a:off x="2209800" y="5410200"/>
            <a:ext cx="4876800" cy="762000"/>
            <a:chOff x="1536" y="1344"/>
            <a:chExt cx="3072" cy="480"/>
          </a:xfrm>
        </p:grpSpPr>
        <p:grpSp>
          <p:nvGrpSpPr>
            <p:cNvPr id="448" name="Google Shape;448;p21"/>
            <p:cNvGrpSpPr/>
            <p:nvPr/>
          </p:nvGrpSpPr>
          <p:grpSpPr>
            <a:xfrm>
              <a:off x="1536" y="1344"/>
              <a:ext cx="480" cy="480"/>
              <a:chOff x="816" y="1152"/>
              <a:chExt cx="480" cy="480"/>
            </a:xfrm>
          </p:grpSpPr>
          <p:sp>
            <p:nvSpPr>
              <p:cNvPr id="449" name="Google Shape;449;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50" name="Google Shape;450;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(0,2)</a:t>
                </a:r>
                <a:endParaRPr sz="2400" b="1" i="0" u="none" strike="noStrike" cap="none">
                  <a:solidFill>
                    <a:srgbClr val="000000"/>
                  </a:solidFill>
                  <a:latin typeface="Arial"/>
                  <a:ea typeface="Arial"/>
                  <a:cs typeface="Arial"/>
                  <a:sym typeface="Arial"/>
                </a:endParaRPr>
              </a:p>
            </p:txBody>
          </p:sp>
        </p:grpSp>
        <p:grpSp>
          <p:nvGrpSpPr>
            <p:cNvPr id="451" name="Google Shape;451;p21"/>
            <p:cNvGrpSpPr/>
            <p:nvPr/>
          </p:nvGrpSpPr>
          <p:grpSpPr>
            <a:xfrm>
              <a:off x="2400" y="1344"/>
              <a:ext cx="480" cy="480"/>
              <a:chOff x="816" y="1152"/>
              <a:chExt cx="480" cy="480"/>
            </a:xfrm>
          </p:grpSpPr>
          <p:sp>
            <p:nvSpPr>
              <p:cNvPr id="452" name="Google Shape;452;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53" name="Google Shape;453;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5</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(1,2)</a:t>
                </a:r>
                <a:endParaRPr sz="2400" b="1" i="0" u="none" strike="noStrike" cap="none">
                  <a:solidFill>
                    <a:srgbClr val="000000"/>
                  </a:solidFill>
                  <a:latin typeface="Arial"/>
                  <a:ea typeface="Arial"/>
                  <a:cs typeface="Arial"/>
                  <a:sym typeface="Arial"/>
                </a:endParaRPr>
              </a:p>
            </p:txBody>
          </p:sp>
        </p:grpSp>
        <p:grpSp>
          <p:nvGrpSpPr>
            <p:cNvPr id="454" name="Google Shape;454;p21"/>
            <p:cNvGrpSpPr/>
            <p:nvPr/>
          </p:nvGrpSpPr>
          <p:grpSpPr>
            <a:xfrm>
              <a:off x="3264" y="1344"/>
              <a:ext cx="480" cy="480"/>
              <a:chOff x="816" y="1152"/>
              <a:chExt cx="480" cy="480"/>
            </a:xfrm>
          </p:grpSpPr>
          <p:sp>
            <p:nvSpPr>
              <p:cNvPr id="455" name="Google Shape;455;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56" name="Google Shape;456;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8</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(2,2)</a:t>
                </a:r>
                <a:endParaRPr sz="2400" b="1" i="0" u="none" strike="noStrike" cap="none">
                  <a:solidFill>
                    <a:srgbClr val="000000"/>
                  </a:solidFill>
                  <a:latin typeface="Arial"/>
                  <a:ea typeface="Arial"/>
                  <a:cs typeface="Arial"/>
                  <a:sym typeface="Arial"/>
                </a:endParaRPr>
              </a:p>
            </p:txBody>
          </p:sp>
        </p:grpSp>
        <p:grpSp>
          <p:nvGrpSpPr>
            <p:cNvPr id="457" name="Google Shape;457;p21"/>
            <p:cNvGrpSpPr/>
            <p:nvPr/>
          </p:nvGrpSpPr>
          <p:grpSpPr>
            <a:xfrm>
              <a:off x="4128" y="1344"/>
              <a:ext cx="480" cy="480"/>
              <a:chOff x="816" y="1152"/>
              <a:chExt cx="480" cy="480"/>
            </a:xfrm>
          </p:grpSpPr>
          <p:sp>
            <p:nvSpPr>
              <p:cNvPr id="458" name="Google Shape;458;p21"/>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59" name="Google Shape;459;p21"/>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11</a:t>
                </a: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(3,2)</a:t>
                </a:r>
                <a:endParaRPr sz="2400" b="1" i="0" u="none" strike="noStrike" cap="none">
                  <a:solidFill>
                    <a:srgbClr val="000000"/>
                  </a:solidFill>
                  <a:latin typeface="Arial"/>
                  <a:ea typeface="Arial"/>
                  <a:cs typeface="Arial"/>
                  <a:sym typeface="Arial"/>
                </a:endParaRPr>
              </a:p>
            </p:txBody>
          </p:sp>
        </p:grpSp>
      </p:grpSp>
      <p:cxnSp>
        <p:nvCxnSpPr>
          <p:cNvPr id="460" name="Google Shape;460;p21"/>
          <p:cNvCxnSpPr/>
          <p:nvPr/>
        </p:nvCxnSpPr>
        <p:spPr>
          <a:xfrm>
            <a:off x="1600200" y="2819400"/>
            <a:ext cx="914400" cy="457200"/>
          </a:xfrm>
          <a:prstGeom prst="straightConnector1">
            <a:avLst/>
          </a:prstGeom>
          <a:noFill/>
          <a:ln w="28575" cap="flat" cmpd="sng">
            <a:solidFill>
              <a:srgbClr val="0000FF"/>
            </a:solidFill>
            <a:prstDash val="solid"/>
            <a:round/>
            <a:headEnd type="none" w="sm" len="sm"/>
            <a:tailEnd type="triangle" w="med" len="med"/>
          </a:ln>
        </p:spPr>
      </p:cxnSp>
      <p:cxnSp>
        <p:nvCxnSpPr>
          <p:cNvPr id="461" name="Google Shape;461;p21"/>
          <p:cNvCxnSpPr/>
          <p:nvPr/>
        </p:nvCxnSpPr>
        <p:spPr>
          <a:xfrm flipH="1">
            <a:off x="2819400" y="2819400"/>
            <a:ext cx="762000" cy="685800"/>
          </a:xfrm>
          <a:prstGeom prst="straightConnector1">
            <a:avLst/>
          </a:prstGeom>
          <a:noFill/>
          <a:ln w="12700" cap="flat" cmpd="sng">
            <a:solidFill>
              <a:schemeClr val="dk1"/>
            </a:solidFill>
            <a:prstDash val="solid"/>
            <a:round/>
            <a:headEnd type="none" w="sm" len="sm"/>
            <a:tailEnd type="triangle" w="med" len="med"/>
          </a:ln>
        </p:spPr>
      </p:cxnSp>
      <p:grpSp>
        <p:nvGrpSpPr>
          <p:cNvPr id="462" name="Google Shape;462;p21"/>
          <p:cNvGrpSpPr/>
          <p:nvPr/>
        </p:nvGrpSpPr>
        <p:grpSpPr>
          <a:xfrm>
            <a:off x="2819400" y="2895600"/>
            <a:ext cx="4422775" cy="2728913"/>
            <a:chOff x="1920" y="1056"/>
            <a:chExt cx="2786" cy="1719"/>
          </a:xfrm>
        </p:grpSpPr>
        <p:sp>
          <p:nvSpPr>
            <p:cNvPr id="463" name="Google Shape;463;p21"/>
            <p:cNvSpPr txBox="1"/>
            <p:nvPr/>
          </p:nvSpPr>
          <p:spPr>
            <a:xfrm>
              <a:off x="1920" y="1056"/>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7</a:t>
              </a:r>
              <a:endParaRPr/>
            </a:p>
          </p:txBody>
        </p:sp>
        <p:sp>
          <p:nvSpPr>
            <p:cNvPr id="464" name="Google Shape;464;p21"/>
            <p:cNvSpPr txBox="1"/>
            <p:nvPr/>
          </p:nvSpPr>
          <p:spPr>
            <a:xfrm>
              <a:off x="2784" y="1056"/>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6</a:t>
              </a:r>
              <a:endParaRPr/>
            </a:p>
          </p:txBody>
        </p:sp>
        <p:sp>
          <p:nvSpPr>
            <p:cNvPr id="465" name="Google Shape;465;p21"/>
            <p:cNvSpPr txBox="1"/>
            <p:nvPr/>
          </p:nvSpPr>
          <p:spPr>
            <a:xfrm>
              <a:off x="3648" y="1056"/>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5</a:t>
              </a:r>
              <a:endParaRPr/>
            </a:p>
          </p:txBody>
        </p:sp>
        <p:sp>
          <p:nvSpPr>
            <p:cNvPr id="466" name="Google Shape;466;p21"/>
            <p:cNvSpPr txBox="1"/>
            <p:nvPr/>
          </p:nvSpPr>
          <p:spPr>
            <a:xfrm>
              <a:off x="4512" y="1056"/>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4</a:t>
              </a:r>
              <a:endParaRPr/>
            </a:p>
          </p:txBody>
        </p:sp>
        <p:sp>
          <p:nvSpPr>
            <p:cNvPr id="467" name="Google Shape;467;p21"/>
            <p:cNvSpPr txBox="1"/>
            <p:nvPr/>
          </p:nvSpPr>
          <p:spPr>
            <a:xfrm>
              <a:off x="1920" y="1824"/>
              <a:ext cx="27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11</a:t>
              </a:r>
              <a:endParaRPr/>
            </a:p>
          </p:txBody>
        </p:sp>
        <p:sp>
          <p:nvSpPr>
            <p:cNvPr id="468" name="Google Shape;468;p21"/>
            <p:cNvSpPr txBox="1"/>
            <p:nvPr/>
          </p:nvSpPr>
          <p:spPr>
            <a:xfrm>
              <a:off x="2784" y="1824"/>
              <a:ext cx="27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10</a:t>
              </a:r>
              <a:endParaRPr/>
            </a:p>
          </p:txBody>
        </p:sp>
        <p:sp>
          <p:nvSpPr>
            <p:cNvPr id="469" name="Google Shape;469;p21"/>
            <p:cNvSpPr txBox="1"/>
            <p:nvPr/>
          </p:nvSpPr>
          <p:spPr>
            <a:xfrm>
              <a:off x="3648" y="182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9</a:t>
              </a:r>
              <a:endParaRPr/>
            </a:p>
          </p:txBody>
        </p:sp>
        <p:sp>
          <p:nvSpPr>
            <p:cNvPr id="470" name="Google Shape;470;p21"/>
            <p:cNvSpPr txBox="1"/>
            <p:nvPr/>
          </p:nvSpPr>
          <p:spPr>
            <a:xfrm>
              <a:off x="4512" y="182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8</a:t>
              </a:r>
              <a:endParaRPr/>
            </a:p>
          </p:txBody>
        </p:sp>
        <p:sp>
          <p:nvSpPr>
            <p:cNvPr id="471" name="Google Shape;471;p21"/>
            <p:cNvSpPr txBox="1"/>
            <p:nvPr/>
          </p:nvSpPr>
          <p:spPr>
            <a:xfrm>
              <a:off x="1920" y="254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3</a:t>
              </a:r>
              <a:endParaRPr/>
            </a:p>
          </p:txBody>
        </p:sp>
        <p:sp>
          <p:nvSpPr>
            <p:cNvPr id="472" name="Google Shape;472;p21"/>
            <p:cNvSpPr txBox="1"/>
            <p:nvPr/>
          </p:nvSpPr>
          <p:spPr>
            <a:xfrm>
              <a:off x="2784" y="254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2</a:t>
              </a:r>
              <a:endParaRPr/>
            </a:p>
          </p:txBody>
        </p:sp>
        <p:sp>
          <p:nvSpPr>
            <p:cNvPr id="473" name="Google Shape;473;p21"/>
            <p:cNvSpPr txBox="1"/>
            <p:nvPr/>
          </p:nvSpPr>
          <p:spPr>
            <a:xfrm>
              <a:off x="3648" y="254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1</a:t>
              </a:r>
              <a:endParaRPr/>
            </a:p>
          </p:txBody>
        </p:sp>
        <p:sp>
          <p:nvSpPr>
            <p:cNvPr id="474" name="Google Shape;474;p21"/>
            <p:cNvSpPr txBox="1"/>
            <p:nvPr/>
          </p:nvSpPr>
          <p:spPr>
            <a:xfrm>
              <a:off x="4512" y="2544"/>
              <a:ext cx="194" cy="231"/>
            </a:xfrm>
            <a:prstGeom prst="rect">
              <a:avLst/>
            </a:prstGeom>
            <a:noFill/>
            <a:ln>
              <a:noFill/>
            </a:ln>
          </p:spPr>
          <p:txBody>
            <a:bodyPr spcFirstLastPara="1" wrap="square" lIns="90000" tIns="46800" rIns="90000" bIns="46800" anchor="t" anchorCtr="0">
              <a:spAutoFit/>
            </a:bodyPr>
            <a:lstStyle/>
            <a:p>
              <a:pPr marL="0" marR="0" lvl="0" indent="0" algn="l" rtl="0">
                <a:lnSpc>
                  <a:spcPct val="100000"/>
                </a:lnSpc>
                <a:spcBef>
                  <a:spcPts val="0"/>
                </a:spcBef>
                <a:spcAft>
                  <a:spcPts val="0"/>
                </a:spcAft>
                <a:buClr>
                  <a:srgbClr val="FF0000"/>
                </a:buClr>
                <a:buSzPts val="1800"/>
                <a:buFont typeface="Arial"/>
                <a:buNone/>
              </a:pPr>
              <a:r>
                <a:rPr lang="en-US" sz="1800" b="1" i="0" u="none" strike="noStrike" cap="none">
                  <a:solidFill>
                    <a:srgbClr val="FF0000"/>
                  </a:solidFill>
                  <a:latin typeface="Arial"/>
                  <a:ea typeface="Arial"/>
                  <a:cs typeface="Arial"/>
                  <a:sym typeface="Arial"/>
                </a:rPr>
                <a:t>0</a:t>
              </a:r>
              <a:endParaRPr/>
            </a:p>
          </p:txBody>
        </p:sp>
      </p:grpSp>
      <p:sp>
        <p:nvSpPr>
          <p:cNvPr id="475" name="Google Shape;475;p21"/>
          <p:cNvSpPr/>
          <p:nvPr/>
        </p:nvSpPr>
        <p:spPr>
          <a:xfrm>
            <a:off x="228600" y="1447800"/>
            <a:ext cx="8540750" cy="1524000"/>
          </a:xfrm>
          <a:prstGeom prst="rect">
            <a:avLst/>
          </a:prstGeom>
          <a:noFill/>
          <a:ln>
            <a:noFill/>
          </a:ln>
        </p:spPr>
        <p:txBody>
          <a:bodyPr spcFirstLastPara="1" wrap="square" lIns="92075" tIns="46025" rIns="92075" bIns="46025" anchor="t" anchorCtr="0">
            <a:noAutofit/>
          </a:bodyPr>
          <a:lstStyle/>
          <a:p>
            <a:pPr marL="288925" marR="0" lvl="0" indent="-288925" algn="l" rtl="0">
              <a:lnSpc>
                <a:spcPct val="100000"/>
              </a:lnSpc>
              <a:spcBef>
                <a:spcPts val="0"/>
              </a:spcBef>
              <a:spcAft>
                <a:spcPts val="0"/>
              </a:spcAft>
              <a:buClr>
                <a:srgbClr val="000000"/>
              </a:buClr>
              <a:buSzPts val="2000"/>
              <a:buFont typeface="Tahoma"/>
              <a:buChar char="•"/>
            </a:pPr>
            <a:r>
              <a:rPr lang="en-US" sz="2000" b="1" i="0" u="none" strike="noStrike" cap="none">
                <a:solidFill>
                  <a:srgbClr val="000000"/>
                </a:solidFill>
                <a:latin typeface="Tahoma"/>
                <a:ea typeface="Tahoma"/>
                <a:cs typeface="Tahoma"/>
                <a:sym typeface="Tahoma"/>
              </a:rPr>
              <a:t>Ranks</a:t>
            </a:r>
            <a:r>
              <a:rPr lang="en-US" sz="2000" b="0" i="0" u="none" strike="noStrike" cap="none">
                <a:solidFill>
                  <a:srgbClr val="000000"/>
                </a:solidFill>
                <a:latin typeface="Tahoma"/>
                <a:ea typeface="Tahoma"/>
                <a:cs typeface="Tahoma"/>
                <a:sym typeface="Tahoma"/>
              </a:rPr>
              <a:t> and </a:t>
            </a:r>
            <a:r>
              <a:rPr lang="en-US" sz="2000" b="1" i="0" u="none" strike="noStrike" cap="none">
                <a:solidFill>
                  <a:srgbClr val="000000"/>
                </a:solidFill>
                <a:latin typeface="Tahoma"/>
                <a:ea typeface="Tahoma"/>
                <a:cs typeface="Tahoma"/>
                <a:sym typeface="Tahoma"/>
              </a:rPr>
              <a:t>Cartesian process coordinates </a:t>
            </a:r>
            <a:r>
              <a:rPr lang="en-US" sz="2000" b="0" i="0" u="none" strike="noStrike" cap="none">
                <a:solidFill>
                  <a:srgbClr val="000000"/>
                </a:solidFill>
                <a:latin typeface="Tahoma"/>
                <a:ea typeface="Tahoma"/>
                <a:cs typeface="Tahoma"/>
                <a:sym typeface="Tahoma"/>
              </a:rPr>
              <a:t>in</a:t>
            </a:r>
            <a:r>
              <a:rPr lang="en-US" sz="2000" b="1" i="0" u="none" strike="noStrike" cap="none">
                <a:solidFill>
                  <a:srgbClr val="000000"/>
                </a:solidFill>
                <a:latin typeface="Tahoma"/>
                <a:ea typeface="Tahoma"/>
                <a:cs typeface="Tahoma"/>
                <a:sym typeface="Tahoma"/>
              </a:rPr>
              <a:t> </a:t>
            </a:r>
            <a:r>
              <a:rPr lang="en-US" sz="2000" b="1" i="0" u="none" strike="noStrike" cap="none">
                <a:solidFill>
                  <a:srgbClr val="0000FF"/>
                </a:solidFill>
                <a:latin typeface="Tahoma"/>
                <a:ea typeface="Tahoma"/>
                <a:cs typeface="Tahoma"/>
                <a:sym typeface="Tahoma"/>
              </a:rPr>
              <a:t>comm_cart</a:t>
            </a:r>
            <a:endParaRPr sz="2000" b="0" i="0" u="none" strike="noStrike" cap="none">
              <a:solidFill>
                <a:srgbClr val="000000"/>
              </a:solidFill>
              <a:latin typeface="Tahoma"/>
              <a:ea typeface="Tahoma"/>
              <a:cs typeface="Tahoma"/>
              <a:sym typeface="Tahoma"/>
            </a:endParaRPr>
          </a:p>
          <a:p>
            <a:pPr marL="288925" marR="0" lvl="0" indent="-288925" algn="l" rtl="0">
              <a:lnSpc>
                <a:spcPct val="100000"/>
              </a:lnSpc>
              <a:spcBef>
                <a:spcPts val="400"/>
              </a:spcBef>
              <a:spcAft>
                <a:spcPts val="0"/>
              </a:spcAft>
              <a:buClr>
                <a:srgbClr val="000000"/>
              </a:buClr>
              <a:buSzPts val="2000"/>
              <a:buFont typeface="Tahoma"/>
              <a:buChar char="•"/>
            </a:pPr>
            <a:r>
              <a:rPr lang="en-US" sz="2000" b="0" i="0" u="none" strike="noStrike" cap="none">
                <a:solidFill>
                  <a:srgbClr val="000000"/>
                </a:solidFill>
                <a:latin typeface="Tahoma"/>
                <a:ea typeface="Tahoma"/>
                <a:cs typeface="Tahoma"/>
                <a:sym typeface="Tahoma"/>
              </a:rPr>
              <a:t>Ranks in</a:t>
            </a:r>
            <a:r>
              <a:rPr lang="en-US" sz="2000" b="1" i="0" u="none" strike="noStrike" cap="none">
                <a:solidFill>
                  <a:srgbClr val="000000"/>
                </a:solidFill>
                <a:latin typeface="Tahoma"/>
                <a:ea typeface="Tahoma"/>
                <a:cs typeface="Tahoma"/>
                <a:sym typeface="Tahoma"/>
              </a:rPr>
              <a:t> </a:t>
            </a:r>
            <a:r>
              <a:rPr lang="en-US" sz="2000" b="1" i="0" u="none" strike="noStrike" cap="none">
                <a:solidFill>
                  <a:srgbClr val="FF0000"/>
                </a:solidFill>
                <a:latin typeface="Tahoma"/>
                <a:ea typeface="Tahoma"/>
                <a:cs typeface="Tahoma"/>
                <a:sym typeface="Tahoma"/>
              </a:rPr>
              <a:t>comm </a:t>
            </a:r>
            <a:r>
              <a:rPr lang="en-US" sz="2000" b="0" i="0" u="none" strike="noStrike" cap="none">
                <a:solidFill>
                  <a:srgbClr val="000000"/>
                </a:solidFill>
                <a:latin typeface="Tahoma"/>
                <a:ea typeface="Tahoma"/>
                <a:cs typeface="Tahoma"/>
                <a:sym typeface="Tahoma"/>
              </a:rPr>
              <a:t>and </a:t>
            </a:r>
            <a:r>
              <a:rPr lang="en-US" sz="2000" b="1" i="0" u="none" strike="noStrike" cap="none">
                <a:solidFill>
                  <a:srgbClr val="0000FF"/>
                </a:solidFill>
                <a:latin typeface="Tahoma"/>
                <a:ea typeface="Tahoma"/>
                <a:cs typeface="Tahoma"/>
                <a:sym typeface="Tahoma"/>
              </a:rPr>
              <a:t>comm_cart</a:t>
            </a:r>
            <a:r>
              <a:rPr lang="en-US" sz="2000" b="1" i="0" u="none" strike="noStrike" cap="none">
                <a:solidFill>
                  <a:srgbClr val="000000"/>
                </a:solidFill>
                <a:latin typeface="Tahoma"/>
                <a:ea typeface="Tahoma"/>
                <a:cs typeface="Tahoma"/>
                <a:sym typeface="Tahoma"/>
              </a:rPr>
              <a:t> </a:t>
            </a:r>
            <a:r>
              <a:rPr lang="en-US" sz="2000" b="0" i="0" u="none" strike="noStrike" cap="none">
                <a:solidFill>
                  <a:srgbClr val="000000"/>
                </a:solidFill>
                <a:latin typeface="Tahoma"/>
                <a:ea typeface="Tahoma"/>
                <a:cs typeface="Tahoma"/>
                <a:sym typeface="Tahoma"/>
              </a:rPr>
              <a:t>may differ, if</a:t>
            </a:r>
            <a:r>
              <a:rPr lang="en-US" sz="2000" b="1" i="0" u="none" strike="noStrike" cap="none">
                <a:solidFill>
                  <a:srgbClr val="000000"/>
                </a:solidFill>
                <a:latin typeface="Tahoma"/>
                <a:ea typeface="Tahoma"/>
                <a:cs typeface="Tahoma"/>
                <a:sym typeface="Tahoma"/>
              </a:rPr>
              <a:t> </a:t>
            </a:r>
            <a:r>
              <a:rPr lang="en-US" sz="2000" b="1" i="0" u="sng" strike="noStrike" cap="none">
                <a:solidFill>
                  <a:srgbClr val="000000"/>
                </a:solidFill>
                <a:latin typeface="Tahoma"/>
                <a:ea typeface="Tahoma"/>
                <a:cs typeface="Tahoma"/>
                <a:sym typeface="Tahoma"/>
              </a:rPr>
              <a:t>reorder = 1 </a:t>
            </a:r>
            <a:r>
              <a:rPr lang="en-US" sz="2000" b="0" i="0" u="sng" strike="noStrike" cap="none">
                <a:solidFill>
                  <a:srgbClr val="000000"/>
                </a:solidFill>
                <a:latin typeface="Tahoma"/>
                <a:ea typeface="Tahoma"/>
                <a:cs typeface="Tahoma"/>
                <a:sym typeface="Tahoma"/>
              </a:rPr>
              <a:t>or</a:t>
            </a:r>
            <a:r>
              <a:rPr lang="en-US" sz="2000" b="1" i="0" u="sng" strike="noStrike" cap="none">
                <a:solidFill>
                  <a:srgbClr val="000000"/>
                </a:solidFill>
                <a:latin typeface="Tahoma"/>
                <a:ea typeface="Tahoma"/>
                <a:cs typeface="Tahoma"/>
                <a:sym typeface="Tahoma"/>
              </a:rPr>
              <a:t> .TRUE.</a:t>
            </a:r>
            <a:endParaRPr sz="2000" b="0" i="0" u="none" strike="noStrike" cap="none">
              <a:solidFill>
                <a:srgbClr val="000000"/>
              </a:solidFill>
              <a:latin typeface="Tahoma"/>
              <a:ea typeface="Tahoma"/>
              <a:cs typeface="Tahoma"/>
              <a:sym typeface="Tahoma"/>
            </a:endParaRPr>
          </a:p>
          <a:p>
            <a:pPr marL="288925" marR="0" lvl="0" indent="-288925" algn="l" rtl="0">
              <a:lnSpc>
                <a:spcPct val="100000"/>
              </a:lnSpc>
              <a:spcBef>
                <a:spcPts val="400"/>
              </a:spcBef>
              <a:spcAft>
                <a:spcPts val="0"/>
              </a:spcAft>
              <a:buClr>
                <a:srgbClr val="000000"/>
              </a:buClr>
              <a:buSzPts val="2000"/>
              <a:buFont typeface="Tahoma"/>
              <a:buChar char="•"/>
            </a:pPr>
            <a:r>
              <a:rPr lang="en-US" sz="2000" b="0" i="0" u="none" strike="noStrike" cap="none">
                <a:solidFill>
                  <a:srgbClr val="000000"/>
                </a:solidFill>
                <a:latin typeface="Tahoma"/>
                <a:ea typeface="Tahoma"/>
                <a:cs typeface="Tahoma"/>
                <a:sym typeface="Tahoma"/>
              </a:rPr>
              <a:t>This reordering can allow MPI to optimize communications</a:t>
            </a:r>
            <a:endParaRPr/>
          </a:p>
        </p:txBody>
      </p:sp>
      <p:sp>
        <p:nvSpPr>
          <p:cNvPr id="476" name="Google Shape;476;p21"/>
          <p:cNvSpPr/>
          <p:nvPr/>
        </p:nvSpPr>
        <p:spPr>
          <a:xfrm rot="10800000" flipH="1">
            <a:off x="2667000" y="5562600"/>
            <a:ext cx="381000" cy="914400"/>
          </a:xfrm>
          <a:custGeom>
            <a:avLst/>
            <a:gdLst/>
            <a:ahLst/>
            <a:cxnLst/>
            <a:rect l="l" t="t" r="r" b="b"/>
            <a:pathLst>
              <a:path w="21600" h="28783" fill="none" extrusionOk="0">
                <a:moveTo>
                  <a:pt x="8303" y="0"/>
                </a:moveTo>
                <a:cubicBezTo>
                  <a:pt x="16355" y="3352"/>
                  <a:pt x="21600" y="11218"/>
                  <a:pt x="21600" y="19940"/>
                </a:cubicBezTo>
                <a:cubicBezTo>
                  <a:pt x="21600" y="22988"/>
                  <a:pt x="20954" y="26001"/>
                  <a:pt x="19706" y="28782"/>
                </a:cubicBezTo>
              </a:path>
              <a:path w="21600" h="28783" extrusionOk="0">
                <a:moveTo>
                  <a:pt x="8303" y="0"/>
                </a:moveTo>
                <a:cubicBezTo>
                  <a:pt x="16355" y="3352"/>
                  <a:pt x="21600" y="11218"/>
                  <a:pt x="21600" y="19940"/>
                </a:cubicBezTo>
                <a:cubicBezTo>
                  <a:pt x="21600" y="22988"/>
                  <a:pt x="20954" y="26001"/>
                  <a:pt x="19706" y="28782"/>
                </a:cubicBezTo>
                <a:lnTo>
                  <a:pt x="0" y="19940"/>
                </a:lnTo>
                <a:close/>
              </a:path>
            </a:pathLst>
          </a:custGeom>
          <a:noFill/>
          <a:ln w="28575" cap="flat" cmpd="sng">
            <a:solidFill>
              <a:srgbClr val="FF000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2"/>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22</a:t>
            </a:fld>
            <a:endParaRPr sz="1000" b="0" i="0" u="none" strike="noStrike" cap="none">
              <a:solidFill>
                <a:srgbClr val="000000"/>
              </a:solidFill>
              <a:latin typeface="Arial"/>
              <a:ea typeface="Arial"/>
              <a:cs typeface="Arial"/>
              <a:sym typeface="Arial"/>
            </a:endParaRPr>
          </a:p>
        </p:txBody>
      </p:sp>
      <p:sp>
        <p:nvSpPr>
          <p:cNvPr id="482" name="Google Shape;482;p22"/>
          <p:cNvSpPr txBox="1">
            <a:spLocks noGrp="1"/>
          </p:cNvSpPr>
          <p:nvPr>
            <p:ph type="title"/>
          </p:nvPr>
        </p:nvSpPr>
        <p:spPr>
          <a:xfrm>
            <a:off x="762000" y="457200"/>
            <a:ext cx="77724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Cartesian Mapping Functions</a:t>
            </a:r>
            <a:endParaRPr/>
          </a:p>
        </p:txBody>
      </p:sp>
      <p:sp>
        <p:nvSpPr>
          <p:cNvPr id="483" name="Google Shape;483;p22"/>
          <p:cNvSpPr txBox="1">
            <a:spLocks noGrp="1"/>
          </p:cNvSpPr>
          <p:nvPr>
            <p:ph type="body" idx="1"/>
          </p:nvPr>
        </p:nvSpPr>
        <p:spPr>
          <a:xfrm>
            <a:off x="533400" y="1905000"/>
            <a:ext cx="8398500" cy="4343400"/>
          </a:xfrm>
          <a:prstGeom prst="rect">
            <a:avLst/>
          </a:prstGeom>
          <a:noFill/>
          <a:ln>
            <a:noFill/>
          </a:ln>
        </p:spPr>
        <p:txBody>
          <a:bodyPr spcFirstLastPara="1" wrap="square" lIns="91425" tIns="45700" rIns="36000" bIns="45700" anchor="t" anchorCtr="0">
            <a:noAutofit/>
          </a:bodyPr>
          <a:lstStyle/>
          <a:p>
            <a:pPr marL="742950" lvl="1" indent="-285750" algn="l" rtl="0">
              <a:lnSpc>
                <a:spcPct val="90000"/>
              </a:lnSpc>
              <a:spcBef>
                <a:spcPts val="0"/>
              </a:spcBef>
              <a:spcAft>
                <a:spcPts val="0"/>
              </a:spcAft>
              <a:buClr>
                <a:schemeClr val="dk1"/>
              </a:buClr>
              <a:buSzPts val="2000"/>
              <a:buFont typeface="Tahoma"/>
              <a:buNone/>
            </a:pPr>
            <a:r>
              <a:rPr lang="en-US" sz="2000"/>
              <a:t>          •  Mapping ranks to process grid coordinates</a:t>
            </a:r>
            <a:endParaRPr/>
          </a:p>
          <a:p>
            <a:pPr marL="342900" lvl="0" indent="-190500" algn="l" rtl="0">
              <a:lnSpc>
                <a:spcPct val="90000"/>
              </a:lnSpc>
              <a:spcBef>
                <a:spcPts val="480"/>
              </a:spcBef>
              <a:spcAft>
                <a:spcPts val="0"/>
              </a:spcAft>
              <a:buClr>
                <a:schemeClr val="dk1"/>
              </a:buClr>
              <a:buSzPts val="2400"/>
              <a:buFont typeface="Tahoma"/>
              <a:buNone/>
            </a:pPr>
            <a:endParaRPr sz="2400"/>
          </a:p>
          <a:p>
            <a:pPr marL="342900" lvl="0" indent="-190500" algn="l" rtl="0">
              <a:lnSpc>
                <a:spcPct val="90000"/>
              </a:lnSpc>
              <a:spcBef>
                <a:spcPts val="480"/>
              </a:spcBef>
              <a:spcAft>
                <a:spcPts val="0"/>
              </a:spcAft>
              <a:buClr>
                <a:schemeClr val="dk1"/>
              </a:buClr>
              <a:buSzPts val="2400"/>
              <a:buFont typeface="Tahoma"/>
              <a:buNone/>
            </a:pPr>
            <a:endParaRPr sz="2400"/>
          </a:p>
          <a:p>
            <a:pPr marL="342900" lvl="0" indent="-190500" algn="l" rtl="0">
              <a:lnSpc>
                <a:spcPct val="90000"/>
              </a:lnSpc>
              <a:spcBef>
                <a:spcPts val="480"/>
              </a:spcBef>
              <a:spcAft>
                <a:spcPts val="0"/>
              </a:spcAft>
              <a:buClr>
                <a:schemeClr val="dk1"/>
              </a:buClr>
              <a:buSzPts val="2400"/>
              <a:buFont typeface="Tahoma"/>
              <a:buNone/>
            </a:pPr>
            <a:endParaRPr sz="2400"/>
          </a:p>
          <a:p>
            <a:pPr marL="342900" lvl="0" indent="-342900" algn="l" rtl="0">
              <a:lnSpc>
                <a:spcPct val="90000"/>
              </a:lnSpc>
              <a:spcBef>
                <a:spcPts val="480"/>
              </a:spcBef>
              <a:spcAft>
                <a:spcPts val="0"/>
              </a:spcAft>
              <a:buClr>
                <a:schemeClr val="dk1"/>
              </a:buClr>
              <a:buSzPts val="2400"/>
              <a:buFont typeface="Tahoma"/>
              <a:buChar char="•"/>
            </a:pPr>
            <a:r>
              <a:rPr lang="en-US" sz="2400"/>
              <a:t>int MPI_Cart_coords(	MPI_Comm comm_cart,</a:t>
            </a:r>
            <a:endParaRPr/>
          </a:p>
          <a:p>
            <a:pPr marL="742950" lvl="1" indent="-285750" algn="l" rtl="0">
              <a:lnSpc>
                <a:spcPct val="90000"/>
              </a:lnSpc>
              <a:spcBef>
                <a:spcPts val="400"/>
              </a:spcBef>
              <a:spcAft>
                <a:spcPts val="0"/>
              </a:spcAft>
              <a:buClr>
                <a:schemeClr val="dk1"/>
              </a:buClr>
              <a:buSzPts val="2000"/>
              <a:buFont typeface="Tahoma"/>
              <a:buNone/>
            </a:pPr>
            <a:r>
              <a:rPr lang="en-US" sz="2000"/>
              <a:t>				int rank, int maxdims, int *</a:t>
            </a:r>
            <a:r>
              <a:rPr lang="en-US" sz="2000" i="1">
                <a:solidFill>
                  <a:srgbClr val="000099"/>
                </a:solidFill>
              </a:rPr>
              <a:t>coords</a:t>
            </a:r>
            <a:r>
              <a:rPr lang="en-US" sz="2000"/>
              <a:t>)</a:t>
            </a:r>
            <a:endParaRPr/>
          </a:p>
        </p:txBody>
      </p:sp>
      <p:grpSp>
        <p:nvGrpSpPr>
          <p:cNvPr id="484" name="Google Shape;484;p22"/>
          <p:cNvGrpSpPr/>
          <p:nvPr/>
        </p:nvGrpSpPr>
        <p:grpSpPr>
          <a:xfrm>
            <a:off x="914400" y="2057400"/>
            <a:ext cx="889325" cy="874850"/>
            <a:chOff x="816" y="1152"/>
            <a:chExt cx="480" cy="480"/>
          </a:xfrm>
        </p:grpSpPr>
        <p:sp>
          <p:nvSpPr>
            <p:cNvPr id="485" name="Google Shape;485;p22"/>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86" name="Google Shape;486;p22"/>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sp>
        <p:nvSpPr>
          <p:cNvPr id="487" name="Google Shape;487;p22"/>
          <p:cNvSpPr/>
          <p:nvPr/>
        </p:nvSpPr>
        <p:spPr>
          <a:xfrm flipH="1">
            <a:off x="533400" y="2209800"/>
            <a:ext cx="592138" cy="303213"/>
          </a:xfrm>
          <a:custGeom>
            <a:avLst/>
            <a:gdLst/>
            <a:ahLst/>
            <a:cxnLst/>
            <a:rect l="l" t="t" r="r" b="b"/>
            <a:pathLst>
              <a:path w="24747" h="43199" fill="none" extrusionOk="0">
                <a:moveTo>
                  <a:pt x="0" y="230"/>
                </a:moveTo>
                <a:cubicBezTo>
                  <a:pt x="1042" y="77"/>
                  <a:pt x="2093" y="0"/>
                  <a:pt x="3147" y="0"/>
                </a:cubicBezTo>
                <a:cubicBezTo>
                  <a:pt x="15076" y="0"/>
                  <a:pt x="24747" y="9670"/>
                  <a:pt x="24747" y="21600"/>
                </a:cubicBezTo>
                <a:cubicBezTo>
                  <a:pt x="24747" y="33431"/>
                  <a:pt x="15228" y="43061"/>
                  <a:pt x="3397" y="43198"/>
                </a:cubicBezTo>
              </a:path>
              <a:path w="24747" h="43199" extrusionOk="0">
                <a:moveTo>
                  <a:pt x="0" y="230"/>
                </a:moveTo>
                <a:cubicBezTo>
                  <a:pt x="1042" y="77"/>
                  <a:pt x="2093" y="0"/>
                  <a:pt x="3147" y="0"/>
                </a:cubicBezTo>
                <a:cubicBezTo>
                  <a:pt x="15076" y="0"/>
                  <a:pt x="24747" y="9670"/>
                  <a:pt x="24747" y="21600"/>
                </a:cubicBezTo>
                <a:cubicBezTo>
                  <a:pt x="24747" y="33431"/>
                  <a:pt x="15228" y="43061"/>
                  <a:pt x="3397" y="43198"/>
                </a:cubicBezTo>
                <a:lnTo>
                  <a:pt x="3147" y="21600"/>
                </a:lnTo>
                <a:close/>
              </a:path>
            </a:pathLst>
          </a:cu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23"/>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23</a:t>
            </a:fld>
            <a:endParaRPr sz="1000" b="0" i="0" u="none" strike="noStrike" cap="none">
              <a:solidFill>
                <a:srgbClr val="000000"/>
              </a:solidFill>
              <a:latin typeface="Arial"/>
              <a:ea typeface="Arial"/>
              <a:cs typeface="Arial"/>
              <a:sym typeface="Arial"/>
            </a:endParaRPr>
          </a:p>
        </p:txBody>
      </p:sp>
      <p:sp>
        <p:nvSpPr>
          <p:cNvPr id="493" name="Google Shape;493;p23"/>
          <p:cNvSpPr txBox="1">
            <a:spLocks noGrp="1"/>
          </p:cNvSpPr>
          <p:nvPr>
            <p:ph type="title"/>
          </p:nvPr>
        </p:nvSpPr>
        <p:spPr>
          <a:xfrm>
            <a:off x="762000" y="457200"/>
            <a:ext cx="7467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Cartesian Mapping Functions</a:t>
            </a:r>
            <a:endParaRPr/>
          </a:p>
        </p:txBody>
      </p:sp>
      <p:sp>
        <p:nvSpPr>
          <p:cNvPr id="494" name="Google Shape;494;p23"/>
          <p:cNvSpPr txBox="1">
            <a:spLocks noGrp="1"/>
          </p:cNvSpPr>
          <p:nvPr>
            <p:ph type="body" idx="1"/>
          </p:nvPr>
        </p:nvSpPr>
        <p:spPr>
          <a:xfrm>
            <a:off x="639762" y="1790700"/>
            <a:ext cx="8088313" cy="3962400"/>
          </a:xfrm>
          <a:prstGeom prst="rect">
            <a:avLst/>
          </a:prstGeom>
          <a:noFill/>
          <a:ln>
            <a:noFill/>
          </a:ln>
        </p:spPr>
        <p:txBody>
          <a:bodyPr spcFirstLastPara="1" wrap="square" lIns="91425" tIns="45700" rIns="36000" bIns="45700" anchor="t" anchorCtr="0">
            <a:noAutofit/>
          </a:bodyPr>
          <a:lstStyle/>
          <a:p>
            <a:pPr marL="342900" lvl="0" indent="-342900" algn="l" rtl="0">
              <a:lnSpc>
                <a:spcPct val="90000"/>
              </a:lnSpc>
              <a:spcBef>
                <a:spcPts val="0"/>
              </a:spcBef>
              <a:spcAft>
                <a:spcPts val="0"/>
              </a:spcAft>
              <a:buClr>
                <a:schemeClr val="dk1"/>
              </a:buClr>
              <a:buSzPts val="2800"/>
              <a:buFont typeface="Tahoma"/>
              <a:buChar char="•"/>
            </a:pPr>
            <a:r>
              <a:rPr lang="en-US" sz="2800"/>
              <a:t>Mapping process grid coordinates to ranks</a:t>
            </a:r>
            <a:endParaRPr/>
          </a:p>
          <a:p>
            <a:pPr marL="342900" lvl="0" indent="-165100" algn="l" rtl="0">
              <a:lnSpc>
                <a:spcPct val="90000"/>
              </a:lnSpc>
              <a:spcBef>
                <a:spcPts val="560"/>
              </a:spcBef>
              <a:spcAft>
                <a:spcPts val="0"/>
              </a:spcAft>
              <a:buClr>
                <a:schemeClr val="dk1"/>
              </a:buClr>
              <a:buSzPts val="2800"/>
              <a:buFont typeface="Tahoma"/>
              <a:buNone/>
            </a:pPr>
            <a:endParaRPr sz="2800"/>
          </a:p>
          <a:p>
            <a:pPr marL="342900" lvl="0" indent="-342900" algn="l" rtl="0">
              <a:lnSpc>
                <a:spcPct val="90000"/>
              </a:lnSpc>
              <a:spcBef>
                <a:spcPts val="560"/>
              </a:spcBef>
              <a:spcAft>
                <a:spcPts val="0"/>
              </a:spcAft>
              <a:buClr>
                <a:schemeClr val="dk1"/>
              </a:buClr>
              <a:buSzPts val="2800"/>
              <a:buFont typeface="Tahoma"/>
              <a:buChar char="•"/>
            </a:pPr>
            <a:r>
              <a:rPr lang="en-US" sz="2800"/>
              <a:t>int MPI_Cart_rank(MPI_Comm comm_cart,</a:t>
            </a:r>
            <a:endParaRPr/>
          </a:p>
          <a:p>
            <a:pPr marL="742950" lvl="1" indent="-285750" algn="l" rtl="0">
              <a:lnSpc>
                <a:spcPct val="90000"/>
              </a:lnSpc>
              <a:spcBef>
                <a:spcPts val="480"/>
              </a:spcBef>
              <a:spcAft>
                <a:spcPts val="0"/>
              </a:spcAft>
              <a:buClr>
                <a:schemeClr val="dk1"/>
              </a:buClr>
              <a:buSzPts val="2400"/>
              <a:buFont typeface="Tahoma"/>
              <a:buNone/>
            </a:pPr>
            <a:r>
              <a:rPr lang="en-US" sz="2400"/>
              <a:t>			int *coords, int *</a:t>
            </a:r>
            <a:r>
              <a:rPr lang="en-US" sz="2400" i="1">
                <a:solidFill>
                  <a:srgbClr val="000099"/>
                </a:solidFill>
              </a:rPr>
              <a:t>rank</a:t>
            </a:r>
            <a:r>
              <a:rPr lang="en-US" sz="2400"/>
              <a:t>)</a:t>
            </a:r>
            <a:endParaRPr/>
          </a:p>
        </p:txBody>
      </p:sp>
      <p:grpSp>
        <p:nvGrpSpPr>
          <p:cNvPr id="495" name="Google Shape;495;p23"/>
          <p:cNvGrpSpPr/>
          <p:nvPr/>
        </p:nvGrpSpPr>
        <p:grpSpPr>
          <a:xfrm>
            <a:off x="3810000" y="4191000"/>
            <a:ext cx="935625" cy="979025"/>
            <a:chOff x="816" y="1152"/>
            <a:chExt cx="480" cy="480"/>
          </a:xfrm>
        </p:grpSpPr>
        <p:sp>
          <p:nvSpPr>
            <p:cNvPr id="496" name="Google Shape;496;p23"/>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497" name="Google Shape;497;p23"/>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sp>
        <p:nvSpPr>
          <p:cNvPr id="498" name="Google Shape;498;p23"/>
          <p:cNvSpPr/>
          <p:nvPr/>
        </p:nvSpPr>
        <p:spPr>
          <a:xfrm>
            <a:off x="4495800" y="4419600"/>
            <a:ext cx="579441" cy="303210"/>
          </a:xfrm>
          <a:custGeom>
            <a:avLst/>
            <a:gdLst/>
            <a:ahLst/>
            <a:cxnLst/>
            <a:rect l="l" t="t" r="r" b="b"/>
            <a:pathLst>
              <a:path w="25163" h="43177" fill="none" extrusionOk="0">
                <a:moveTo>
                  <a:pt x="-1" y="295"/>
                </a:moveTo>
                <a:cubicBezTo>
                  <a:pt x="1177" y="98"/>
                  <a:pt x="2369" y="0"/>
                  <a:pt x="3563" y="0"/>
                </a:cubicBezTo>
                <a:cubicBezTo>
                  <a:pt x="15492" y="0"/>
                  <a:pt x="25163" y="9670"/>
                  <a:pt x="25163" y="21600"/>
                </a:cubicBezTo>
                <a:cubicBezTo>
                  <a:pt x="25163" y="33139"/>
                  <a:pt x="16092" y="42641"/>
                  <a:pt x="4564" y="43176"/>
                </a:cubicBezTo>
              </a:path>
              <a:path w="25163" h="43177" extrusionOk="0">
                <a:moveTo>
                  <a:pt x="-1" y="295"/>
                </a:moveTo>
                <a:cubicBezTo>
                  <a:pt x="1177" y="98"/>
                  <a:pt x="2369" y="0"/>
                  <a:pt x="3563" y="0"/>
                </a:cubicBezTo>
                <a:cubicBezTo>
                  <a:pt x="15492" y="0"/>
                  <a:pt x="25163" y="9670"/>
                  <a:pt x="25163" y="21600"/>
                </a:cubicBezTo>
                <a:cubicBezTo>
                  <a:pt x="25163" y="33139"/>
                  <a:pt x="16092" y="42641"/>
                  <a:pt x="4564" y="43176"/>
                </a:cubicBezTo>
                <a:lnTo>
                  <a:pt x="3563" y="21600"/>
                </a:lnTo>
                <a:close/>
              </a:path>
            </a:pathLst>
          </a:cu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24"/>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24</a:t>
            </a:fld>
            <a:endParaRPr sz="1000" b="0" i="0" u="none" strike="noStrike" cap="none">
              <a:solidFill>
                <a:srgbClr val="000000"/>
              </a:solidFill>
              <a:latin typeface="Arial"/>
              <a:ea typeface="Arial"/>
              <a:cs typeface="Arial"/>
              <a:sym typeface="Arial"/>
            </a:endParaRPr>
          </a:p>
        </p:txBody>
      </p:sp>
      <p:sp>
        <p:nvSpPr>
          <p:cNvPr id="504" name="Google Shape;504;p24"/>
          <p:cNvSpPr/>
          <p:nvPr/>
        </p:nvSpPr>
        <p:spPr>
          <a:xfrm>
            <a:off x="1447800" y="302895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05" name="Google Shape;505;p24"/>
          <p:cNvSpPr/>
          <p:nvPr/>
        </p:nvSpPr>
        <p:spPr>
          <a:xfrm>
            <a:off x="1447800" y="180975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06" name="Google Shape;506;p24"/>
          <p:cNvSpPr/>
          <p:nvPr/>
        </p:nvSpPr>
        <p:spPr>
          <a:xfrm>
            <a:off x="1447800" y="4171950"/>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cxnSp>
        <p:nvCxnSpPr>
          <p:cNvPr id="507" name="Google Shape;507;p24"/>
          <p:cNvCxnSpPr/>
          <p:nvPr/>
        </p:nvCxnSpPr>
        <p:spPr>
          <a:xfrm>
            <a:off x="2286000" y="2190750"/>
            <a:ext cx="0" cy="1600200"/>
          </a:xfrm>
          <a:prstGeom prst="straightConnector1">
            <a:avLst/>
          </a:prstGeom>
          <a:noFill/>
          <a:ln w="12700" cap="flat" cmpd="sng">
            <a:solidFill>
              <a:schemeClr val="dk1"/>
            </a:solidFill>
            <a:prstDash val="solid"/>
            <a:round/>
            <a:headEnd type="none" w="sm" len="sm"/>
            <a:tailEnd type="none" w="sm" len="sm"/>
          </a:ln>
        </p:spPr>
      </p:cxnSp>
      <p:cxnSp>
        <p:nvCxnSpPr>
          <p:cNvPr id="508" name="Google Shape;508;p24"/>
          <p:cNvCxnSpPr/>
          <p:nvPr/>
        </p:nvCxnSpPr>
        <p:spPr>
          <a:xfrm>
            <a:off x="3657600" y="2190750"/>
            <a:ext cx="0" cy="1600200"/>
          </a:xfrm>
          <a:prstGeom prst="straightConnector1">
            <a:avLst/>
          </a:prstGeom>
          <a:noFill/>
          <a:ln w="12700" cap="flat" cmpd="sng">
            <a:solidFill>
              <a:schemeClr val="dk1"/>
            </a:solidFill>
            <a:prstDash val="solid"/>
            <a:round/>
            <a:headEnd type="none" w="sm" len="sm"/>
            <a:tailEnd type="none" w="sm" len="sm"/>
          </a:ln>
        </p:spPr>
      </p:cxnSp>
      <p:cxnSp>
        <p:nvCxnSpPr>
          <p:cNvPr id="509" name="Google Shape;509;p24"/>
          <p:cNvCxnSpPr/>
          <p:nvPr/>
        </p:nvCxnSpPr>
        <p:spPr>
          <a:xfrm>
            <a:off x="5029200" y="2190750"/>
            <a:ext cx="0" cy="1600200"/>
          </a:xfrm>
          <a:prstGeom prst="straightConnector1">
            <a:avLst/>
          </a:prstGeom>
          <a:noFill/>
          <a:ln w="12700" cap="flat" cmpd="sng">
            <a:solidFill>
              <a:schemeClr val="dk1"/>
            </a:solidFill>
            <a:prstDash val="solid"/>
            <a:round/>
            <a:headEnd type="none" w="sm" len="sm"/>
            <a:tailEnd type="none" w="sm" len="sm"/>
          </a:ln>
        </p:spPr>
      </p:cxnSp>
      <p:cxnSp>
        <p:nvCxnSpPr>
          <p:cNvPr id="510" name="Google Shape;510;p24"/>
          <p:cNvCxnSpPr/>
          <p:nvPr/>
        </p:nvCxnSpPr>
        <p:spPr>
          <a:xfrm>
            <a:off x="6400800" y="2190750"/>
            <a:ext cx="0" cy="1600200"/>
          </a:xfrm>
          <a:prstGeom prst="straightConnector1">
            <a:avLst/>
          </a:prstGeom>
          <a:noFill/>
          <a:ln w="12700" cap="flat" cmpd="sng">
            <a:solidFill>
              <a:schemeClr val="dk1"/>
            </a:solidFill>
            <a:prstDash val="solid"/>
            <a:round/>
            <a:headEnd type="none" w="sm" len="sm"/>
            <a:tailEnd type="none" w="sm" len="sm"/>
          </a:ln>
        </p:spPr>
      </p:cxnSp>
      <p:sp>
        <p:nvSpPr>
          <p:cNvPr id="511" name="Google Shape;511;p24"/>
          <p:cNvSpPr txBox="1">
            <a:spLocks noGrp="1"/>
          </p:cNvSpPr>
          <p:nvPr>
            <p:ph type="title"/>
          </p:nvPr>
        </p:nvSpPr>
        <p:spPr>
          <a:xfrm>
            <a:off x="571500" y="495300"/>
            <a:ext cx="77724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Own coordinates</a:t>
            </a:r>
            <a:endParaRPr/>
          </a:p>
        </p:txBody>
      </p:sp>
      <p:sp>
        <p:nvSpPr>
          <p:cNvPr id="512" name="Google Shape;512;p24"/>
          <p:cNvSpPr txBox="1">
            <a:spLocks noGrp="1"/>
          </p:cNvSpPr>
          <p:nvPr>
            <p:ph type="body" idx="1"/>
          </p:nvPr>
        </p:nvSpPr>
        <p:spPr>
          <a:xfrm>
            <a:off x="304800" y="4914900"/>
            <a:ext cx="8915400" cy="1447800"/>
          </a:xfrm>
          <a:prstGeom prst="rect">
            <a:avLst/>
          </a:prstGeom>
          <a:noFill/>
          <a:ln>
            <a:noFill/>
          </a:ln>
        </p:spPr>
        <p:txBody>
          <a:bodyPr spcFirstLastPara="1" wrap="square" lIns="91425" tIns="45700" rIns="91425" bIns="45700" anchor="t" anchorCtr="0">
            <a:noAutofit/>
          </a:bodyPr>
          <a:lstStyle/>
          <a:p>
            <a:pPr marL="288925" lvl="0" indent="-288925" algn="l" rtl="0">
              <a:lnSpc>
                <a:spcPct val="90000"/>
              </a:lnSpc>
              <a:spcBef>
                <a:spcPts val="0"/>
              </a:spcBef>
              <a:spcAft>
                <a:spcPts val="0"/>
              </a:spcAft>
              <a:buClr>
                <a:schemeClr val="dk1"/>
              </a:buClr>
              <a:buSzPts val="2400"/>
              <a:buFont typeface="Tahoma"/>
              <a:buChar char="•"/>
            </a:pPr>
            <a:r>
              <a:rPr lang="en-US" sz="2400"/>
              <a:t>Each process gets its own coordinates with</a:t>
            </a:r>
            <a:br>
              <a:rPr lang="en-US" sz="2400"/>
            </a:br>
            <a:r>
              <a:rPr lang="en-US" sz="2400"/>
              <a:t>MPI_Comm_rank(comm_cart, </a:t>
            </a:r>
            <a:r>
              <a:rPr lang="en-US" sz="2400" b="1" i="1">
                <a:solidFill>
                  <a:srgbClr val="000099"/>
                </a:solidFill>
              </a:rPr>
              <a:t>my_rank</a:t>
            </a:r>
            <a:r>
              <a:rPr lang="en-US" sz="2400">
                <a:solidFill>
                  <a:schemeClr val="lt2"/>
                </a:solidFill>
              </a:rPr>
              <a:t>, </a:t>
            </a:r>
            <a:r>
              <a:rPr lang="en-US" sz="2400" i="1">
                <a:solidFill>
                  <a:schemeClr val="lt2"/>
                </a:solidFill>
              </a:rPr>
              <a:t>ierror</a:t>
            </a:r>
            <a:r>
              <a:rPr lang="en-US" sz="2400"/>
              <a:t>) </a:t>
            </a:r>
            <a:br>
              <a:rPr lang="en-US" sz="2400"/>
            </a:br>
            <a:r>
              <a:rPr lang="en-US" sz="2400"/>
              <a:t>MPI_Cart_coords(comm_cart, </a:t>
            </a:r>
            <a:r>
              <a:rPr lang="en-US" sz="2400" b="1"/>
              <a:t>my_rank</a:t>
            </a:r>
            <a:r>
              <a:rPr lang="en-US" sz="2400"/>
              <a:t>, maxdims, </a:t>
            </a:r>
            <a:r>
              <a:rPr lang="en-US" sz="2400" b="1" i="1">
                <a:solidFill>
                  <a:srgbClr val="000099"/>
                </a:solidFill>
              </a:rPr>
              <a:t>my_coords</a:t>
            </a:r>
            <a:r>
              <a:rPr lang="en-US" sz="2400">
                <a:solidFill>
                  <a:schemeClr val="lt2"/>
                </a:solidFill>
              </a:rPr>
              <a:t>, </a:t>
            </a:r>
            <a:r>
              <a:rPr lang="en-US" sz="2400" i="1">
                <a:solidFill>
                  <a:schemeClr val="lt2"/>
                </a:solidFill>
              </a:rPr>
              <a:t>ierror</a:t>
            </a:r>
            <a:r>
              <a:rPr lang="en-US" sz="2400"/>
              <a:t>)</a:t>
            </a:r>
            <a:endParaRPr/>
          </a:p>
        </p:txBody>
      </p:sp>
      <p:grpSp>
        <p:nvGrpSpPr>
          <p:cNvPr id="513" name="Google Shape;513;p24"/>
          <p:cNvGrpSpPr/>
          <p:nvPr/>
        </p:nvGrpSpPr>
        <p:grpSpPr>
          <a:xfrm>
            <a:off x="1755500" y="1379325"/>
            <a:ext cx="5026300" cy="811425"/>
            <a:chOff x="1536" y="1344"/>
            <a:chExt cx="3072" cy="480"/>
          </a:xfrm>
        </p:grpSpPr>
        <p:grpSp>
          <p:nvGrpSpPr>
            <p:cNvPr id="514" name="Google Shape;514;p24"/>
            <p:cNvGrpSpPr/>
            <p:nvPr/>
          </p:nvGrpSpPr>
          <p:grpSpPr>
            <a:xfrm>
              <a:off x="1536" y="1344"/>
              <a:ext cx="480" cy="480"/>
              <a:chOff x="816" y="1152"/>
              <a:chExt cx="480" cy="480"/>
            </a:xfrm>
          </p:grpSpPr>
          <p:sp>
            <p:nvSpPr>
              <p:cNvPr id="515" name="Google Shape;515;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16" name="Google Shape;516;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(0,0)</a:t>
                </a:r>
                <a:endParaRPr sz="2400" b="1" i="0" u="none" strike="noStrike" cap="none">
                  <a:solidFill>
                    <a:srgbClr val="000000"/>
                  </a:solidFill>
                  <a:latin typeface="Arial"/>
                  <a:ea typeface="Arial"/>
                  <a:cs typeface="Arial"/>
                  <a:sym typeface="Arial"/>
                </a:endParaRPr>
              </a:p>
            </p:txBody>
          </p:sp>
        </p:grpSp>
        <p:grpSp>
          <p:nvGrpSpPr>
            <p:cNvPr id="517" name="Google Shape;517;p24"/>
            <p:cNvGrpSpPr/>
            <p:nvPr/>
          </p:nvGrpSpPr>
          <p:grpSpPr>
            <a:xfrm>
              <a:off x="2400" y="1344"/>
              <a:ext cx="480" cy="480"/>
              <a:chOff x="816" y="1152"/>
              <a:chExt cx="480" cy="480"/>
            </a:xfrm>
          </p:grpSpPr>
          <p:sp>
            <p:nvSpPr>
              <p:cNvPr id="518" name="Google Shape;518;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19" name="Google Shape;519;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sz="2400" b="1" i="0" u="none" strike="noStrike" cap="none">
                  <a:solidFill>
                    <a:srgbClr val="000000"/>
                  </a:solidFill>
                  <a:latin typeface="Arial"/>
                  <a:ea typeface="Arial"/>
                  <a:cs typeface="Arial"/>
                  <a:sym typeface="Arial"/>
                </a:endParaRPr>
              </a:p>
            </p:txBody>
          </p:sp>
        </p:grpSp>
        <p:grpSp>
          <p:nvGrpSpPr>
            <p:cNvPr id="520" name="Google Shape;520;p24"/>
            <p:cNvGrpSpPr/>
            <p:nvPr/>
          </p:nvGrpSpPr>
          <p:grpSpPr>
            <a:xfrm>
              <a:off x="3264" y="1344"/>
              <a:ext cx="480" cy="480"/>
              <a:chOff x="816" y="1152"/>
              <a:chExt cx="480" cy="480"/>
            </a:xfrm>
          </p:grpSpPr>
          <p:sp>
            <p:nvSpPr>
              <p:cNvPr id="521" name="Google Shape;521;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22" name="Google Shape;522;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6</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(2,0)</a:t>
                </a:r>
                <a:endParaRPr sz="2400" b="1" i="0" u="none" strike="noStrike" cap="none">
                  <a:solidFill>
                    <a:srgbClr val="000000"/>
                  </a:solidFill>
                  <a:latin typeface="Arial"/>
                  <a:ea typeface="Arial"/>
                  <a:cs typeface="Arial"/>
                  <a:sym typeface="Arial"/>
                </a:endParaRPr>
              </a:p>
            </p:txBody>
          </p:sp>
        </p:grpSp>
        <p:grpSp>
          <p:nvGrpSpPr>
            <p:cNvPr id="523" name="Google Shape;523;p24"/>
            <p:cNvGrpSpPr/>
            <p:nvPr/>
          </p:nvGrpSpPr>
          <p:grpSpPr>
            <a:xfrm>
              <a:off x="4128" y="1344"/>
              <a:ext cx="480" cy="480"/>
              <a:chOff x="816" y="1152"/>
              <a:chExt cx="480" cy="480"/>
            </a:xfrm>
          </p:grpSpPr>
          <p:sp>
            <p:nvSpPr>
              <p:cNvPr id="524" name="Google Shape;524;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25" name="Google Shape;525;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9</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(3,0)</a:t>
                </a:r>
                <a:endParaRPr sz="2400" b="1" i="0" u="none" strike="noStrike" cap="none">
                  <a:solidFill>
                    <a:srgbClr val="000000"/>
                  </a:solidFill>
                  <a:latin typeface="Arial"/>
                  <a:ea typeface="Arial"/>
                  <a:cs typeface="Arial"/>
                  <a:sym typeface="Arial"/>
                </a:endParaRPr>
              </a:p>
            </p:txBody>
          </p:sp>
        </p:grpSp>
      </p:grpSp>
      <p:grpSp>
        <p:nvGrpSpPr>
          <p:cNvPr id="526" name="Google Shape;526;p24"/>
          <p:cNvGrpSpPr/>
          <p:nvPr/>
        </p:nvGrpSpPr>
        <p:grpSpPr>
          <a:xfrm>
            <a:off x="1755500" y="2563912"/>
            <a:ext cx="5026300" cy="846037"/>
            <a:chOff x="1536" y="1344"/>
            <a:chExt cx="3072" cy="480"/>
          </a:xfrm>
        </p:grpSpPr>
        <p:grpSp>
          <p:nvGrpSpPr>
            <p:cNvPr id="527" name="Google Shape;527;p24"/>
            <p:cNvGrpSpPr/>
            <p:nvPr/>
          </p:nvGrpSpPr>
          <p:grpSpPr>
            <a:xfrm>
              <a:off x="1536" y="1344"/>
              <a:ext cx="480" cy="480"/>
              <a:chOff x="816" y="1152"/>
              <a:chExt cx="480" cy="480"/>
            </a:xfrm>
          </p:grpSpPr>
          <p:sp>
            <p:nvSpPr>
              <p:cNvPr id="528" name="Google Shape;528;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29" name="Google Shape;529;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(0,1)</a:t>
                </a:r>
                <a:endParaRPr sz="2400" b="1" i="0" u="none" strike="noStrike" cap="none">
                  <a:solidFill>
                    <a:srgbClr val="000000"/>
                  </a:solidFill>
                  <a:latin typeface="Arial"/>
                  <a:ea typeface="Arial"/>
                  <a:cs typeface="Arial"/>
                  <a:sym typeface="Arial"/>
                </a:endParaRPr>
              </a:p>
            </p:txBody>
          </p:sp>
        </p:grpSp>
        <p:grpSp>
          <p:nvGrpSpPr>
            <p:cNvPr id="530" name="Google Shape;530;p24"/>
            <p:cNvGrpSpPr/>
            <p:nvPr/>
          </p:nvGrpSpPr>
          <p:grpSpPr>
            <a:xfrm>
              <a:off x="2400" y="1344"/>
              <a:ext cx="480" cy="480"/>
              <a:chOff x="816" y="1152"/>
              <a:chExt cx="480" cy="480"/>
            </a:xfrm>
          </p:grpSpPr>
          <p:sp>
            <p:nvSpPr>
              <p:cNvPr id="531" name="Google Shape;531;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32" name="Google Shape;532;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4</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sz="2400" b="1" i="0" u="none" strike="noStrike" cap="none">
                  <a:solidFill>
                    <a:srgbClr val="000000"/>
                  </a:solidFill>
                  <a:latin typeface="Arial"/>
                  <a:ea typeface="Arial"/>
                  <a:cs typeface="Arial"/>
                  <a:sym typeface="Arial"/>
                </a:endParaRPr>
              </a:p>
            </p:txBody>
          </p:sp>
        </p:grpSp>
        <p:grpSp>
          <p:nvGrpSpPr>
            <p:cNvPr id="533" name="Google Shape;533;p24"/>
            <p:cNvGrpSpPr/>
            <p:nvPr/>
          </p:nvGrpSpPr>
          <p:grpSpPr>
            <a:xfrm>
              <a:off x="3264" y="1344"/>
              <a:ext cx="480" cy="480"/>
              <a:chOff x="816" y="1152"/>
              <a:chExt cx="480" cy="480"/>
            </a:xfrm>
          </p:grpSpPr>
          <p:sp>
            <p:nvSpPr>
              <p:cNvPr id="534" name="Google Shape;534;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35" name="Google Shape;535;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grpSp>
          <p:nvGrpSpPr>
            <p:cNvPr id="536" name="Google Shape;536;p24"/>
            <p:cNvGrpSpPr/>
            <p:nvPr/>
          </p:nvGrpSpPr>
          <p:grpSpPr>
            <a:xfrm>
              <a:off x="4128" y="1344"/>
              <a:ext cx="480" cy="480"/>
              <a:chOff x="816" y="1152"/>
              <a:chExt cx="480" cy="480"/>
            </a:xfrm>
          </p:grpSpPr>
          <p:sp>
            <p:nvSpPr>
              <p:cNvPr id="537" name="Google Shape;537;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38" name="Google Shape;538;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(3,1)</a:t>
                </a:r>
                <a:endParaRPr sz="2400" b="1" i="0" u="none" strike="noStrike" cap="none">
                  <a:solidFill>
                    <a:srgbClr val="000000"/>
                  </a:solidFill>
                  <a:latin typeface="Arial"/>
                  <a:ea typeface="Arial"/>
                  <a:cs typeface="Arial"/>
                  <a:sym typeface="Arial"/>
                </a:endParaRPr>
              </a:p>
            </p:txBody>
          </p:sp>
        </p:grpSp>
      </p:grpSp>
      <p:grpSp>
        <p:nvGrpSpPr>
          <p:cNvPr id="539" name="Google Shape;539;p24"/>
          <p:cNvGrpSpPr/>
          <p:nvPr/>
        </p:nvGrpSpPr>
        <p:grpSpPr>
          <a:xfrm>
            <a:off x="1755500" y="3706900"/>
            <a:ext cx="5026300" cy="846050"/>
            <a:chOff x="1536" y="1344"/>
            <a:chExt cx="3072" cy="480"/>
          </a:xfrm>
        </p:grpSpPr>
        <p:grpSp>
          <p:nvGrpSpPr>
            <p:cNvPr id="540" name="Google Shape;540;p24"/>
            <p:cNvGrpSpPr/>
            <p:nvPr/>
          </p:nvGrpSpPr>
          <p:grpSpPr>
            <a:xfrm>
              <a:off x="1536" y="1344"/>
              <a:ext cx="480" cy="480"/>
              <a:chOff x="816" y="1152"/>
              <a:chExt cx="480" cy="480"/>
            </a:xfrm>
          </p:grpSpPr>
          <p:sp>
            <p:nvSpPr>
              <p:cNvPr id="541" name="Google Shape;541;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42" name="Google Shape;542;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(0,2)</a:t>
                </a:r>
                <a:endParaRPr sz="2400" b="1" i="0" u="none" strike="noStrike" cap="none">
                  <a:solidFill>
                    <a:srgbClr val="000000"/>
                  </a:solidFill>
                  <a:latin typeface="Arial"/>
                  <a:ea typeface="Arial"/>
                  <a:cs typeface="Arial"/>
                  <a:sym typeface="Arial"/>
                </a:endParaRPr>
              </a:p>
            </p:txBody>
          </p:sp>
        </p:grpSp>
        <p:grpSp>
          <p:nvGrpSpPr>
            <p:cNvPr id="543" name="Google Shape;543;p24"/>
            <p:cNvGrpSpPr/>
            <p:nvPr/>
          </p:nvGrpSpPr>
          <p:grpSpPr>
            <a:xfrm>
              <a:off x="2400" y="1344"/>
              <a:ext cx="480" cy="480"/>
              <a:chOff x="816" y="1152"/>
              <a:chExt cx="480" cy="480"/>
            </a:xfrm>
          </p:grpSpPr>
          <p:sp>
            <p:nvSpPr>
              <p:cNvPr id="544" name="Google Shape;544;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45" name="Google Shape;545;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5</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(1,2)</a:t>
                </a:r>
                <a:endParaRPr sz="2400" b="1" i="0" u="none" strike="noStrike" cap="none">
                  <a:solidFill>
                    <a:srgbClr val="000000"/>
                  </a:solidFill>
                  <a:latin typeface="Arial"/>
                  <a:ea typeface="Arial"/>
                  <a:cs typeface="Arial"/>
                  <a:sym typeface="Arial"/>
                </a:endParaRPr>
              </a:p>
            </p:txBody>
          </p:sp>
        </p:grpSp>
        <p:grpSp>
          <p:nvGrpSpPr>
            <p:cNvPr id="546" name="Google Shape;546;p24"/>
            <p:cNvGrpSpPr/>
            <p:nvPr/>
          </p:nvGrpSpPr>
          <p:grpSpPr>
            <a:xfrm>
              <a:off x="3264" y="1344"/>
              <a:ext cx="480" cy="480"/>
              <a:chOff x="816" y="1152"/>
              <a:chExt cx="480" cy="480"/>
            </a:xfrm>
          </p:grpSpPr>
          <p:sp>
            <p:nvSpPr>
              <p:cNvPr id="547" name="Google Shape;547;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48" name="Google Shape;548;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8</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(2,2)</a:t>
                </a:r>
                <a:endParaRPr sz="2400" b="1" i="0" u="none" strike="noStrike" cap="none">
                  <a:solidFill>
                    <a:srgbClr val="000000"/>
                  </a:solidFill>
                  <a:latin typeface="Arial"/>
                  <a:ea typeface="Arial"/>
                  <a:cs typeface="Arial"/>
                  <a:sym typeface="Arial"/>
                </a:endParaRPr>
              </a:p>
            </p:txBody>
          </p:sp>
        </p:grpSp>
        <p:grpSp>
          <p:nvGrpSpPr>
            <p:cNvPr id="549" name="Google Shape;549;p24"/>
            <p:cNvGrpSpPr/>
            <p:nvPr/>
          </p:nvGrpSpPr>
          <p:grpSpPr>
            <a:xfrm>
              <a:off x="4128" y="1344"/>
              <a:ext cx="480" cy="480"/>
              <a:chOff x="816" y="1152"/>
              <a:chExt cx="480" cy="480"/>
            </a:xfrm>
          </p:grpSpPr>
          <p:sp>
            <p:nvSpPr>
              <p:cNvPr id="550" name="Google Shape;550;p24"/>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51" name="Google Shape;551;p24"/>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(3,2)</a:t>
                </a:r>
                <a:endParaRPr sz="2400" b="1" i="0" u="none" strike="noStrike" cap="none">
                  <a:solidFill>
                    <a:srgbClr val="000000"/>
                  </a:solidFill>
                  <a:latin typeface="Arial"/>
                  <a:ea typeface="Arial"/>
                  <a:cs typeface="Arial"/>
                  <a:sym typeface="Arial"/>
                </a:endParaRPr>
              </a:p>
            </p:txBody>
          </p:sp>
        </p:grpSp>
      </p:grpSp>
      <p:grpSp>
        <p:nvGrpSpPr>
          <p:cNvPr id="552" name="Google Shape;552;p24"/>
          <p:cNvGrpSpPr/>
          <p:nvPr/>
        </p:nvGrpSpPr>
        <p:grpSpPr>
          <a:xfrm>
            <a:off x="4268788" y="2876550"/>
            <a:ext cx="1524000" cy="304800"/>
            <a:chOff x="3025" y="2015"/>
            <a:chExt cx="960" cy="241"/>
          </a:xfrm>
        </p:grpSpPr>
        <p:sp>
          <p:nvSpPr>
            <p:cNvPr id="553" name="Google Shape;553;p24"/>
            <p:cNvSpPr/>
            <p:nvPr/>
          </p:nvSpPr>
          <p:spPr>
            <a:xfrm flipH="1">
              <a:off x="3025" y="2015"/>
              <a:ext cx="373" cy="240"/>
            </a:xfrm>
            <a:custGeom>
              <a:avLst/>
              <a:gdLst/>
              <a:ahLst/>
              <a:cxnLst/>
              <a:rect l="l" t="t" r="r" b="b"/>
              <a:pathLst>
                <a:path w="24747" h="43199" fill="none" extrusionOk="0">
                  <a:moveTo>
                    <a:pt x="0" y="230"/>
                  </a:moveTo>
                  <a:cubicBezTo>
                    <a:pt x="1042" y="77"/>
                    <a:pt x="2093" y="0"/>
                    <a:pt x="3147" y="0"/>
                  </a:cubicBezTo>
                  <a:cubicBezTo>
                    <a:pt x="15076" y="0"/>
                    <a:pt x="24747" y="9670"/>
                    <a:pt x="24747" y="21600"/>
                  </a:cubicBezTo>
                  <a:cubicBezTo>
                    <a:pt x="24747" y="33431"/>
                    <a:pt x="15228" y="43061"/>
                    <a:pt x="3397" y="43198"/>
                  </a:cubicBezTo>
                </a:path>
                <a:path w="24747" h="43199" extrusionOk="0">
                  <a:moveTo>
                    <a:pt x="0" y="230"/>
                  </a:moveTo>
                  <a:cubicBezTo>
                    <a:pt x="1042" y="77"/>
                    <a:pt x="2093" y="0"/>
                    <a:pt x="3147" y="0"/>
                  </a:cubicBezTo>
                  <a:cubicBezTo>
                    <a:pt x="15076" y="0"/>
                    <a:pt x="24747" y="9670"/>
                    <a:pt x="24747" y="21600"/>
                  </a:cubicBezTo>
                  <a:cubicBezTo>
                    <a:pt x="24747" y="33431"/>
                    <a:pt x="15228" y="43061"/>
                    <a:pt x="3397" y="43198"/>
                  </a:cubicBezTo>
                  <a:lnTo>
                    <a:pt x="3147" y="21600"/>
                  </a:lnTo>
                  <a:close/>
                </a:path>
              </a:pathLst>
            </a:cu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54" name="Google Shape;554;p24"/>
            <p:cNvSpPr/>
            <p:nvPr/>
          </p:nvSpPr>
          <p:spPr>
            <a:xfrm>
              <a:off x="3620" y="2016"/>
              <a:ext cx="365" cy="240"/>
            </a:xfrm>
            <a:custGeom>
              <a:avLst/>
              <a:gdLst/>
              <a:ahLst/>
              <a:cxnLst/>
              <a:rect l="l" t="t" r="r" b="b"/>
              <a:pathLst>
                <a:path w="25163" h="43177" fill="none" extrusionOk="0">
                  <a:moveTo>
                    <a:pt x="-1" y="295"/>
                  </a:moveTo>
                  <a:cubicBezTo>
                    <a:pt x="1177" y="98"/>
                    <a:pt x="2369" y="0"/>
                    <a:pt x="3563" y="0"/>
                  </a:cubicBezTo>
                  <a:cubicBezTo>
                    <a:pt x="15492" y="0"/>
                    <a:pt x="25163" y="9670"/>
                    <a:pt x="25163" y="21600"/>
                  </a:cubicBezTo>
                  <a:cubicBezTo>
                    <a:pt x="25163" y="33139"/>
                    <a:pt x="16092" y="42641"/>
                    <a:pt x="4564" y="43176"/>
                  </a:cubicBezTo>
                </a:path>
                <a:path w="25163" h="43177" extrusionOk="0">
                  <a:moveTo>
                    <a:pt x="-1" y="295"/>
                  </a:moveTo>
                  <a:cubicBezTo>
                    <a:pt x="1177" y="98"/>
                    <a:pt x="2369" y="0"/>
                    <a:pt x="3563" y="0"/>
                  </a:cubicBezTo>
                  <a:cubicBezTo>
                    <a:pt x="15492" y="0"/>
                    <a:pt x="25163" y="9670"/>
                    <a:pt x="25163" y="21600"/>
                  </a:cubicBezTo>
                  <a:cubicBezTo>
                    <a:pt x="25163" y="33139"/>
                    <a:pt x="16092" y="42641"/>
                    <a:pt x="4564" y="43176"/>
                  </a:cubicBezTo>
                  <a:lnTo>
                    <a:pt x="3563" y="21600"/>
                  </a:lnTo>
                  <a:close/>
                </a:path>
              </a:pathLst>
            </a:cu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grpSp>
      <p:sp>
        <p:nvSpPr>
          <p:cNvPr id="555" name="Google Shape;555;p24"/>
          <p:cNvSpPr/>
          <p:nvPr/>
        </p:nvSpPr>
        <p:spPr>
          <a:xfrm>
            <a:off x="5791200" y="2038350"/>
            <a:ext cx="2438400" cy="609600"/>
          </a:xfrm>
          <a:prstGeom prst="wedgeRectCallout">
            <a:avLst>
              <a:gd name="adj1" fmla="val -51236"/>
              <a:gd name="adj2" fmla="val 92449"/>
            </a:avLst>
          </a:prstGeom>
          <a:solidFill>
            <a:srgbClr val="FFFF66"/>
          </a:solidFill>
          <a:ln w="127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MPI_Cart_rank</a:t>
            </a:r>
            <a:endParaRPr/>
          </a:p>
        </p:txBody>
      </p:sp>
      <p:sp>
        <p:nvSpPr>
          <p:cNvPr id="556" name="Google Shape;556;p24"/>
          <p:cNvSpPr/>
          <p:nvPr/>
        </p:nvSpPr>
        <p:spPr>
          <a:xfrm>
            <a:off x="1219200" y="3409950"/>
            <a:ext cx="2743200" cy="609600"/>
          </a:xfrm>
          <a:prstGeom prst="wedgeRectCallout">
            <a:avLst>
              <a:gd name="adj1" fmla="val 61690"/>
              <a:gd name="adj2" fmla="val -92449"/>
            </a:avLst>
          </a:prstGeom>
          <a:solidFill>
            <a:srgbClr val="FFFF66"/>
          </a:solidFill>
          <a:ln w="12700" cap="flat" cmpd="sng">
            <a:solidFill>
              <a:schemeClr val="dk1"/>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Arial"/>
                <a:ea typeface="Arial"/>
                <a:cs typeface="Arial"/>
                <a:sym typeface="Arial"/>
              </a:rPr>
              <a:t>MPI_Cart_coords</a:t>
            </a:r>
            <a:endParaRPr/>
          </a:p>
        </p:txBody>
      </p:sp>
      <p:cxnSp>
        <p:nvCxnSpPr>
          <p:cNvPr id="557" name="Google Shape;557;p24"/>
          <p:cNvCxnSpPr/>
          <p:nvPr/>
        </p:nvCxnSpPr>
        <p:spPr>
          <a:xfrm>
            <a:off x="4953000" y="5486400"/>
            <a:ext cx="0" cy="152400"/>
          </a:xfrm>
          <a:prstGeom prst="straightConnector1">
            <a:avLst/>
          </a:prstGeom>
          <a:noFill/>
          <a:ln w="12700" cap="flat" cmpd="sng">
            <a:solidFill>
              <a:schemeClr val="dk1"/>
            </a:solidFill>
            <a:prstDash val="solid"/>
            <a:round/>
            <a:headEnd type="none" w="sm" len="sm"/>
            <a:tailEnd type="triangle" w="sm" len="sm"/>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25"/>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25</a:t>
            </a:fld>
            <a:endParaRPr sz="1000" b="0" i="0" u="none" strike="noStrike" cap="none">
              <a:solidFill>
                <a:srgbClr val="000000"/>
              </a:solidFill>
              <a:latin typeface="Arial"/>
              <a:ea typeface="Arial"/>
              <a:cs typeface="Arial"/>
              <a:sym typeface="Arial"/>
            </a:endParaRPr>
          </a:p>
        </p:txBody>
      </p:sp>
      <p:sp>
        <p:nvSpPr>
          <p:cNvPr id="563" name="Google Shape;563;p25"/>
          <p:cNvSpPr txBox="1">
            <a:spLocks noGrp="1"/>
          </p:cNvSpPr>
          <p:nvPr>
            <p:ph type="title"/>
          </p:nvPr>
        </p:nvSpPr>
        <p:spPr>
          <a:xfrm>
            <a:off x="777834" y="533400"/>
            <a:ext cx="769620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Cartesian Mapping Functions?</a:t>
            </a:r>
            <a:endParaRPr/>
          </a:p>
        </p:txBody>
      </p:sp>
      <p:sp>
        <p:nvSpPr>
          <p:cNvPr id="564" name="Google Shape;564;p25"/>
          <p:cNvSpPr txBox="1">
            <a:spLocks noGrp="1"/>
          </p:cNvSpPr>
          <p:nvPr>
            <p:ph type="body" idx="1"/>
          </p:nvPr>
        </p:nvSpPr>
        <p:spPr>
          <a:xfrm>
            <a:off x="609600" y="2209800"/>
            <a:ext cx="8088313" cy="4343400"/>
          </a:xfrm>
          <a:prstGeom prst="rect">
            <a:avLst/>
          </a:prstGeom>
          <a:noFill/>
          <a:ln>
            <a:noFill/>
          </a:ln>
        </p:spPr>
        <p:txBody>
          <a:bodyPr spcFirstLastPara="1" wrap="square" lIns="91425" tIns="45700" rIns="36000" bIns="45700" anchor="t" anchorCtr="0">
            <a:noAutofit/>
          </a:bodyPr>
          <a:lstStyle/>
          <a:p>
            <a:pPr marL="342900" lvl="0" indent="-342900" algn="l" rtl="0">
              <a:lnSpc>
                <a:spcPct val="80000"/>
              </a:lnSpc>
              <a:spcBef>
                <a:spcPts val="0"/>
              </a:spcBef>
              <a:spcAft>
                <a:spcPts val="0"/>
              </a:spcAft>
              <a:buClr>
                <a:schemeClr val="dk1"/>
              </a:buClr>
              <a:buSzPts val="1800"/>
              <a:buFont typeface="Tahoma"/>
              <a:buChar char="•"/>
            </a:pPr>
            <a:r>
              <a:rPr lang="en-US" sz="1800"/>
              <a:t>Computing ranks of neighboring processes</a:t>
            </a:r>
            <a:endParaRPr/>
          </a:p>
          <a:p>
            <a:pPr marL="342900" lvl="0" indent="-228600" algn="l" rtl="0">
              <a:lnSpc>
                <a:spcPct val="80000"/>
              </a:lnSpc>
              <a:spcBef>
                <a:spcPts val="360"/>
              </a:spcBef>
              <a:spcAft>
                <a:spcPts val="0"/>
              </a:spcAft>
              <a:buClr>
                <a:schemeClr val="dk1"/>
              </a:buClr>
              <a:buSzPts val="1800"/>
              <a:buFont typeface="Tahoma"/>
              <a:buNone/>
            </a:pPr>
            <a:endParaRPr sz="1800"/>
          </a:p>
          <a:p>
            <a:pPr marL="342900" lvl="0" indent="-342900" algn="l" rtl="0">
              <a:lnSpc>
                <a:spcPct val="80000"/>
              </a:lnSpc>
              <a:spcBef>
                <a:spcPts val="360"/>
              </a:spcBef>
              <a:spcAft>
                <a:spcPts val="0"/>
              </a:spcAft>
              <a:buClr>
                <a:schemeClr val="dk1"/>
              </a:buClr>
              <a:buSzPts val="1800"/>
              <a:buFont typeface="Tahoma"/>
              <a:buChar char="•"/>
            </a:pPr>
            <a:r>
              <a:rPr lang="en-US" sz="1800"/>
              <a:t>int MPI_Cart_shift(MPI_Comm comm_cart, int direction, int disp,</a:t>
            </a:r>
            <a:br>
              <a:rPr lang="en-US" sz="1800"/>
            </a:br>
            <a:r>
              <a:rPr lang="en-US" sz="1800"/>
              <a:t>		int *</a:t>
            </a:r>
            <a:r>
              <a:rPr lang="en-US" sz="1800" i="1">
                <a:solidFill>
                  <a:srgbClr val="000099"/>
                </a:solidFill>
              </a:rPr>
              <a:t>rank_prev</a:t>
            </a:r>
            <a:r>
              <a:rPr lang="en-US" sz="1800"/>
              <a:t>, int *</a:t>
            </a:r>
            <a:r>
              <a:rPr lang="en-US" sz="1800" i="1">
                <a:solidFill>
                  <a:srgbClr val="000099"/>
                </a:solidFill>
              </a:rPr>
              <a:t>rank_next</a:t>
            </a:r>
            <a:r>
              <a:rPr lang="en-US" sz="1800"/>
              <a:t>)</a:t>
            </a:r>
            <a:endParaRPr/>
          </a:p>
          <a:p>
            <a:pPr marL="342900" lvl="0" indent="-342900" algn="l" rtl="0">
              <a:lnSpc>
                <a:spcPct val="80000"/>
              </a:lnSpc>
              <a:spcBef>
                <a:spcPts val="360"/>
              </a:spcBef>
              <a:spcAft>
                <a:spcPts val="0"/>
              </a:spcAft>
              <a:buClr>
                <a:schemeClr val="dk1"/>
              </a:buClr>
              <a:buSzPts val="1800"/>
              <a:buFont typeface="Tahoma"/>
              <a:buNone/>
            </a:pPr>
            <a:endParaRPr sz="1800"/>
          </a:p>
          <a:p>
            <a:pPr marL="342900" lvl="0" indent="-342900" algn="l" rtl="0">
              <a:lnSpc>
                <a:spcPct val="80000"/>
              </a:lnSpc>
              <a:spcBef>
                <a:spcPts val="360"/>
              </a:spcBef>
              <a:spcAft>
                <a:spcPts val="0"/>
              </a:spcAft>
              <a:buClr>
                <a:schemeClr val="dk1"/>
              </a:buClr>
              <a:buSzPts val="1800"/>
              <a:buFont typeface="Tahoma"/>
              <a:buChar char="•"/>
            </a:pPr>
            <a:r>
              <a:rPr lang="en-US" sz="1800"/>
              <a:t>Returns MPI_PROC_NULL if there is no neighbor.</a:t>
            </a:r>
            <a:endParaRPr/>
          </a:p>
          <a:p>
            <a:pPr marL="0" lvl="0" indent="0" algn="l" rtl="0">
              <a:lnSpc>
                <a:spcPct val="80000"/>
              </a:lnSpc>
              <a:spcBef>
                <a:spcPts val="360"/>
              </a:spcBef>
              <a:spcAft>
                <a:spcPts val="0"/>
              </a:spcAft>
              <a:buClr>
                <a:schemeClr val="dk1"/>
              </a:buClr>
              <a:buSzPts val="1800"/>
              <a:buFont typeface="Tahoma"/>
              <a:buNone/>
            </a:pPr>
            <a:endParaRPr sz="1800"/>
          </a:p>
          <a:p>
            <a:pPr marL="342900" lvl="0" indent="-342900" algn="l" rtl="0">
              <a:lnSpc>
                <a:spcPct val="80000"/>
              </a:lnSpc>
              <a:spcBef>
                <a:spcPts val="360"/>
              </a:spcBef>
              <a:spcAft>
                <a:spcPts val="0"/>
              </a:spcAft>
              <a:buClr>
                <a:schemeClr val="dk1"/>
              </a:buClr>
              <a:buSzPts val="1800"/>
              <a:buFont typeface="Tahoma"/>
              <a:buChar char="•"/>
            </a:pPr>
            <a:r>
              <a:rPr lang="en-US" sz="1800"/>
              <a:t>MPI_PROC_NULL can be used as source or destination rank in each communication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6"/>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26</a:t>
            </a:fld>
            <a:endParaRPr sz="1000" b="0" i="0" u="none" strike="noStrike" cap="none">
              <a:solidFill>
                <a:srgbClr val="000000"/>
              </a:solidFill>
              <a:latin typeface="Arial"/>
              <a:ea typeface="Arial"/>
              <a:cs typeface="Arial"/>
              <a:sym typeface="Arial"/>
            </a:endParaRPr>
          </a:p>
        </p:txBody>
      </p:sp>
      <p:sp>
        <p:nvSpPr>
          <p:cNvPr id="570" name="Google Shape;570;p26"/>
          <p:cNvSpPr/>
          <p:nvPr/>
        </p:nvSpPr>
        <p:spPr>
          <a:xfrm>
            <a:off x="1692729" y="3074267"/>
            <a:ext cx="5791200" cy="533400"/>
          </a:xfrm>
          <a:prstGeom prst="ellipse">
            <a:avLst/>
          </a:prstGeom>
          <a:noFill/>
          <a:ln w="57150" cap="flat" cmpd="sng">
            <a:solidFill>
              <a:srgbClr val="0000FF"/>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71" name="Google Shape;571;p26"/>
          <p:cNvSpPr/>
          <p:nvPr/>
        </p:nvSpPr>
        <p:spPr>
          <a:xfrm>
            <a:off x="1692729" y="1855067"/>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72" name="Google Shape;572;p26"/>
          <p:cNvSpPr/>
          <p:nvPr/>
        </p:nvSpPr>
        <p:spPr>
          <a:xfrm>
            <a:off x="1692729" y="4217267"/>
            <a:ext cx="5791200" cy="533400"/>
          </a:xfrm>
          <a:prstGeom prst="ellipse">
            <a:avLst/>
          </a:prstGeom>
          <a:no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cxnSp>
        <p:nvCxnSpPr>
          <p:cNvPr id="573" name="Google Shape;573;p26"/>
          <p:cNvCxnSpPr/>
          <p:nvPr/>
        </p:nvCxnSpPr>
        <p:spPr>
          <a:xfrm>
            <a:off x="2530929" y="2236067"/>
            <a:ext cx="0" cy="1600200"/>
          </a:xfrm>
          <a:prstGeom prst="straightConnector1">
            <a:avLst/>
          </a:prstGeom>
          <a:noFill/>
          <a:ln w="12700" cap="flat" cmpd="sng">
            <a:solidFill>
              <a:schemeClr val="dk1"/>
            </a:solidFill>
            <a:prstDash val="solid"/>
            <a:round/>
            <a:headEnd type="none" w="sm" len="sm"/>
            <a:tailEnd type="none" w="sm" len="sm"/>
          </a:ln>
        </p:spPr>
      </p:cxnSp>
      <p:cxnSp>
        <p:nvCxnSpPr>
          <p:cNvPr id="574" name="Google Shape;574;p26"/>
          <p:cNvCxnSpPr/>
          <p:nvPr/>
        </p:nvCxnSpPr>
        <p:spPr>
          <a:xfrm>
            <a:off x="3902529" y="2236067"/>
            <a:ext cx="0" cy="1600200"/>
          </a:xfrm>
          <a:prstGeom prst="straightConnector1">
            <a:avLst/>
          </a:prstGeom>
          <a:noFill/>
          <a:ln w="12700" cap="flat" cmpd="sng">
            <a:solidFill>
              <a:schemeClr val="dk1"/>
            </a:solidFill>
            <a:prstDash val="solid"/>
            <a:round/>
            <a:headEnd type="none" w="sm" len="sm"/>
            <a:tailEnd type="none" w="sm" len="sm"/>
          </a:ln>
        </p:spPr>
      </p:cxnSp>
      <p:cxnSp>
        <p:nvCxnSpPr>
          <p:cNvPr id="575" name="Google Shape;575;p26"/>
          <p:cNvCxnSpPr/>
          <p:nvPr/>
        </p:nvCxnSpPr>
        <p:spPr>
          <a:xfrm>
            <a:off x="5274129" y="2236067"/>
            <a:ext cx="0" cy="1600200"/>
          </a:xfrm>
          <a:prstGeom prst="straightConnector1">
            <a:avLst/>
          </a:prstGeom>
          <a:noFill/>
          <a:ln w="57150" cap="flat" cmpd="sng">
            <a:solidFill>
              <a:srgbClr val="FF0000"/>
            </a:solidFill>
            <a:prstDash val="solid"/>
            <a:round/>
            <a:headEnd type="none" w="sm" len="sm"/>
            <a:tailEnd type="none" w="sm" len="sm"/>
          </a:ln>
        </p:spPr>
      </p:cxnSp>
      <p:cxnSp>
        <p:nvCxnSpPr>
          <p:cNvPr id="576" name="Google Shape;576;p26"/>
          <p:cNvCxnSpPr/>
          <p:nvPr/>
        </p:nvCxnSpPr>
        <p:spPr>
          <a:xfrm>
            <a:off x="6645729" y="2236067"/>
            <a:ext cx="0" cy="1600200"/>
          </a:xfrm>
          <a:prstGeom prst="straightConnector1">
            <a:avLst/>
          </a:prstGeom>
          <a:noFill/>
          <a:ln w="12700" cap="flat" cmpd="sng">
            <a:solidFill>
              <a:schemeClr val="dk1"/>
            </a:solidFill>
            <a:prstDash val="solid"/>
            <a:round/>
            <a:headEnd type="none" w="sm" len="sm"/>
            <a:tailEnd type="none" w="sm" len="sm"/>
          </a:ln>
        </p:spPr>
      </p:cxnSp>
      <p:sp>
        <p:nvSpPr>
          <p:cNvPr id="577" name="Google Shape;577;p26"/>
          <p:cNvSpPr txBox="1">
            <a:spLocks noGrp="1"/>
          </p:cNvSpPr>
          <p:nvPr>
            <p:ph type="title"/>
          </p:nvPr>
        </p:nvSpPr>
        <p:spPr>
          <a:xfrm>
            <a:off x="843756" y="506269"/>
            <a:ext cx="7772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MPI_Cart_shift  –  Example</a:t>
            </a:r>
            <a:endParaRPr/>
          </a:p>
        </p:txBody>
      </p:sp>
      <p:sp>
        <p:nvSpPr>
          <p:cNvPr id="578" name="Google Shape;578;p26"/>
          <p:cNvSpPr txBox="1">
            <a:spLocks noGrp="1"/>
          </p:cNvSpPr>
          <p:nvPr>
            <p:ph type="body" idx="1"/>
          </p:nvPr>
        </p:nvSpPr>
        <p:spPr>
          <a:xfrm>
            <a:off x="762000" y="5204402"/>
            <a:ext cx="7935913" cy="1295400"/>
          </a:xfrm>
          <a:prstGeom prst="rect">
            <a:avLst/>
          </a:prstGeom>
          <a:noFill/>
          <a:ln>
            <a:noFill/>
          </a:ln>
        </p:spPr>
        <p:txBody>
          <a:bodyPr spcFirstLastPara="1" wrap="square" lIns="91425" tIns="45700" rIns="91425" bIns="45700" anchor="t" anchorCtr="0">
            <a:noAutofit/>
          </a:bodyPr>
          <a:lstStyle/>
          <a:p>
            <a:pPr marL="288925" lvl="0" indent="-288925" algn="l" rtl="0">
              <a:lnSpc>
                <a:spcPct val="80000"/>
              </a:lnSpc>
              <a:spcBef>
                <a:spcPts val="0"/>
              </a:spcBef>
              <a:spcAft>
                <a:spcPts val="0"/>
              </a:spcAft>
              <a:buClr>
                <a:schemeClr val="dk1"/>
              </a:buClr>
              <a:buSzPts val="1800"/>
              <a:buFont typeface="Tahoma"/>
              <a:buNone/>
            </a:pPr>
            <a:r>
              <a:rPr lang="en-US" sz="1800"/>
              <a:t>	                          invisible input argument: </a:t>
            </a:r>
            <a:r>
              <a:rPr lang="en-US" sz="1800" b="1"/>
              <a:t>my_rank</a:t>
            </a:r>
            <a:r>
              <a:rPr lang="en-US" sz="1800"/>
              <a:t> in cart</a:t>
            </a:r>
            <a:endParaRPr/>
          </a:p>
          <a:p>
            <a:pPr marL="288925" lvl="0" indent="-174625" algn="l" rtl="0">
              <a:lnSpc>
                <a:spcPct val="80000"/>
              </a:lnSpc>
              <a:spcBef>
                <a:spcPts val="0"/>
              </a:spcBef>
              <a:spcAft>
                <a:spcPts val="0"/>
              </a:spcAft>
              <a:buClr>
                <a:schemeClr val="dk1"/>
              </a:buClr>
              <a:buSzPts val="1800"/>
              <a:buFont typeface="Tahoma"/>
              <a:buNone/>
            </a:pPr>
            <a:endParaRPr sz="1800"/>
          </a:p>
          <a:p>
            <a:pPr marL="288925" lvl="0" indent="-288925" algn="l" rtl="0">
              <a:lnSpc>
                <a:spcPct val="80000"/>
              </a:lnSpc>
              <a:spcBef>
                <a:spcPts val="0"/>
              </a:spcBef>
              <a:spcAft>
                <a:spcPts val="0"/>
              </a:spcAft>
              <a:buClr>
                <a:schemeClr val="dk1"/>
              </a:buClr>
              <a:buSzPts val="1800"/>
              <a:buFont typeface="Tahoma"/>
              <a:buChar char="•"/>
            </a:pPr>
            <a:r>
              <a:rPr lang="en-US" sz="1800"/>
              <a:t>MPI_Cart_shift( cart, direction, displace, </a:t>
            </a:r>
            <a:r>
              <a:rPr lang="en-US" sz="1800" i="1"/>
              <a:t>rank_prev</a:t>
            </a:r>
            <a:r>
              <a:rPr lang="en-US" sz="1800"/>
              <a:t>, </a:t>
            </a:r>
            <a:r>
              <a:rPr lang="en-US" sz="1800" i="1"/>
              <a:t>rank_next</a:t>
            </a:r>
            <a:r>
              <a:rPr lang="en-US" sz="1800">
                <a:solidFill>
                  <a:schemeClr val="lt2"/>
                </a:solidFill>
              </a:rPr>
              <a:t>, </a:t>
            </a:r>
            <a:r>
              <a:rPr lang="en-US" sz="1800" i="1">
                <a:solidFill>
                  <a:schemeClr val="lt2"/>
                </a:solidFill>
              </a:rPr>
              <a:t>ierror</a:t>
            </a:r>
            <a:r>
              <a:rPr lang="en-US" sz="1800"/>
              <a:t>)</a:t>
            </a:r>
            <a:br>
              <a:rPr lang="en-US" sz="1800"/>
            </a:br>
            <a:r>
              <a:rPr lang="en-US" sz="1800"/>
              <a:t>   E.g., we can get neighbors (4 &amp; 10) of process rank </a:t>
            </a:r>
            <a:r>
              <a:rPr lang="en-US" sz="1800" b="1"/>
              <a:t>7 </a:t>
            </a:r>
            <a:r>
              <a:rPr lang="en-US" sz="1800"/>
              <a:t>by</a:t>
            </a:r>
            <a:endParaRPr sz="1800"/>
          </a:p>
          <a:p>
            <a:pPr marL="342900" lvl="0" indent="0" algn="l" rtl="0">
              <a:lnSpc>
                <a:spcPct val="80000"/>
              </a:lnSpc>
              <a:spcBef>
                <a:spcPts val="0"/>
              </a:spcBef>
              <a:spcAft>
                <a:spcPts val="0"/>
              </a:spcAft>
              <a:buNone/>
            </a:pPr>
            <a:r>
              <a:rPr lang="en-US" sz="1800"/>
              <a:t>MPI_Cart_shift(comm_cart, 0, 1, &amp;neighbor_left, &amp;neighbor_left)</a:t>
            </a:r>
            <a:endParaRPr sz="1800"/>
          </a:p>
        </p:txBody>
      </p:sp>
      <p:grpSp>
        <p:nvGrpSpPr>
          <p:cNvPr id="579" name="Google Shape;579;p26"/>
          <p:cNvGrpSpPr/>
          <p:nvPr/>
        </p:nvGrpSpPr>
        <p:grpSpPr>
          <a:xfrm>
            <a:off x="1986975" y="1428051"/>
            <a:ext cx="5039750" cy="808025"/>
            <a:chOff x="1536" y="1344"/>
            <a:chExt cx="3072" cy="480"/>
          </a:xfrm>
        </p:grpSpPr>
        <p:grpSp>
          <p:nvGrpSpPr>
            <p:cNvPr id="580" name="Google Shape;580;p26"/>
            <p:cNvGrpSpPr/>
            <p:nvPr/>
          </p:nvGrpSpPr>
          <p:grpSpPr>
            <a:xfrm>
              <a:off x="1536" y="1344"/>
              <a:ext cx="480" cy="480"/>
              <a:chOff x="816" y="1152"/>
              <a:chExt cx="480" cy="480"/>
            </a:xfrm>
          </p:grpSpPr>
          <p:sp>
            <p:nvSpPr>
              <p:cNvPr id="581" name="Google Shape;581;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82" name="Google Shape;582;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(0,0)</a:t>
                </a:r>
                <a:endParaRPr sz="2400" b="1" i="0" u="none" strike="noStrike" cap="none">
                  <a:solidFill>
                    <a:srgbClr val="000000"/>
                  </a:solidFill>
                  <a:latin typeface="Arial"/>
                  <a:ea typeface="Arial"/>
                  <a:cs typeface="Arial"/>
                  <a:sym typeface="Arial"/>
                </a:endParaRPr>
              </a:p>
            </p:txBody>
          </p:sp>
        </p:grpSp>
        <p:grpSp>
          <p:nvGrpSpPr>
            <p:cNvPr id="583" name="Google Shape;583;p26"/>
            <p:cNvGrpSpPr/>
            <p:nvPr/>
          </p:nvGrpSpPr>
          <p:grpSpPr>
            <a:xfrm>
              <a:off x="2400" y="1344"/>
              <a:ext cx="480" cy="480"/>
              <a:chOff x="816" y="1152"/>
              <a:chExt cx="480" cy="480"/>
            </a:xfrm>
          </p:grpSpPr>
          <p:sp>
            <p:nvSpPr>
              <p:cNvPr id="584" name="Google Shape;584;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85" name="Google Shape;585;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sz="2400" b="1" i="0" u="none" strike="noStrike" cap="none">
                  <a:solidFill>
                    <a:srgbClr val="000000"/>
                  </a:solidFill>
                  <a:latin typeface="Arial"/>
                  <a:ea typeface="Arial"/>
                  <a:cs typeface="Arial"/>
                  <a:sym typeface="Arial"/>
                </a:endParaRPr>
              </a:p>
            </p:txBody>
          </p:sp>
        </p:grpSp>
        <p:grpSp>
          <p:nvGrpSpPr>
            <p:cNvPr id="586" name="Google Shape;586;p26"/>
            <p:cNvGrpSpPr/>
            <p:nvPr/>
          </p:nvGrpSpPr>
          <p:grpSpPr>
            <a:xfrm>
              <a:off x="3264" y="1344"/>
              <a:ext cx="480" cy="480"/>
              <a:chOff x="816" y="1152"/>
              <a:chExt cx="480" cy="480"/>
            </a:xfrm>
          </p:grpSpPr>
          <p:sp>
            <p:nvSpPr>
              <p:cNvPr id="587" name="Google Shape;587;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88" name="Google Shape;588;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6</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(2,0)</a:t>
                </a:r>
                <a:endParaRPr sz="2400" b="1" i="0" u="none" strike="noStrike" cap="none">
                  <a:solidFill>
                    <a:srgbClr val="000000"/>
                  </a:solidFill>
                  <a:latin typeface="Arial"/>
                  <a:ea typeface="Arial"/>
                  <a:cs typeface="Arial"/>
                  <a:sym typeface="Arial"/>
                </a:endParaRPr>
              </a:p>
            </p:txBody>
          </p:sp>
        </p:grpSp>
        <p:grpSp>
          <p:nvGrpSpPr>
            <p:cNvPr id="589" name="Google Shape;589;p26"/>
            <p:cNvGrpSpPr/>
            <p:nvPr/>
          </p:nvGrpSpPr>
          <p:grpSpPr>
            <a:xfrm>
              <a:off x="4128" y="1344"/>
              <a:ext cx="480" cy="480"/>
              <a:chOff x="816" y="1152"/>
              <a:chExt cx="480" cy="480"/>
            </a:xfrm>
          </p:grpSpPr>
          <p:sp>
            <p:nvSpPr>
              <p:cNvPr id="590" name="Google Shape;590;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91" name="Google Shape;591;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9</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(3,0)</a:t>
                </a:r>
                <a:endParaRPr sz="2400" b="1" i="0" u="none" strike="noStrike" cap="none">
                  <a:solidFill>
                    <a:srgbClr val="000000"/>
                  </a:solidFill>
                  <a:latin typeface="Arial"/>
                  <a:ea typeface="Arial"/>
                  <a:cs typeface="Arial"/>
                  <a:sym typeface="Arial"/>
                </a:endParaRPr>
              </a:p>
            </p:txBody>
          </p:sp>
        </p:grpSp>
      </p:grpSp>
      <p:grpSp>
        <p:nvGrpSpPr>
          <p:cNvPr id="592" name="Google Shape;592;p26"/>
          <p:cNvGrpSpPr/>
          <p:nvPr/>
        </p:nvGrpSpPr>
        <p:grpSpPr>
          <a:xfrm>
            <a:off x="2044850" y="2647251"/>
            <a:ext cx="4981875" cy="808025"/>
            <a:chOff x="1536" y="1344"/>
            <a:chExt cx="3072" cy="480"/>
          </a:xfrm>
        </p:grpSpPr>
        <p:grpSp>
          <p:nvGrpSpPr>
            <p:cNvPr id="593" name="Google Shape;593;p26"/>
            <p:cNvGrpSpPr/>
            <p:nvPr/>
          </p:nvGrpSpPr>
          <p:grpSpPr>
            <a:xfrm>
              <a:off x="1536" y="1344"/>
              <a:ext cx="480" cy="480"/>
              <a:chOff x="816" y="1152"/>
              <a:chExt cx="480" cy="480"/>
            </a:xfrm>
          </p:grpSpPr>
          <p:sp>
            <p:nvSpPr>
              <p:cNvPr id="594" name="Google Shape;594;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95" name="Google Shape;595;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(0,1)</a:t>
                </a:r>
                <a:endParaRPr sz="2400" b="1" i="0" u="none" strike="noStrike" cap="none">
                  <a:solidFill>
                    <a:srgbClr val="000000"/>
                  </a:solidFill>
                  <a:latin typeface="Arial"/>
                  <a:ea typeface="Arial"/>
                  <a:cs typeface="Arial"/>
                  <a:sym typeface="Arial"/>
                </a:endParaRPr>
              </a:p>
            </p:txBody>
          </p:sp>
        </p:grpSp>
        <p:grpSp>
          <p:nvGrpSpPr>
            <p:cNvPr id="596" name="Google Shape;596;p26"/>
            <p:cNvGrpSpPr/>
            <p:nvPr/>
          </p:nvGrpSpPr>
          <p:grpSpPr>
            <a:xfrm>
              <a:off x="2400" y="1344"/>
              <a:ext cx="480" cy="480"/>
              <a:chOff x="816" y="1152"/>
              <a:chExt cx="480" cy="480"/>
            </a:xfrm>
          </p:grpSpPr>
          <p:sp>
            <p:nvSpPr>
              <p:cNvPr id="597" name="Google Shape;597;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598" name="Google Shape;598;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4</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sz="2400" b="1" i="0" u="none" strike="noStrike" cap="none">
                  <a:solidFill>
                    <a:srgbClr val="000000"/>
                  </a:solidFill>
                  <a:latin typeface="Arial"/>
                  <a:ea typeface="Arial"/>
                  <a:cs typeface="Arial"/>
                  <a:sym typeface="Arial"/>
                </a:endParaRPr>
              </a:p>
            </p:txBody>
          </p:sp>
        </p:grpSp>
        <p:grpSp>
          <p:nvGrpSpPr>
            <p:cNvPr id="599" name="Google Shape;599;p26"/>
            <p:cNvGrpSpPr/>
            <p:nvPr/>
          </p:nvGrpSpPr>
          <p:grpSpPr>
            <a:xfrm>
              <a:off x="3264" y="1344"/>
              <a:ext cx="480" cy="480"/>
              <a:chOff x="816" y="1152"/>
              <a:chExt cx="480" cy="480"/>
            </a:xfrm>
          </p:grpSpPr>
          <p:sp>
            <p:nvSpPr>
              <p:cNvPr id="600" name="Google Shape;600;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01" name="Google Shape;601;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grpSp>
          <p:nvGrpSpPr>
            <p:cNvPr id="602" name="Google Shape;602;p26"/>
            <p:cNvGrpSpPr/>
            <p:nvPr/>
          </p:nvGrpSpPr>
          <p:grpSpPr>
            <a:xfrm>
              <a:off x="4128" y="1344"/>
              <a:ext cx="480" cy="480"/>
              <a:chOff x="816" y="1152"/>
              <a:chExt cx="480" cy="480"/>
            </a:xfrm>
          </p:grpSpPr>
          <p:sp>
            <p:nvSpPr>
              <p:cNvPr id="603" name="Google Shape;603;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04" name="Google Shape;604;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(3,1)</a:t>
                </a:r>
                <a:endParaRPr sz="2400" b="1" i="0" u="none" strike="noStrike" cap="none">
                  <a:solidFill>
                    <a:srgbClr val="000000"/>
                  </a:solidFill>
                  <a:latin typeface="Arial"/>
                  <a:ea typeface="Arial"/>
                  <a:cs typeface="Arial"/>
                  <a:sym typeface="Arial"/>
                </a:endParaRPr>
              </a:p>
            </p:txBody>
          </p:sp>
        </p:grpSp>
      </p:grpSp>
      <p:grpSp>
        <p:nvGrpSpPr>
          <p:cNvPr id="605" name="Google Shape;605;p26"/>
          <p:cNvGrpSpPr/>
          <p:nvPr/>
        </p:nvGrpSpPr>
        <p:grpSpPr>
          <a:xfrm>
            <a:off x="2044850" y="3790251"/>
            <a:ext cx="4981875" cy="808025"/>
            <a:chOff x="1536" y="1344"/>
            <a:chExt cx="3072" cy="480"/>
          </a:xfrm>
        </p:grpSpPr>
        <p:grpSp>
          <p:nvGrpSpPr>
            <p:cNvPr id="606" name="Google Shape;606;p26"/>
            <p:cNvGrpSpPr/>
            <p:nvPr/>
          </p:nvGrpSpPr>
          <p:grpSpPr>
            <a:xfrm>
              <a:off x="1536" y="1344"/>
              <a:ext cx="480" cy="480"/>
              <a:chOff x="816" y="1152"/>
              <a:chExt cx="480" cy="480"/>
            </a:xfrm>
          </p:grpSpPr>
          <p:sp>
            <p:nvSpPr>
              <p:cNvPr id="607" name="Google Shape;607;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08" name="Google Shape;608;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(0,2)</a:t>
                </a:r>
                <a:endParaRPr sz="2400" b="1" i="0" u="none" strike="noStrike" cap="none">
                  <a:solidFill>
                    <a:srgbClr val="000000"/>
                  </a:solidFill>
                  <a:latin typeface="Arial"/>
                  <a:ea typeface="Arial"/>
                  <a:cs typeface="Arial"/>
                  <a:sym typeface="Arial"/>
                </a:endParaRPr>
              </a:p>
            </p:txBody>
          </p:sp>
        </p:grpSp>
        <p:grpSp>
          <p:nvGrpSpPr>
            <p:cNvPr id="609" name="Google Shape;609;p26"/>
            <p:cNvGrpSpPr/>
            <p:nvPr/>
          </p:nvGrpSpPr>
          <p:grpSpPr>
            <a:xfrm>
              <a:off x="2400" y="1344"/>
              <a:ext cx="480" cy="480"/>
              <a:chOff x="816" y="1152"/>
              <a:chExt cx="480" cy="480"/>
            </a:xfrm>
          </p:grpSpPr>
          <p:sp>
            <p:nvSpPr>
              <p:cNvPr id="610" name="Google Shape;610;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11" name="Google Shape;611;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5</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(1,2)</a:t>
                </a:r>
                <a:endParaRPr sz="2400" b="1" i="0" u="none" strike="noStrike" cap="none">
                  <a:solidFill>
                    <a:srgbClr val="000000"/>
                  </a:solidFill>
                  <a:latin typeface="Arial"/>
                  <a:ea typeface="Arial"/>
                  <a:cs typeface="Arial"/>
                  <a:sym typeface="Arial"/>
                </a:endParaRPr>
              </a:p>
            </p:txBody>
          </p:sp>
        </p:grpSp>
        <p:grpSp>
          <p:nvGrpSpPr>
            <p:cNvPr id="612" name="Google Shape;612;p26"/>
            <p:cNvGrpSpPr/>
            <p:nvPr/>
          </p:nvGrpSpPr>
          <p:grpSpPr>
            <a:xfrm>
              <a:off x="3264" y="1344"/>
              <a:ext cx="480" cy="480"/>
              <a:chOff x="816" y="1152"/>
              <a:chExt cx="480" cy="480"/>
            </a:xfrm>
          </p:grpSpPr>
          <p:sp>
            <p:nvSpPr>
              <p:cNvPr id="613" name="Google Shape;613;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14" name="Google Shape;614;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8</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(2,2)</a:t>
                </a:r>
                <a:endParaRPr sz="2400" b="1" i="0" u="none" strike="noStrike" cap="none">
                  <a:solidFill>
                    <a:srgbClr val="000000"/>
                  </a:solidFill>
                  <a:latin typeface="Arial"/>
                  <a:ea typeface="Arial"/>
                  <a:cs typeface="Arial"/>
                  <a:sym typeface="Arial"/>
                </a:endParaRPr>
              </a:p>
            </p:txBody>
          </p:sp>
        </p:grpSp>
        <p:grpSp>
          <p:nvGrpSpPr>
            <p:cNvPr id="615" name="Google Shape;615;p26"/>
            <p:cNvGrpSpPr/>
            <p:nvPr/>
          </p:nvGrpSpPr>
          <p:grpSpPr>
            <a:xfrm>
              <a:off x="4128" y="1344"/>
              <a:ext cx="480" cy="480"/>
              <a:chOff x="816" y="1152"/>
              <a:chExt cx="480" cy="480"/>
            </a:xfrm>
          </p:grpSpPr>
          <p:sp>
            <p:nvSpPr>
              <p:cNvPr id="616" name="Google Shape;616;p26"/>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17" name="Google Shape;617;p26"/>
              <p:cNvSpPr txBox="1"/>
              <p:nvPr/>
            </p:nvSpPr>
            <p:spPr>
              <a:xfrm>
                <a:off x="908" y="1200"/>
                <a:ext cx="300" cy="3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(3,2)</a:t>
                </a:r>
                <a:endParaRPr sz="2400" b="1" i="0" u="none" strike="noStrike" cap="none">
                  <a:solidFill>
                    <a:srgbClr val="000000"/>
                  </a:solidFill>
                  <a:latin typeface="Arial"/>
                  <a:ea typeface="Arial"/>
                  <a:cs typeface="Arial"/>
                  <a:sym typeface="Arial"/>
                </a:endParaRPr>
              </a:p>
            </p:txBody>
          </p:sp>
        </p:grpSp>
      </p:grpSp>
      <p:cxnSp>
        <p:nvCxnSpPr>
          <p:cNvPr id="618" name="Google Shape;618;p26"/>
          <p:cNvCxnSpPr/>
          <p:nvPr/>
        </p:nvCxnSpPr>
        <p:spPr>
          <a:xfrm>
            <a:off x="5578929" y="2918667"/>
            <a:ext cx="609600" cy="0"/>
          </a:xfrm>
          <a:prstGeom prst="straightConnector1">
            <a:avLst/>
          </a:prstGeom>
          <a:noFill/>
          <a:ln w="57150" cap="flat" cmpd="sng">
            <a:solidFill>
              <a:srgbClr val="008080"/>
            </a:solidFill>
            <a:prstDash val="solid"/>
            <a:round/>
            <a:headEnd type="none" w="sm" len="sm"/>
            <a:tailEnd type="triangle" w="med" len="med"/>
          </a:ln>
        </p:spPr>
      </p:cxnSp>
      <p:cxnSp>
        <p:nvCxnSpPr>
          <p:cNvPr id="619" name="Google Shape;619;p26"/>
          <p:cNvCxnSpPr/>
          <p:nvPr/>
        </p:nvCxnSpPr>
        <p:spPr>
          <a:xfrm>
            <a:off x="4321629" y="2891692"/>
            <a:ext cx="609600" cy="0"/>
          </a:xfrm>
          <a:prstGeom prst="straightConnector1">
            <a:avLst/>
          </a:prstGeom>
          <a:noFill/>
          <a:ln w="57150" cap="flat" cmpd="sng">
            <a:solidFill>
              <a:srgbClr val="33CCCC"/>
            </a:solidFill>
            <a:prstDash val="solid"/>
            <a:round/>
            <a:headEnd type="none" w="sm" len="sm"/>
            <a:tailEnd type="triangle" w="med" len="med"/>
          </a:ln>
        </p:spPr>
      </p:cxnSp>
      <p:sp>
        <p:nvSpPr>
          <p:cNvPr id="620" name="Google Shape;620;p26"/>
          <p:cNvSpPr/>
          <p:nvPr/>
        </p:nvSpPr>
        <p:spPr>
          <a:xfrm rot="10800000">
            <a:off x="4969329" y="2237655"/>
            <a:ext cx="381000" cy="608012"/>
          </a:xfrm>
          <a:custGeom>
            <a:avLst/>
            <a:gdLst/>
            <a:ahLst/>
            <a:cxnLst/>
            <a:rect l="l" t="t" r="r" b="b"/>
            <a:pathLst>
              <a:path w="21593" h="19330" fill="none" extrusionOk="0">
                <a:moveTo>
                  <a:pt x="9639" y="-1"/>
                </a:moveTo>
                <a:cubicBezTo>
                  <a:pt x="16785" y="3563"/>
                  <a:pt x="21382" y="10779"/>
                  <a:pt x="21592" y="18763"/>
                </a:cubicBezTo>
              </a:path>
              <a:path w="21593" h="19330" extrusionOk="0">
                <a:moveTo>
                  <a:pt x="9639" y="-1"/>
                </a:moveTo>
                <a:cubicBezTo>
                  <a:pt x="16785" y="3563"/>
                  <a:pt x="21382" y="10779"/>
                  <a:pt x="21592" y="18763"/>
                </a:cubicBezTo>
                <a:lnTo>
                  <a:pt x="0" y="19330"/>
                </a:lnTo>
                <a:close/>
              </a:path>
            </a:pathLst>
          </a:custGeom>
          <a:noFill/>
          <a:ln w="57150" cap="flat" cmpd="sng">
            <a:solidFill>
              <a:srgbClr val="CC0099"/>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21" name="Google Shape;621;p26"/>
          <p:cNvSpPr/>
          <p:nvPr/>
        </p:nvSpPr>
        <p:spPr>
          <a:xfrm rot="10800000" flipH="1">
            <a:off x="5274129" y="2950442"/>
            <a:ext cx="304800" cy="808038"/>
          </a:xfrm>
          <a:custGeom>
            <a:avLst/>
            <a:gdLst/>
            <a:ahLst/>
            <a:cxnLst/>
            <a:rect l="l" t="t" r="r" b="b"/>
            <a:pathLst>
              <a:path w="21600" h="25657" fill="none" extrusionOk="0">
                <a:moveTo>
                  <a:pt x="21048" y="-1"/>
                </a:moveTo>
                <a:cubicBezTo>
                  <a:pt x="21414" y="1590"/>
                  <a:pt x="21600" y="3218"/>
                  <a:pt x="21600" y="4851"/>
                </a:cubicBezTo>
                <a:cubicBezTo>
                  <a:pt x="21600" y="14545"/>
                  <a:pt x="15141" y="23052"/>
                  <a:pt x="5802" y="25656"/>
                </a:cubicBezTo>
              </a:path>
              <a:path w="21600" h="25657" extrusionOk="0">
                <a:moveTo>
                  <a:pt x="21048" y="-1"/>
                </a:moveTo>
                <a:cubicBezTo>
                  <a:pt x="21414" y="1590"/>
                  <a:pt x="21600" y="3218"/>
                  <a:pt x="21600" y="4851"/>
                </a:cubicBezTo>
                <a:cubicBezTo>
                  <a:pt x="21600" y="14545"/>
                  <a:pt x="15141" y="23052"/>
                  <a:pt x="5802" y="25656"/>
                </a:cubicBezTo>
                <a:lnTo>
                  <a:pt x="0" y="4851"/>
                </a:lnTo>
                <a:close/>
              </a:path>
            </a:pathLst>
          </a:custGeom>
          <a:noFill/>
          <a:ln w="57150" cap="flat" cmpd="sng">
            <a:solidFill>
              <a:srgbClr val="800080"/>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27"/>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27</a:t>
            </a:fld>
            <a:endParaRPr sz="1000" b="0" i="0" u="none" strike="noStrike" cap="none">
              <a:solidFill>
                <a:srgbClr val="000000"/>
              </a:solidFill>
              <a:latin typeface="Arial"/>
              <a:ea typeface="Arial"/>
              <a:cs typeface="Arial"/>
              <a:sym typeface="Arial"/>
            </a:endParaRPr>
          </a:p>
        </p:txBody>
      </p:sp>
      <p:sp>
        <p:nvSpPr>
          <p:cNvPr id="627" name="Google Shape;627;p27"/>
          <p:cNvSpPr txBox="1">
            <a:spLocks noGrp="1"/>
          </p:cNvSpPr>
          <p:nvPr>
            <p:ph type="title"/>
          </p:nvPr>
        </p:nvSpPr>
        <p:spPr>
          <a:xfrm>
            <a:off x="762000" y="457200"/>
            <a:ext cx="7467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Cartesian Partitioning</a:t>
            </a:r>
            <a:endParaRPr/>
          </a:p>
        </p:txBody>
      </p:sp>
      <p:sp>
        <p:nvSpPr>
          <p:cNvPr id="628" name="Google Shape;628;p27"/>
          <p:cNvSpPr txBox="1">
            <a:spLocks noGrp="1"/>
          </p:cNvSpPr>
          <p:nvPr>
            <p:ph type="body" idx="1"/>
          </p:nvPr>
        </p:nvSpPr>
        <p:spPr>
          <a:xfrm>
            <a:off x="914400" y="2209800"/>
            <a:ext cx="8088313" cy="4343400"/>
          </a:xfrm>
          <a:prstGeom prst="rect">
            <a:avLst/>
          </a:prstGeom>
          <a:noFill/>
          <a:ln>
            <a:noFill/>
          </a:ln>
        </p:spPr>
        <p:txBody>
          <a:bodyPr spcFirstLastPara="1" wrap="square" lIns="91425" tIns="45700" rIns="36000" bIns="45700" anchor="t" anchorCtr="0">
            <a:noAutofit/>
          </a:bodyPr>
          <a:lstStyle/>
          <a:p>
            <a:pPr marL="342900" lvl="0" indent="-342900" algn="l" rtl="0">
              <a:lnSpc>
                <a:spcPct val="80000"/>
              </a:lnSpc>
              <a:spcBef>
                <a:spcPts val="0"/>
              </a:spcBef>
              <a:spcAft>
                <a:spcPts val="0"/>
              </a:spcAft>
              <a:buClr>
                <a:schemeClr val="dk1"/>
              </a:buClr>
              <a:buSzPts val="2000"/>
              <a:buFont typeface="Tahoma"/>
              <a:buChar char="•"/>
            </a:pPr>
            <a:r>
              <a:rPr lang="en-US" sz="2000"/>
              <a:t>Cut a grid up into </a:t>
            </a:r>
            <a:r>
              <a:rPr lang="en-US" sz="2000" i="1"/>
              <a:t>slices</a:t>
            </a:r>
            <a:r>
              <a:rPr lang="en-US" sz="2000"/>
              <a:t>.</a:t>
            </a:r>
            <a:endParaRPr/>
          </a:p>
          <a:p>
            <a:pPr marL="342900" lvl="0" indent="-342900" algn="l" rtl="0">
              <a:lnSpc>
                <a:spcPct val="80000"/>
              </a:lnSpc>
              <a:spcBef>
                <a:spcPts val="800"/>
              </a:spcBef>
              <a:spcAft>
                <a:spcPts val="0"/>
              </a:spcAft>
              <a:buClr>
                <a:schemeClr val="dk1"/>
              </a:buClr>
              <a:buSzPts val="2000"/>
              <a:buFont typeface="Tahoma"/>
              <a:buChar char="•"/>
            </a:pPr>
            <a:r>
              <a:rPr lang="en-US" sz="2000"/>
              <a:t>A new communicator is produced for each slice.</a:t>
            </a:r>
            <a:endParaRPr/>
          </a:p>
          <a:p>
            <a:pPr marL="342900" lvl="0" indent="-342900" algn="l" rtl="0">
              <a:lnSpc>
                <a:spcPct val="80000"/>
              </a:lnSpc>
              <a:spcBef>
                <a:spcPts val="800"/>
              </a:spcBef>
              <a:spcAft>
                <a:spcPts val="0"/>
              </a:spcAft>
              <a:buClr>
                <a:schemeClr val="dk1"/>
              </a:buClr>
              <a:buSzPts val="2000"/>
              <a:buFont typeface="Tahoma"/>
              <a:buChar char="•"/>
            </a:pPr>
            <a:r>
              <a:rPr lang="en-US" sz="2000"/>
              <a:t>Each slice can then perform its own collective communications.</a:t>
            </a:r>
            <a:endParaRPr/>
          </a:p>
          <a:p>
            <a:pPr marL="342900" lvl="0" indent="-342900" algn="l" rtl="0">
              <a:lnSpc>
                <a:spcPct val="80000"/>
              </a:lnSpc>
              <a:spcBef>
                <a:spcPts val="1600"/>
              </a:spcBef>
              <a:spcAft>
                <a:spcPts val="0"/>
              </a:spcAft>
              <a:buClr>
                <a:schemeClr val="dk1"/>
              </a:buClr>
              <a:buSzPts val="2000"/>
              <a:buFont typeface="Tahoma"/>
              <a:buChar char="•"/>
            </a:pPr>
            <a:r>
              <a:rPr lang="en-US" sz="2000"/>
              <a:t>int MPI_Cart_sub(MPI_Comm comm_cart, int *remain_dims,</a:t>
            </a:r>
            <a:br>
              <a:rPr lang="en-US" sz="2000"/>
            </a:br>
            <a:r>
              <a:rPr lang="en-US" sz="2000"/>
              <a:t>		MPI_Comm *</a:t>
            </a:r>
            <a:r>
              <a:rPr lang="en-US" sz="2000" i="1">
                <a:solidFill>
                  <a:srgbClr val="000099"/>
                </a:solidFill>
              </a:rPr>
              <a:t>comm_slice</a:t>
            </a:r>
            <a:r>
              <a:rPr lang="en-US" sz="2000"/>
              <a:t>)</a:t>
            </a:r>
            <a:endParaRPr/>
          </a:p>
          <a:p>
            <a:pPr marL="342900" lvl="0" indent="-342900" algn="l" rtl="0">
              <a:lnSpc>
                <a:spcPct val="80000"/>
              </a:lnSpc>
              <a:spcBef>
                <a:spcPts val="400"/>
              </a:spcBef>
              <a:spcAft>
                <a:spcPts val="0"/>
              </a:spcAft>
              <a:buClr>
                <a:schemeClr val="dk1"/>
              </a:buClr>
              <a:buSzPts val="2000"/>
              <a:buFont typeface="Tahoma"/>
              <a:buNone/>
            </a:pPr>
            <a:endParaRPr sz="2000"/>
          </a:p>
        </p:txBody>
      </p:sp>
      <p:grpSp>
        <p:nvGrpSpPr>
          <p:cNvPr id="629" name="Google Shape;629;p27"/>
          <p:cNvGrpSpPr/>
          <p:nvPr/>
        </p:nvGrpSpPr>
        <p:grpSpPr>
          <a:xfrm>
            <a:off x="1066800" y="4232275"/>
            <a:ext cx="3124200" cy="1806575"/>
            <a:chOff x="768" y="2394"/>
            <a:chExt cx="1968" cy="1138"/>
          </a:xfrm>
        </p:grpSpPr>
        <p:sp>
          <p:nvSpPr>
            <p:cNvPr id="630" name="Google Shape;630;p27"/>
            <p:cNvSpPr/>
            <p:nvPr/>
          </p:nvSpPr>
          <p:spPr>
            <a:xfrm>
              <a:off x="768" y="2394"/>
              <a:ext cx="1968" cy="322"/>
            </a:xfrm>
            <a:prstGeom prst="rect">
              <a:avLst/>
            </a:prstGeom>
            <a:solidFill>
              <a:srgbClr val="FF7D7D"/>
            </a:solid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31" name="Google Shape;631;p27"/>
            <p:cNvSpPr/>
            <p:nvPr/>
          </p:nvSpPr>
          <p:spPr>
            <a:xfrm>
              <a:off x="768" y="2794"/>
              <a:ext cx="1968" cy="317"/>
            </a:xfrm>
            <a:prstGeom prst="rect">
              <a:avLst/>
            </a:prstGeom>
            <a:solidFill>
              <a:srgbClr val="FF7D7D"/>
            </a:solid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32" name="Google Shape;632;p27"/>
            <p:cNvSpPr/>
            <p:nvPr/>
          </p:nvSpPr>
          <p:spPr>
            <a:xfrm>
              <a:off x="768" y="3198"/>
              <a:ext cx="1968" cy="334"/>
            </a:xfrm>
            <a:prstGeom prst="rect">
              <a:avLst/>
            </a:prstGeom>
            <a:solidFill>
              <a:srgbClr val="FF7D7D"/>
            </a:solid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grpSp>
      <p:grpSp>
        <p:nvGrpSpPr>
          <p:cNvPr id="633" name="Google Shape;633;p27"/>
          <p:cNvGrpSpPr/>
          <p:nvPr/>
        </p:nvGrpSpPr>
        <p:grpSpPr>
          <a:xfrm>
            <a:off x="1573213" y="4659313"/>
            <a:ext cx="2111375" cy="911225"/>
            <a:chOff x="1087" y="2663"/>
            <a:chExt cx="1330" cy="574"/>
          </a:xfrm>
        </p:grpSpPr>
        <p:cxnSp>
          <p:nvCxnSpPr>
            <p:cNvPr id="634" name="Google Shape;634;p27"/>
            <p:cNvCxnSpPr/>
            <p:nvPr/>
          </p:nvCxnSpPr>
          <p:spPr>
            <a:xfrm>
              <a:off x="1087" y="2663"/>
              <a:ext cx="0" cy="574"/>
            </a:xfrm>
            <a:prstGeom prst="straightConnector1">
              <a:avLst/>
            </a:prstGeom>
            <a:noFill/>
            <a:ln w="12700" cap="flat" cmpd="sng">
              <a:solidFill>
                <a:schemeClr val="dk1"/>
              </a:solidFill>
              <a:prstDash val="solid"/>
              <a:round/>
              <a:headEnd type="none" w="sm" len="sm"/>
              <a:tailEnd type="none" w="sm" len="sm"/>
            </a:ln>
          </p:spPr>
        </p:cxnSp>
        <p:cxnSp>
          <p:nvCxnSpPr>
            <p:cNvPr id="635" name="Google Shape;635;p27"/>
            <p:cNvCxnSpPr/>
            <p:nvPr/>
          </p:nvCxnSpPr>
          <p:spPr>
            <a:xfrm>
              <a:off x="1530" y="2663"/>
              <a:ext cx="0" cy="574"/>
            </a:xfrm>
            <a:prstGeom prst="straightConnector1">
              <a:avLst/>
            </a:prstGeom>
            <a:noFill/>
            <a:ln w="12700" cap="flat" cmpd="sng">
              <a:solidFill>
                <a:schemeClr val="dk1"/>
              </a:solidFill>
              <a:prstDash val="solid"/>
              <a:round/>
              <a:headEnd type="none" w="sm" len="sm"/>
              <a:tailEnd type="none" w="sm" len="sm"/>
            </a:ln>
          </p:spPr>
        </p:cxnSp>
        <p:cxnSp>
          <p:nvCxnSpPr>
            <p:cNvPr id="636" name="Google Shape;636;p27"/>
            <p:cNvCxnSpPr/>
            <p:nvPr/>
          </p:nvCxnSpPr>
          <p:spPr>
            <a:xfrm>
              <a:off x="1974" y="2663"/>
              <a:ext cx="0" cy="574"/>
            </a:xfrm>
            <a:prstGeom prst="straightConnector1">
              <a:avLst/>
            </a:prstGeom>
            <a:noFill/>
            <a:ln w="12700" cap="flat" cmpd="sng">
              <a:solidFill>
                <a:schemeClr val="dk1"/>
              </a:solidFill>
              <a:prstDash val="solid"/>
              <a:round/>
              <a:headEnd type="none" w="sm" len="sm"/>
              <a:tailEnd type="none" w="sm" len="sm"/>
            </a:ln>
          </p:spPr>
        </p:cxnSp>
        <p:cxnSp>
          <p:nvCxnSpPr>
            <p:cNvPr id="637" name="Google Shape;637;p27"/>
            <p:cNvCxnSpPr/>
            <p:nvPr/>
          </p:nvCxnSpPr>
          <p:spPr>
            <a:xfrm>
              <a:off x="2417" y="2663"/>
              <a:ext cx="0" cy="574"/>
            </a:xfrm>
            <a:prstGeom prst="straightConnector1">
              <a:avLst/>
            </a:prstGeom>
            <a:noFill/>
            <a:ln w="12700" cap="flat" cmpd="sng">
              <a:solidFill>
                <a:schemeClr val="dk1"/>
              </a:solidFill>
              <a:prstDash val="solid"/>
              <a:round/>
              <a:headEnd type="none" w="sm" len="sm"/>
              <a:tailEnd type="none" w="sm" len="sm"/>
            </a:ln>
          </p:spPr>
        </p:cxnSp>
      </p:grpSp>
      <p:grpSp>
        <p:nvGrpSpPr>
          <p:cNvPr id="638" name="Google Shape;638;p27"/>
          <p:cNvGrpSpPr/>
          <p:nvPr/>
        </p:nvGrpSpPr>
        <p:grpSpPr>
          <a:xfrm>
            <a:off x="1143000" y="4267200"/>
            <a:ext cx="2971800" cy="1708150"/>
            <a:chOff x="816" y="2416"/>
            <a:chExt cx="1872" cy="1076"/>
          </a:xfrm>
        </p:grpSpPr>
        <p:sp>
          <p:nvSpPr>
            <p:cNvPr id="639" name="Google Shape;639;p27"/>
            <p:cNvSpPr/>
            <p:nvPr/>
          </p:nvSpPr>
          <p:spPr>
            <a:xfrm>
              <a:off x="816" y="2934"/>
              <a:ext cx="1872" cy="152"/>
            </a:xfrm>
            <a:prstGeom prst="ellipse">
              <a:avLst/>
            </a:prstGeom>
            <a:noFill/>
            <a:ln w="28575"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40" name="Google Shape;640;p27"/>
            <p:cNvSpPr/>
            <p:nvPr/>
          </p:nvSpPr>
          <p:spPr>
            <a:xfrm>
              <a:off x="816" y="2539"/>
              <a:ext cx="1872" cy="153"/>
            </a:xfrm>
            <a:prstGeom prst="ellipse">
              <a:avLst/>
            </a:prstGeom>
            <a:noFill/>
            <a:ln w="28575"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41" name="Google Shape;641;p27"/>
            <p:cNvSpPr/>
            <p:nvPr/>
          </p:nvSpPr>
          <p:spPr>
            <a:xfrm>
              <a:off x="816" y="3339"/>
              <a:ext cx="1872" cy="153"/>
            </a:xfrm>
            <a:prstGeom prst="ellipse">
              <a:avLst/>
            </a:prstGeom>
            <a:noFill/>
            <a:ln w="28575"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grpSp>
          <p:nvGrpSpPr>
            <p:cNvPr id="642" name="Google Shape;642;p27"/>
            <p:cNvGrpSpPr/>
            <p:nvPr/>
          </p:nvGrpSpPr>
          <p:grpSpPr>
            <a:xfrm>
              <a:off x="964" y="2416"/>
              <a:ext cx="1576" cy="247"/>
              <a:chOff x="1536" y="1344"/>
              <a:chExt cx="3072" cy="480"/>
            </a:xfrm>
          </p:grpSpPr>
          <p:grpSp>
            <p:nvGrpSpPr>
              <p:cNvPr id="643" name="Google Shape;643;p27"/>
              <p:cNvGrpSpPr/>
              <p:nvPr/>
            </p:nvGrpSpPr>
            <p:grpSpPr>
              <a:xfrm>
                <a:off x="1536" y="1344"/>
                <a:ext cx="480" cy="480"/>
                <a:chOff x="816" y="1152"/>
                <a:chExt cx="480" cy="480"/>
              </a:xfrm>
            </p:grpSpPr>
            <p:sp>
              <p:nvSpPr>
                <p:cNvPr id="644" name="Google Shape;644;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45" name="Google Shape;645;p27"/>
                <p:cNvSpPr txBox="1"/>
                <p:nvPr/>
              </p:nvSpPr>
              <p:spPr>
                <a:xfrm>
                  <a:off x="908" y="1208"/>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(0,0)</a:t>
                  </a:r>
                  <a:endParaRPr/>
                </a:p>
              </p:txBody>
            </p:sp>
          </p:grpSp>
          <p:grpSp>
            <p:nvGrpSpPr>
              <p:cNvPr id="646" name="Google Shape;646;p27"/>
              <p:cNvGrpSpPr/>
              <p:nvPr/>
            </p:nvGrpSpPr>
            <p:grpSpPr>
              <a:xfrm>
                <a:off x="2400" y="1344"/>
                <a:ext cx="480" cy="480"/>
                <a:chOff x="816" y="1152"/>
                <a:chExt cx="480" cy="480"/>
              </a:xfrm>
            </p:grpSpPr>
            <p:sp>
              <p:nvSpPr>
                <p:cNvPr id="647" name="Google Shape;647;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48" name="Google Shape;648;p27"/>
                <p:cNvSpPr txBox="1"/>
                <p:nvPr/>
              </p:nvSpPr>
              <p:spPr>
                <a:xfrm>
                  <a:off x="907" y="1208"/>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(1,0)</a:t>
                  </a:r>
                  <a:endParaRPr/>
                </a:p>
              </p:txBody>
            </p:sp>
          </p:grpSp>
          <p:grpSp>
            <p:nvGrpSpPr>
              <p:cNvPr id="649" name="Google Shape;649;p27"/>
              <p:cNvGrpSpPr/>
              <p:nvPr/>
            </p:nvGrpSpPr>
            <p:grpSpPr>
              <a:xfrm>
                <a:off x="3264" y="1344"/>
                <a:ext cx="480" cy="480"/>
                <a:chOff x="816" y="1152"/>
                <a:chExt cx="480" cy="480"/>
              </a:xfrm>
            </p:grpSpPr>
            <p:sp>
              <p:nvSpPr>
                <p:cNvPr id="650" name="Google Shape;650;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51" name="Google Shape;651;p27"/>
                <p:cNvSpPr txBox="1"/>
                <p:nvPr/>
              </p:nvSpPr>
              <p:spPr>
                <a:xfrm>
                  <a:off x="910" y="1208"/>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6</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(2,0)</a:t>
                  </a:r>
                  <a:endParaRPr/>
                </a:p>
              </p:txBody>
            </p:sp>
          </p:grpSp>
          <p:grpSp>
            <p:nvGrpSpPr>
              <p:cNvPr id="652" name="Google Shape;652;p27"/>
              <p:cNvGrpSpPr/>
              <p:nvPr/>
            </p:nvGrpSpPr>
            <p:grpSpPr>
              <a:xfrm>
                <a:off x="4128" y="1344"/>
                <a:ext cx="480" cy="480"/>
                <a:chOff x="816" y="1152"/>
                <a:chExt cx="480" cy="480"/>
              </a:xfrm>
            </p:grpSpPr>
            <p:sp>
              <p:nvSpPr>
                <p:cNvPr id="653" name="Google Shape;653;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54" name="Google Shape;654;p27"/>
                <p:cNvSpPr txBox="1"/>
                <p:nvPr/>
              </p:nvSpPr>
              <p:spPr>
                <a:xfrm>
                  <a:off x="910" y="1208"/>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9</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(3,0)</a:t>
                  </a:r>
                  <a:endParaRPr/>
                </a:p>
              </p:txBody>
            </p:sp>
          </p:grpSp>
        </p:grpSp>
        <p:grpSp>
          <p:nvGrpSpPr>
            <p:cNvPr id="655" name="Google Shape;655;p27"/>
            <p:cNvGrpSpPr/>
            <p:nvPr/>
          </p:nvGrpSpPr>
          <p:grpSpPr>
            <a:xfrm>
              <a:off x="964" y="2810"/>
              <a:ext cx="1576" cy="247"/>
              <a:chOff x="1536" y="1344"/>
              <a:chExt cx="3072" cy="480"/>
            </a:xfrm>
          </p:grpSpPr>
          <p:grpSp>
            <p:nvGrpSpPr>
              <p:cNvPr id="656" name="Google Shape;656;p27"/>
              <p:cNvGrpSpPr/>
              <p:nvPr/>
            </p:nvGrpSpPr>
            <p:grpSpPr>
              <a:xfrm>
                <a:off x="1536" y="1344"/>
                <a:ext cx="480" cy="480"/>
                <a:chOff x="816" y="1152"/>
                <a:chExt cx="480" cy="480"/>
              </a:xfrm>
            </p:grpSpPr>
            <p:sp>
              <p:nvSpPr>
                <p:cNvPr id="657" name="Google Shape;657;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58" name="Google Shape;658;p27"/>
                <p:cNvSpPr txBox="1"/>
                <p:nvPr/>
              </p:nvSpPr>
              <p:spPr>
                <a:xfrm>
                  <a:off x="908" y="1207"/>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(0,1)</a:t>
                  </a:r>
                  <a:endParaRPr/>
                </a:p>
              </p:txBody>
            </p:sp>
          </p:grpSp>
          <p:grpSp>
            <p:nvGrpSpPr>
              <p:cNvPr id="659" name="Google Shape;659;p27"/>
              <p:cNvGrpSpPr/>
              <p:nvPr/>
            </p:nvGrpSpPr>
            <p:grpSpPr>
              <a:xfrm>
                <a:off x="2400" y="1344"/>
                <a:ext cx="480" cy="480"/>
                <a:chOff x="816" y="1152"/>
                <a:chExt cx="480" cy="480"/>
              </a:xfrm>
            </p:grpSpPr>
            <p:sp>
              <p:nvSpPr>
                <p:cNvPr id="660" name="Google Shape;660;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61" name="Google Shape;661;p27"/>
                <p:cNvSpPr txBox="1"/>
                <p:nvPr/>
              </p:nvSpPr>
              <p:spPr>
                <a:xfrm>
                  <a:off x="907" y="1207"/>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4</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(1,1)</a:t>
                  </a:r>
                  <a:endParaRPr/>
                </a:p>
              </p:txBody>
            </p:sp>
          </p:grpSp>
          <p:grpSp>
            <p:nvGrpSpPr>
              <p:cNvPr id="662" name="Google Shape;662;p27"/>
              <p:cNvGrpSpPr/>
              <p:nvPr/>
            </p:nvGrpSpPr>
            <p:grpSpPr>
              <a:xfrm>
                <a:off x="3264" y="1344"/>
                <a:ext cx="480" cy="480"/>
                <a:chOff x="816" y="1152"/>
                <a:chExt cx="480" cy="480"/>
              </a:xfrm>
            </p:grpSpPr>
            <p:sp>
              <p:nvSpPr>
                <p:cNvPr id="663" name="Google Shape;663;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64" name="Google Shape;664;p27"/>
                <p:cNvSpPr txBox="1"/>
                <p:nvPr/>
              </p:nvSpPr>
              <p:spPr>
                <a:xfrm>
                  <a:off x="910" y="1205"/>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(2,1)</a:t>
                  </a:r>
                  <a:endParaRPr/>
                </a:p>
              </p:txBody>
            </p:sp>
          </p:grpSp>
          <p:grpSp>
            <p:nvGrpSpPr>
              <p:cNvPr id="665" name="Google Shape;665;p27"/>
              <p:cNvGrpSpPr/>
              <p:nvPr/>
            </p:nvGrpSpPr>
            <p:grpSpPr>
              <a:xfrm>
                <a:off x="4128" y="1344"/>
                <a:ext cx="480" cy="480"/>
                <a:chOff x="816" y="1152"/>
                <a:chExt cx="480" cy="480"/>
              </a:xfrm>
            </p:grpSpPr>
            <p:sp>
              <p:nvSpPr>
                <p:cNvPr id="666" name="Google Shape;666;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67" name="Google Shape;667;p27"/>
                <p:cNvSpPr txBox="1"/>
                <p:nvPr/>
              </p:nvSpPr>
              <p:spPr>
                <a:xfrm>
                  <a:off x="910" y="1205"/>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10</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(3,1)</a:t>
                  </a:r>
                  <a:endParaRPr/>
                </a:p>
              </p:txBody>
            </p:sp>
          </p:grpSp>
        </p:grpSp>
        <p:grpSp>
          <p:nvGrpSpPr>
            <p:cNvPr id="668" name="Google Shape;668;p27"/>
            <p:cNvGrpSpPr/>
            <p:nvPr/>
          </p:nvGrpSpPr>
          <p:grpSpPr>
            <a:xfrm>
              <a:off x="964" y="3216"/>
              <a:ext cx="1576" cy="247"/>
              <a:chOff x="1536" y="1344"/>
              <a:chExt cx="3072" cy="480"/>
            </a:xfrm>
          </p:grpSpPr>
          <p:grpSp>
            <p:nvGrpSpPr>
              <p:cNvPr id="669" name="Google Shape;669;p27"/>
              <p:cNvGrpSpPr/>
              <p:nvPr/>
            </p:nvGrpSpPr>
            <p:grpSpPr>
              <a:xfrm>
                <a:off x="1536" y="1344"/>
                <a:ext cx="480" cy="480"/>
                <a:chOff x="816" y="1152"/>
                <a:chExt cx="480" cy="480"/>
              </a:xfrm>
            </p:grpSpPr>
            <p:sp>
              <p:nvSpPr>
                <p:cNvPr id="670" name="Google Shape;670;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71" name="Google Shape;671;p27"/>
                <p:cNvSpPr txBox="1"/>
                <p:nvPr/>
              </p:nvSpPr>
              <p:spPr>
                <a:xfrm>
                  <a:off x="908" y="1206"/>
                  <a:ext cx="296"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(0,2)</a:t>
                  </a:r>
                  <a:endParaRPr/>
                </a:p>
              </p:txBody>
            </p:sp>
          </p:grpSp>
          <p:grpSp>
            <p:nvGrpSpPr>
              <p:cNvPr id="672" name="Google Shape;672;p27"/>
              <p:cNvGrpSpPr/>
              <p:nvPr/>
            </p:nvGrpSpPr>
            <p:grpSpPr>
              <a:xfrm>
                <a:off x="2400" y="1344"/>
                <a:ext cx="480" cy="480"/>
                <a:chOff x="816" y="1152"/>
                <a:chExt cx="480" cy="480"/>
              </a:xfrm>
            </p:grpSpPr>
            <p:sp>
              <p:nvSpPr>
                <p:cNvPr id="673" name="Google Shape;673;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74" name="Google Shape;674;p27"/>
                <p:cNvSpPr txBox="1"/>
                <p:nvPr/>
              </p:nvSpPr>
              <p:spPr>
                <a:xfrm>
                  <a:off x="907" y="1206"/>
                  <a:ext cx="298"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5</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(1,2)</a:t>
                  </a:r>
                  <a:endParaRPr/>
                </a:p>
              </p:txBody>
            </p:sp>
          </p:grpSp>
          <p:grpSp>
            <p:nvGrpSpPr>
              <p:cNvPr id="675" name="Google Shape;675;p27"/>
              <p:cNvGrpSpPr/>
              <p:nvPr/>
            </p:nvGrpSpPr>
            <p:grpSpPr>
              <a:xfrm>
                <a:off x="3264" y="1344"/>
                <a:ext cx="480" cy="480"/>
                <a:chOff x="816" y="1152"/>
                <a:chExt cx="480" cy="480"/>
              </a:xfrm>
            </p:grpSpPr>
            <p:sp>
              <p:nvSpPr>
                <p:cNvPr id="676" name="Google Shape;676;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77" name="Google Shape;677;p27"/>
                <p:cNvSpPr txBox="1"/>
                <p:nvPr/>
              </p:nvSpPr>
              <p:spPr>
                <a:xfrm>
                  <a:off x="910" y="1206"/>
                  <a:ext cx="295"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8</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(2,2)</a:t>
                  </a:r>
                  <a:endParaRPr/>
                </a:p>
              </p:txBody>
            </p:sp>
          </p:grpSp>
          <p:grpSp>
            <p:nvGrpSpPr>
              <p:cNvPr id="678" name="Google Shape;678;p27"/>
              <p:cNvGrpSpPr/>
              <p:nvPr/>
            </p:nvGrpSpPr>
            <p:grpSpPr>
              <a:xfrm>
                <a:off x="4128" y="1344"/>
                <a:ext cx="480" cy="480"/>
                <a:chOff x="816" y="1152"/>
                <a:chExt cx="480" cy="480"/>
              </a:xfrm>
            </p:grpSpPr>
            <p:sp>
              <p:nvSpPr>
                <p:cNvPr id="679" name="Google Shape;679;p27"/>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80" name="Google Shape;680;p27"/>
                <p:cNvSpPr txBox="1"/>
                <p:nvPr/>
              </p:nvSpPr>
              <p:spPr>
                <a:xfrm>
                  <a:off x="910" y="1206"/>
                  <a:ext cx="294" cy="33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11</a:t>
                  </a:r>
                  <a:endParaRPr/>
                </a:p>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(3,2)</a:t>
                  </a:r>
                  <a:endParaRPr/>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28"/>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000000"/>
                </a:solidFill>
                <a:latin typeface="Arial"/>
                <a:ea typeface="Arial"/>
                <a:cs typeface="Arial"/>
                <a:sym typeface="Arial"/>
              </a:rPr>
              <a:t>28</a:t>
            </a:fld>
            <a:endParaRPr sz="1000" b="0" i="0" u="none" strike="noStrike" cap="none">
              <a:solidFill>
                <a:srgbClr val="000000"/>
              </a:solidFill>
              <a:latin typeface="Arial"/>
              <a:ea typeface="Arial"/>
              <a:cs typeface="Arial"/>
              <a:sym typeface="Arial"/>
            </a:endParaRPr>
          </a:p>
        </p:txBody>
      </p:sp>
      <p:sp>
        <p:nvSpPr>
          <p:cNvPr id="686" name="Google Shape;686;p28"/>
          <p:cNvSpPr/>
          <p:nvPr/>
        </p:nvSpPr>
        <p:spPr>
          <a:xfrm>
            <a:off x="1729613" y="3810000"/>
            <a:ext cx="5791200" cy="381000"/>
          </a:xfrm>
          <a:prstGeom prst="ellipse">
            <a:avLst/>
          </a:pr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87" name="Google Shape;687;p28"/>
          <p:cNvSpPr/>
          <p:nvPr/>
        </p:nvSpPr>
        <p:spPr>
          <a:xfrm>
            <a:off x="1729613" y="2590800"/>
            <a:ext cx="5791200" cy="381000"/>
          </a:xfrm>
          <a:prstGeom prst="ellipse">
            <a:avLst/>
          </a:pr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88" name="Google Shape;688;p28"/>
          <p:cNvSpPr/>
          <p:nvPr/>
        </p:nvSpPr>
        <p:spPr>
          <a:xfrm>
            <a:off x="1729613" y="5029200"/>
            <a:ext cx="5791200" cy="381000"/>
          </a:xfrm>
          <a:prstGeom prst="ellipse">
            <a:avLst/>
          </a:prstGeom>
          <a:noFill/>
          <a:ln w="5715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grpSp>
        <p:nvGrpSpPr>
          <p:cNvPr id="689" name="Google Shape;689;p28"/>
          <p:cNvGrpSpPr/>
          <p:nvPr/>
        </p:nvGrpSpPr>
        <p:grpSpPr>
          <a:xfrm>
            <a:off x="2567813" y="2819400"/>
            <a:ext cx="4114800" cy="1676400"/>
            <a:chOff x="1776" y="1344"/>
            <a:chExt cx="2592" cy="1008"/>
          </a:xfrm>
        </p:grpSpPr>
        <p:cxnSp>
          <p:nvCxnSpPr>
            <p:cNvPr id="690" name="Google Shape;690;p28"/>
            <p:cNvCxnSpPr/>
            <p:nvPr/>
          </p:nvCxnSpPr>
          <p:spPr>
            <a:xfrm>
              <a:off x="1776" y="1344"/>
              <a:ext cx="0" cy="1008"/>
            </a:xfrm>
            <a:prstGeom prst="straightConnector1">
              <a:avLst/>
            </a:prstGeom>
            <a:noFill/>
            <a:ln w="12700" cap="flat" cmpd="sng">
              <a:solidFill>
                <a:schemeClr val="dk1"/>
              </a:solidFill>
              <a:prstDash val="solid"/>
              <a:round/>
              <a:headEnd type="none" w="sm" len="sm"/>
              <a:tailEnd type="none" w="sm" len="sm"/>
            </a:ln>
          </p:spPr>
        </p:cxnSp>
        <p:cxnSp>
          <p:nvCxnSpPr>
            <p:cNvPr id="691" name="Google Shape;691;p28"/>
            <p:cNvCxnSpPr/>
            <p:nvPr/>
          </p:nvCxnSpPr>
          <p:spPr>
            <a:xfrm>
              <a:off x="2640" y="1344"/>
              <a:ext cx="0" cy="1008"/>
            </a:xfrm>
            <a:prstGeom prst="straightConnector1">
              <a:avLst/>
            </a:prstGeom>
            <a:noFill/>
            <a:ln w="12700" cap="flat" cmpd="sng">
              <a:solidFill>
                <a:schemeClr val="dk1"/>
              </a:solidFill>
              <a:prstDash val="solid"/>
              <a:round/>
              <a:headEnd type="none" w="sm" len="sm"/>
              <a:tailEnd type="none" w="sm" len="sm"/>
            </a:ln>
          </p:spPr>
        </p:cxnSp>
        <p:cxnSp>
          <p:nvCxnSpPr>
            <p:cNvPr id="692" name="Google Shape;692;p28"/>
            <p:cNvCxnSpPr/>
            <p:nvPr/>
          </p:nvCxnSpPr>
          <p:spPr>
            <a:xfrm>
              <a:off x="3504" y="1344"/>
              <a:ext cx="0" cy="1008"/>
            </a:xfrm>
            <a:prstGeom prst="straightConnector1">
              <a:avLst/>
            </a:prstGeom>
            <a:noFill/>
            <a:ln w="12700" cap="flat" cmpd="sng">
              <a:solidFill>
                <a:schemeClr val="dk1"/>
              </a:solidFill>
              <a:prstDash val="solid"/>
              <a:round/>
              <a:headEnd type="none" w="sm" len="sm"/>
              <a:tailEnd type="none" w="sm" len="sm"/>
            </a:ln>
          </p:spPr>
        </p:cxnSp>
        <p:cxnSp>
          <p:nvCxnSpPr>
            <p:cNvPr id="693" name="Google Shape;693;p28"/>
            <p:cNvCxnSpPr/>
            <p:nvPr/>
          </p:nvCxnSpPr>
          <p:spPr>
            <a:xfrm>
              <a:off x="4368" y="1344"/>
              <a:ext cx="0" cy="1008"/>
            </a:xfrm>
            <a:prstGeom prst="straightConnector1">
              <a:avLst/>
            </a:prstGeom>
            <a:noFill/>
            <a:ln w="12700" cap="flat" cmpd="sng">
              <a:solidFill>
                <a:schemeClr val="dk1"/>
              </a:solidFill>
              <a:prstDash val="solid"/>
              <a:round/>
              <a:headEnd type="none" w="sm" len="sm"/>
              <a:tailEnd type="none" w="sm" len="sm"/>
            </a:ln>
          </p:spPr>
        </p:cxnSp>
      </p:grpSp>
      <p:sp>
        <p:nvSpPr>
          <p:cNvPr id="694" name="Google Shape;694;p28"/>
          <p:cNvSpPr txBox="1">
            <a:spLocks noGrp="1"/>
          </p:cNvSpPr>
          <p:nvPr>
            <p:ph type="title"/>
          </p:nvPr>
        </p:nvSpPr>
        <p:spPr>
          <a:xfrm>
            <a:off x="914400" y="533400"/>
            <a:ext cx="7848600" cy="381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MPI_Cart_sub  –  Example</a:t>
            </a:r>
            <a:endParaRPr/>
          </a:p>
        </p:txBody>
      </p:sp>
      <p:sp>
        <p:nvSpPr>
          <p:cNvPr id="695" name="Google Shape;695;p28"/>
          <p:cNvSpPr txBox="1">
            <a:spLocks noGrp="1"/>
          </p:cNvSpPr>
          <p:nvPr>
            <p:ph type="body" idx="1"/>
          </p:nvPr>
        </p:nvSpPr>
        <p:spPr>
          <a:xfrm>
            <a:off x="662813" y="5486400"/>
            <a:ext cx="8088312" cy="457200"/>
          </a:xfrm>
          <a:prstGeom prst="rect">
            <a:avLst/>
          </a:prstGeom>
          <a:noFill/>
          <a:ln>
            <a:noFill/>
          </a:ln>
        </p:spPr>
        <p:txBody>
          <a:bodyPr spcFirstLastPara="1" wrap="square" lIns="91425" tIns="45700" rIns="91425" bIns="45700" anchor="t" anchorCtr="0">
            <a:noAutofit/>
          </a:bodyPr>
          <a:lstStyle/>
          <a:p>
            <a:pPr marL="288925" lvl="0" indent="-288925" algn="l" rtl="0">
              <a:spcBef>
                <a:spcPts val="0"/>
              </a:spcBef>
              <a:spcAft>
                <a:spcPts val="0"/>
              </a:spcAft>
              <a:buClr>
                <a:schemeClr val="dk1"/>
              </a:buClr>
              <a:buSzPts val="2000"/>
              <a:buFont typeface="Tahoma"/>
              <a:buChar char="•"/>
            </a:pPr>
            <a:r>
              <a:rPr lang="en-US" sz="2000"/>
              <a:t>MPI_Cart_sub( comm_cart, remain_dims, </a:t>
            </a:r>
            <a:r>
              <a:rPr lang="en-US" sz="2000" b="1" i="1">
                <a:solidFill>
                  <a:srgbClr val="FF0000"/>
                </a:solidFill>
              </a:rPr>
              <a:t>comm_sub</a:t>
            </a:r>
            <a:r>
              <a:rPr lang="en-US" sz="2000">
                <a:solidFill>
                  <a:schemeClr val="lt2"/>
                </a:solidFill>
              </a:rPr>
              <a:t>, </a:t>
            </a:r>
            <a:r>
              <a:rPr lang="en-US" sz="2000" i="1">
                <a:solidFill>
                  <a:schemeClr val="lt2"/>
                </a:solidFill>
              </a:rPr>
              <a:t>ierror</a:t>
            </a:r>
            <a:r>
              <a:rPr lang="en-US" sz="2000"/>
              <a:t>)</a:t>
            </a:r>
            <a:endParaRPr sz="2000" b="1">
              <a:solidFill>
                <a:srgbClr val="FF0000"/>
              </a:solidFill>
            </a:endParaRPr>
          </a:p>
        </p:txBody>
      </p:sp>
      <p:grpSp>
        <p:nvGrpSpPr>
          <p:cNvPr id="696" name="Google Shape;696;p28"/>
          <p:cNvGrpSpPr/>
          <p:nvPr/>
        </p:nvGrpSpPr>
        <p:grpSpPr>
          <a:xfrm>
            <a:off x="2186813" y="2057400"/>
            <a:ext cx="4876800" cy="762000"/>
            <a:chOff x="1536" y="1344"/>
            <a:chExt cx="3072" cy="480"/>
          </a:xfrm>
        </p:grpSpPr>
        <p:grpSp>
          <p:nvGrpSpPr>
            <p:cNvPr id="697" name="Google Shape;697;p28"/>
            <p:cNvGrpSpPr/>
            <p:nvPr/>
          </p:nvGrpSpPr>
          <p:grpSpPr>
            <a:xfrm>
              <a:off x="1536" y="1344"/>
              <a:ext cx="480" cy="480"/>
              <a:chOff x="816" y="1152"/>
              <a:chExt cx="480" cy="480"/>
            </a:xfrm>
          </p:grpSpPr>
          <p:sp>
            <p:nvSpPr>
              <p:cNvPr id="698" name="Google Shape;698;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699" name="Google Shape;699;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(0,0)</a:t>
                </a:r>
                <a:endParaRPr sz="2400" b="1" i="0" u="none" strike="noStrike" cap="none">
                  <a:solidFill>
                    <a:srgbClr val="000000"/>
                  </a:solidFill>
                  <a:latin typeface="Arial"/>
                  <a:ea typeface="Arial"/>
                  <a:cs typeface="Arial"/>
                  <a:sym typeface="Arial"/>
                </a:endParaRPr>
              </a:p>
            </p:txBody>
          </p:sp>
        </p:grpSp>
        <p:grpSp>
          <p:nvGrpSpPr>
            <p:cNvPr id="700" name="Google Shape;700;p28"/>
            <p:cNvGrpSpPr/>
            <p:nvPr/>
          </p:nvGrpSpPr>
          <p:grpSpPr>
            <a:xfrm>
              <a:off x="2400" y="1344"/>
              <a:ext cx="480" cy="480"/>
              <a:chOff x="816" y="1152"/>
              <a:chExt cx="480" cy="480"/>
            </a:xfrm>
          </p:grpSpPr>
          <p:sp>
            <p:nvSpPr>
              <p:cNvPr id="701" name="Google Shape;701;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02" name="Google Shape;702;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sz="2400" b="1" i="0" u="none" strike="noStrike" cap="none">
                  <a:solidFill>
                    <a:srgbClr val="000000"/>
                  </a:solidFill>
                  <a:latin typeface="Arial"/>
                  <a:ea typeface="Arial"/>
                  <a:cs typeface="Arial"/>
                  <a:sym typeface="Arial"/>
                </a:endParaRPr>
              </a:p>
            </p:txBody>
          </p:sp>
        </p:grpSp>
        <p:grpSp>
          <p:nvGrpSpPr>
            <p:cNvPr id="703" name="Google Shape;703;p28"/>
            <p:cNvGrpSpPr/>
            <p:nvPr/>
          </p:nvGrpSpPr>
          <p:grpSpPr>
            <a:xfrm>
              <a:off x="3264" y="1344"/>
              <a:ext cx="480" cy="480"/>
              <a:chOff x="816" y="1152"/>
              <a:chExt cx="480" cy="480"/>
            </a:xfrm>
          </p:grpSpPr>
          <p:sp>
            <p:nvSpPr>
              <p:cNvPr id="704" name="Google Shape;704;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05" name="Google Shape;705;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6</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(2,0)</a:t>
                </a:r>
                <a:endParaRPr sz="2400" b="1" i="0" u="none" strike="noStrike" cap="none">
                  <a:solidFill>
                    <a:srgbClr val="000000"/>
                  </a:solidFill>
                  <a:latin typeface="Arial"/>
                  <a:ea typeface="Arial"/>
                  <a:cs typeface="Arial"/>
                  <a:sym typeface="Arial"/>
                </a:endParaRPr>
              </a:p>
            </p:txBody>
          </p:sp>
        </p:grpSp>
        <p:grpSp>
          <p:nvGrpSpPr>
            <p:cNvPr id="706" name="Google Shape;706;p28"/>
            <p:cNvGrpSpPr/>
            <p:nvPr/>
          </p:nvGrpSpPr>
          <p:grpSpPr>
            <a:xfrm>
              <a:off x="4128" y="1344"/>
              <a:ext cx="480" cy="480"/>
              <a:chOff x="816" y="1152"/>
              <a:chExt cx="480" cy="480"/>
            </a:xfrm>
          </p:grpSpPr>
          <p:sp>
            <p:nvSpPr>
              <p:cNvPr id="707" name="Google Shape;707;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08" name="Google Shape;708;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9</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(3,0)</a:t>
                </a:r>
                <a:endParaRPr sz="2400" b="1" i="0" u="none" strike="noStrike" cap="none">
                  <a:solidFill>
                    <a:srgbClr val="000000"/>
                  </a:solidFill>
                  <a:latin typeface="Arial"/>
                  <a:ea typeface="Arial"/>
                  <a:cs typeface="Arial"/>
                  <a:sym typeface="Arial"/>
                </a:endParaRPr>
              </a:p>
            </p:txBody>
          </p:sp>
        </p:grpSp>
      </p:grpSp>
      <p:grpSp>
        <p:nvGrpSpPr>
          <p:cNvPr id="709" name="Google Shape;709;p28"/>
          <p:cNvGrpSpPr/>
          <p:nvPr/>
        </p:nvGrpSpPr>
        <p:grpSpPr>
          <a:xfrm>
            <a:off x="2186813" y="3276600"/>
            <a:ext cx="4876800" cy="762000"/>
            <a:chOff x="1536" y="1344"/>
            <a:chExt cx="3072" cy="480"/>
          </a:xfrm>
        </p:grpSpPr>
        <p:grpSp>
          <p:nvGrpSpPr>
            <p:cNvPr id="710" name="Google Shape;710;p28"/>
            <p:cNvGrpSpPr/>
            <p:nvPr/>
          </p:nvGrpSpPr>
          <p:grpSpPr>
            <a:xfrm>
              <a:off x="1536" y="1344"/>
              <a:ext cx="480" cy="480"/>
              <a:chOff x="816" y="1152"/>
              <a:chExt cx="480" cy="480"/>
            </a:xfrm>
          </p:grpSpPr>
          <p:sp>
            <p:nvSpPr>
              <p:cNvPr id="711" name="Google Shape;711;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12" name="Google Shape;712;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(0,1)</a:t>
                </a:r>
                <a:endParaRPr sz="2400" b="1" i="0" u="none" strike="noStrike" cap="none">
                  <a:solidFill>
                    <a:srgbClr val="000000"/>
                  </a:solidFill>
                  <a:latin typeface="Arial"/>
                  <a:ea typeface="Arial"/>
                  <a:cs typeface="Arial"/>
                  <a:sym typeface="Arial"/>
                </a:endParaRPr>
              </a:p>
            </p:txBody>
          </p:sp>
        </p:grpSp>
        <p:grpSp>
          <p:nvGrpSpPr>
            <p:cNvPr id="713" name="Google Shape;713;p28"/>
            <p:cNvGrpSpPr/>
            <p:nvPr/>
          </p:nvGrpSpPr>
          <p:grpSpPr>
            <a:xfrm>
              <a:off x="2400" y="1344"/>
              <a:ext cx="480" cy="480"/>
              <a:chOff x="816" y="1152"/>
              <a:chExt cx="480" cy="480"/>
            </a:xfrm>
          </p:grpSpPr>
          <p:sp>
            <p:nvSpPr>
              <p:cNvPr id="714" name="Google Shape;714;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15" name="Google Shape;715;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4</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sz="2400" b="1" i="0" u="none" strike="noStrike" cap="none">
                  <a:solidFill>
                    <a:srgbClr val="000000"/>
                  </a:solidFill>
                  <a:latin typeface="Arial"/>
                  <a:ea typeface="Arial"/>
                  <a:cs typeface="Arial"/>
                  <a:sym typeface="Arial"/>
                </a:endParaRPr>
              </a:p>
            </p:txBody>
          </p:sp>
        </p:grpSp>
        <p:grpSp>
          <p:nvGrpSpPr>
            <p:cNvPr id="716" name="Google Shape;716;p28"/>
            <p:cNvGrpSpPr/>
            <p:nvPr/>
          </p:nvGrpSpPr>
          <p:grpSpPr>
            <a:xfrm>
              <a:off x="3264" y="1344"/>
              <a:ext cx="480" cy="480"/>
              <a:chOff x="816" y="1152"/>
              <a:chExt cx="480" cy="480"/>
            </a:xfrm>
          </p:grpSpPr>
          <p:sp>
            <p:nvSpPr>
              <p:cNvPr id="717" name="Google Shape;717;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18" name="Google Shape;718;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7</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(2,1)</a:t>
                </a:r>
                <a:endParaRPr sz="2400" b="1" i="0" u="none" strike="noStrike" cap="none">
                  <a:solidFill>
                    <a:srgbClr val="000000"/>
                  </a:solidFill>
                  <a:latin typeface="Arial"/>
                  <a:ea typeface="Arial"/>
                  <a:cs typeface="Arial"/>
                  <a:sym typeface="Arial"/>
                </a:endParaRPr>
              </a:p>
            </p:txBody>
          </p:sp>
        </p:grpSp>
        <p:grpSp>
          <p:nvGrpSpPr>
            <p:cNvPr id="719" name="Google Shape;719;p28"/>
            <p:cNvGrpSpPr/>
            <p:nvPr/>
          </p:nvGrpSpPr>
          <p:grpSpPr>
            <a:xfrm>
              <a:off x="4128" y="1344"/>
              <a:ext cx="480" cy="480"/>
              <a:chOff x="816" y="1152"/>
              <a:chExt cx="480" cy="480"/>
            </a:xfrm>
          </p:grpSpPr>
          <p:sp>
            <p:nvSpPr>
              <p:cNvPr id="720" name="Google Shape;720;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21" name="Google Shape;721;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10</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(3,1)</a:t>
                </a:r>
                <a:endParaRPr sz="2400" b="1" i="0" u="none" strike="noStrike" cap="none">
                  <a:solidFill>
                    <a:srgbClr val="000000"/>
                  </a:solidFill>
                  <a:latin typeface="Arial"/>
                  <a:ea typeface="Arial"/>
                  <a:cs typeface="Arial"/>
                  <a:sym typeface="Arial"/>
                </a:endParaRPr>
              </a:p>
            </p:txBody>
          </p:sp>
        </p:grpSp>
      </p:grpSp>
      <p:grpSp>
        <p:nvGrpSpPr>
          <p:cNvPr id="722" name="Google Shape;722;p28"/>
          <p:cNvGrpSpPr/>
          <p:nvPr/>
        </p:nvGrpSpPr>
        <p:grpSpPr>
          <a:xfrm>
            <a:off x="2186813" y="4495800"/>
            <a:ext cx="4876800" cy="762000"/>
            <a:chOff x="1536" y="1344"/>
            <a:chExt cx="3072" cy="480"/>
          </a:xfrm>
        </p:grpSpPr>
        <p:grpSp>
          <p:nvGrpSpPr>
            <p:cNvPr id="723" name="Google Shape;723;p28"/>
            <p:cNvGrpSpPr/>
            <p:nvPr/>
          </p:nvGrpSpPr>
          <p:grpSpPr>
            <a:xfrm>
              <a:off x="1536" y="1344"/>
              <a:ext cx="480" cy="480"/>
              <a:chOff x="816" y="1152"/>
              <a:chExt cx="480" cy="480"/>
            </a:xfrm>
          </p:grpSpPr>
          <p:sp>
            <p:nvSpPr>
              <p:cNvPr id="724" name="Google Shape;724;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25" name="Google Shape;725;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(0,2)</a:t>
                </a:r>
                <a:endParaRPr sz="2400" b="1" i="0" u="none" strike="noStrike" cap="none">
                  <a:solidFill>
                    <a:srgbClr val="000000"/>
                  </a:solidFill>
                  <a:latin typeface="Arial"/>
                  <a:ea typeface="Arial"/>
                  <a:cs typeface="Arial"/>
                  <a:sym typeface="Arial"/>
                </a:endParaRPr>
              </a:p>
            </p:txBody>
          </p:sp>
        </p:grpSp>
        <p:grpSp>
          <p:nvGrpSpPr>
            <p:cNvPr id="726" name="Google Shape;726;p28"/>
            <p:cNvGrpSpPr/>
            <p:nvPr/>
          </p:nvGrpSpPr>
          <p:grpSpPr>
            <a:xfrm>
              <a:off x="2400" y="1344"/>
              <a:ext cx="480" cy="480"/>
              <a:chOff x="816" y="1152"/>
              <a:chExt cx="480" cy="480"/>
            </a:xfrm>
          </p:grpSpPr>
          <p:sp>
            <p:nvSpPr>
              <p:cNvPr id="727" name="Google Shape;727;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28" name="Google Shape;728;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5</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(1,2)</a:t>
                </a:r>
                <a:endParaRPr sz="2400" b="1" i="0" u="none" strike="noStrike" cap="none">
                  <a:solidFill>
                    <a:srgbClr val="000000"/>
                  </a:solidFill>
                  <a:latin typeface="Arial"/>
                  <a:ea typeface="Arial"/>
                  <a:cs typeface="Arial"/>
                  <a:sym typeface="Arial"/>
                </a:endParaRPr>
              </a:p>
            </p:txBody>
          </p:sp>
        </p:grpSp>
        <p:grpSp>
          <p:nvGrpSpPr>
            <p:cNvPr id="729" name="Google Shape;729;p28"/>
            <p:cNvGrpSpPr/>
            <p:nvPr/>
          </p:nvGrpSpPr>
          <p:grpSpPr>
            <a:xfrm>
              <a:off x="3264" y="1344"/>
              <a:ext cx="480" cy="480"/>
              <a:chOff x="816" y="1152"/>
              <a:chExt cx="480" cy="480"/>
            </a:xfrm>
          </p:grpSpPr>
          <p:sp>
            <p:nvSpPr>
              <p:cNvPr id="730" name="Google Shape;730;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31" name="Google Shape;731;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8</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(2,2)</a:t>
                </a:r>
                <a:endParaRPr sz="2400" b="1" i="0" u="none" strike="noStrike" cap="none">
                  <a:solidFill>
                    <a:srgbClr val="000000"/>
                  </a:solidFill>
                  <a:latin typeface="Arial"/>
                  <a:ea typeface="Arial"/>
                  <a:cs typeface="Arial"/>
                  <a:sym typeface="Arial"/>
                </a:endParaRPr>
              </a:p>
            </p:txBody>
          </p:sp>
        </p:grpSp>
        <p:grpSp>
          <p:nvGrpSpPr>
            <p:cNvPr id="732" name="Google Shape;732;p28"/>
            <p:cNvGrpSpPr/>
            <p:nvPr/>
          </p:nvGrpSpPr>
          <p:grpSpPr>
            <a:xfrm>
              <a:off x="4128" y="1344"/>
              <a:ext cx="480" cy="480"/>
              <a:chOff x="816" y="1152"/>
              <a:chExt cx="480" cy="480"/>
            </a:xfrm>
          </p:grpSpPr>
          <p:sp>
            <p:nvSpPr>
              <p:cNvPr id="733" name="Google Shape;733;p28"/>
              <p:cNvSpPr/>
              <p:nvPr/>
            </p:nvSpPr>
            <p:spPr>
              <a:xfrm>
                <a:off x="816" y="1152"/>
                <a:ext cx="480" cy="480"/>
              </a:xfrm>
              <a:prstGeom prst="ellipse">
                <a:avLst/>
              </a:prstGeom>
              <a:solidFill>
                <a:schemeClr val="lt1"/>
              </a:solidFill>
              <a:ln w="12700" cap="flat" cmpd="sng">
                <a:solidFill>
                  <a:schemeClr val="dk1"/>
                </a:solidFill>
                <a:prstDash val="solid"/>
                <a:round/>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34" name="Google Shape;734;p28"/>
              <p:cNvSpPr txBox="1"/>
              <p:nvPr/>
            </p:nvSpPr>
            <p:spPr>
              <a:xfrm>
                <a:off x="908" y="1200"/>
                <a:ext cx="296" cy="34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11</a:t>
                </a:r>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(3,2)</a:t>
                </a:r>
                <a:endParaRPr sz="2400" b="1" i="0" u="none" strike="noStrike" cap="none">
                  <a:solidFill>
                    <a:srgbClr val="000000"/>
                  </a:solidFill>
                  <a:latin typeface="Arial"/>
                  <a:ea typeface="Arial"/>
                  <a:cs typeface="Arial"/>
                  <a:sym typeface="Arial"/>
                </a:endParaRPr>
              </a:p>
            </p:txBody>
          </p:sp>
        </p:grpSp>
      </p:grpSp>
      <p:sp>
        <p:nvSpPr>
          <p:cNvPr id="735" name="Google Shape;735;p28"/>
          <p:cNvSpPr/>
          <p:nvPr/>
        </p:nvSpPr>
        <p:spPr>
          <a:xfrm>
            <a:off x="1501013" y="1981200"/>
            <a:ext cx="6248400" cy="1066800"/>
          </a:xfrm>
          <a:prstGeom prst="rect">
            <a:avLst/>
          </a:prstGeom>
          <a:no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36" name="Google Shape;736;p28"/>
          <p:cNvSpPr/>
          <p:nvPr/>
        </p:nvSpPr>
        <p:spPr>
          <a:xfrm>
            <a:off x="1501013" y="3200400"/>
            <a:ext cx="6248400" cy="1066800"/>
          </a:xfrm>
          <a:prstGeom prst="rect">
            <a:avLst/>
          </a:prstGeom>
          <a:no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sp>
        <p:nvSpPr>
          <p:cNvPr id="737" name="Google Shape;737;p28"/>
          <p:cNvSpPr/>
          <p:nvPr/>
        </p:nvSpPr>
        <p:spPr>
          <a:xfrm>
            <a:off x="1501013" y="4419600"/>
            <a:ext cx="6248400" cy="1066800"/>
          </a:xfrm>
          <a:prstGeom prst="rect">
            <a:avLst/>
          </a:prstGeom>
          <a:noFill/>
          <a:ln w="28575" cap="flat" cmpd="sng">
            <a:solidFill>
              <a:srgbClr val="FF0000"/>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chemeClr val="dk1"/>
              </a:buClr>
              <a:buSzPts val="4400"/>
              <a:buFont typeface="Arial"/>
              <a:buNone/>
            </a:pPr>
            <a:endParaRPr sz="4400" b="1" i="0" u="none" strike="noStrike" cap="none">
              <a:solidFill>
                <a:srgbClr val="000000"/>
              </a:solidFill>
              <a:latin typeface="Tahoma"/>
              <a:ea typeface="Tahoma"/>
              <a:cs typeface="Tahoma"/>
              <a:sym typeface="Tahoma"/>
            </a:endParaRPr>
          </a:p>
        </p:txBody>
      </p:sp>
      <p:cxnSp>
        <p:nvCxnSpPr>
          <p:cNvPr id="738" name="Google Shape;738;p28"/>
          <p:cNvCxnSpPr/>
          <p:nvPr/>
        </p:nvCxnSpPr>
        <p:spPr>
          <a:xfrm rot="10800000" flipH="1">
            <a:off x="6454013" y="5486400"/>
            <a:ext cx="304800" cy="152400"/>
          </a:xfrm>
          <a:prstGeom prst="straightConnector1">
            <a:avLst/>
          </a:prstGeom>
          <a:noFill/>
          <a:ln w="12700" cap="flat" cmpd="sng">
            <a:solidFill>
              <a:schemeClr val="dk1"/>
            </a:solidFill>
            <a:prstDash val="solid"/>
            <a:round/>
            <a:headEnd type="none" w="sm" len="sm"/>
            <a:tailEnd type="none" w="sm" len="sm"/>
          </a:ln>
        </p:spPr>
      </p:cxnSp>
      <p:cxnSp>
        <p:nvCxnSpPr>
          <p:cNvPr id="739" name="Google Shape;739;p28"/>
          <p:cNvCxnSpPr/>
          <p:nvPr/>
        </p:nvCxnSpPr>
        <p:spPr>
          <a:xfrm rot="10800000" flipH="1">
            <a:off x="6454013" y="4267200"/>
            <a:ext cx="762000" cy="1371600"/>
          </a:xfrm>
          <a:prstGeom prst="straightConnector1">
            <a:avLst/>
          </a:prstGeom>
          <a:noFill/>
          <a:ln w="12700" cap="flat" cmpd="sng">
            <a:solidFill>
              <a:schemeClr val="dk1"/>
            </a:solidFill>
            <a:prstDash val="solid"/>
            <a:round/>
            <a:headEnd type="none" w="sm" len="sm"/>
            <a:tailEnd type="none" w="sm" len="sm"/>
          </a:ln>
        </p:spPr>
      </p:cxnSp>
      <p:cxnSp>
        <p:nvCxnSpPr>
          <p:cNvPr id="740" name="Google Shape;740;p28"/>
          <p:cNvCxnSpPr/>
          <p:nvPr/>
        </p:nvCxnSpPr>
        <p:spPr>
          <a:xfrm rot="10800000" flipH="1">
            <a:off x="6454013" y="3048000"/>
            <a:ext cx="914400" cy="2590800"/>
          </a:xfrm>
          <a:prstGeom prst="straightConnector1">
            <a:avLst/>
          </a:prstGeom>
          <a:noFill/>
          <a:ln w="12700" cap="flat" cmpd="sng">
            <a:solidFill>
              <a:schemeClr val="dk1"/>
            </a:solidFill>
            <a:prstDash val="solid"/>
            <a:round/>
            <a:headEnd type="none" w="sm" len="sm"/>
            <a:tailEnd type="none" w="sm" len="sm"/>
          </a:ln>
        </p:spPr>
      </p:cxnSp>
      <p:sp>
        <p:nvSpPr>
          <p:cNvPr id="741" name="Google Shape;741;p28"/>
          <p:cNvSpPr/>
          <p:nvPr/>
        </p:nvSpPr>
        <p:spPr>
          <a:xfrm>
            <a:off x="891413" y="1447800"/>
            <a:ext cx="7859712" cy="381000"/>
          </a:xfrm>
          <a:prstGeom prst="rect">
            <a:avLst/>
          </a:prstGeom>
          <a:noFill/>
          <a:ln>
            <a:noFill/>
          </a:ln>
        </p:spPr>
        <p:txBody>
          <a:bodyPr spcFirstLastPara="1" wrap="square" lIns="92075" tIns="46025" rIns="92075" bIns="46025" anchor="t" anchorCtr="0">
            <a:noAutofit/>
          </a:bodyPr>
          <a:lstStyle/>
          <a:p>
            <a:pPr marL="288925" marR="0" lvl="0" indent="-288925" algn="l" rtl="0">
              <a:lnSpc>
                <a:spcPct val="100000"/>
              </a:lnSpc>
              <a:spcBef>
                <a:spcPts val="0"/>
              </a:spcBef>
              <a:spcAft>
                <a:spcPts val="0"/>
              </a:spcAft>
              <a:buClr>
                <a:srgbClr val="0000FF"/>
              </a:buClr>
              <a:buSzPts val="2000"/>
              <a:buFont typeface="Tahoma"/>
              <a:buChar char="•"/>
            </a:pPr>
            <a:r>
              <a:rPr lang="en-US" sz="2000" b="1" i="0" u="none" strike="noStrike" cap="none">
                <a:solidFill>
                  <a:srgbClr val="0000FF"/>
                </a:solidFill>
                <a:latin typeface="Tahoma"/>
                <a:ea typeface="Tahoma"/>
                <a:cs typeface="Tahoma"/>
                <a:sym typeface="Tahoma"/>
              </a:rPr>
              <a:t>Ranks</a:t>
            </a:r>
            <a:r>
              <a:rPr lang="en-US" sz="2000" b="0" i="0" u="none" strike="noStrike" cap="none">
                <a:solidFill>
                  <a:srgbClr val="000000"/>
                </a:solidFill>
                <a:latin typeface="Tahoma"/>
                <a:ea typeface="Tahoma"/>
                <a:cs typeface="Tahoma"/>
                <a:sym typeface="Tahoma"/>
              </a:rPr>
              <a:t> and </a:t>
            </a:r>
            <a:r>
              <a:rPr lang="en-US" sz="2000" b="1" i="0" u="none" strike="noStrike" cap="none">
                <a:solidFill>
                  <a:srgbClr val="0000FF"/>
                </a:solidFill>
                <a:latin typeface="Tahoma"/>
                <a:ea typeface="Tahoma"/>
                <a:cs typeface="Tahoma"/>
                <a:sym typeface="Tahoma"/>
              </a:rPr>
              <a:t>Cartesian process coordinates</a:t>
            </a:r>
            <a:r>
              <a:rPr lang="en-US" sz="2000" b="1" i="0" u="none" strike="noStrike" cap="none">
                <a:solidFill>
                  <a:srgbClr val="000000"/>
                </a:solidFill>
                <a:latin typeface="Tahoma"/>
                <a:ea typeface="Tahoma"/>
                <a:cs typeface="Tahoma"/>
                <a:sym typeface="Tahoma"/>
              </a:rPr>
              <a:t> </a:t>
            </a:r>
            <a:r>
              <a:rPr lang="en-US" sz="2000" b="0" i="0" u="none" strike="noStrike" cap="none">
                <a:solidFill>
                  <a:srgbClr val="000000"/>
                </a:solidFill>
                <a:latin typeface="Tahoma"/>
                <a:ea typeface="Tahoma"/>
                <a:cs typeface="Tahoma"/>
                <a:sym typeface="Tahoma"/>
              </a:rPr>
              <a:t>in</a:t>
            </a:r>
            <a:r>
              <a:rPr lang="en-US" sz="2000" b="1" i="0" u="none" strike="noStrike" cap="none">
                <a:solidFill>
                  <a:srgbClr val="000000"/>
                </a:solidFill>
                <a:latin typeface="Tahoma"/>
                <a:ea typeface="Tahoma"/>
                <a:cs typeface="Tahoma"/>
                <a:sym typeface="Tahoma"/>
              </a:rPr>
              <a:t> </a:t>
            </a:r>
            <a:r>
              <a:rPr lang="en-US" sz="2000" b="1" i="0" u="none" strike="noStrike" cap="none">
                <a:solidFill>
                  <a:srgbClr val="FF0000"/>
                </a:solidFill>
                <a:latin typeface="Tahoma"/>
                <a:ea typeface="Tahoma"/>
                <a:cs typeface="Tahoma"/>
                <a:sym typeface="Tahoma"/>
              </a:rPr>
              <a:t>comm_sub</a:t>
            </a:r>
            <a:endParaRPr sz="2000" b="0" i="0" u="none" strike="noStrike" cap="none">
              <a:solidFill>
                <a:srgbClr val="000000"/>
              </a:solidFill>
              <a:latin typeface="Tahoma"/>
              <a:ea typeface="Tahoma"/>
              <a:cs typeface="Tahoma"/>
              <a:sym typeface="Tahoma"/>
            </a:endParaRPr>
          </a:p>
        </p:txBody>
      </p:sp>
      <p:cxnSp>
        <p:nvCxnSpPr>
          <p:cNvPr id="742" name="Google Shape;742;p28"/>
          <p:cNvCxnSpPr/>
          <p:nvPr/>
        </p:nvCxnSpPr>
        <p:spPr>
          <a:xfrm>
            <a:off x="1653413" y="1828800"/>
            <a:ext cx="1371600" cy="228600"/>
          </a:xfrm>
          <a:prstGeom prst="straightConnector1">
            <a:avLst/>
          </a:prstGeom>
          <a:noFill/>
          <a:ln w="12700" cap="flat" cmpd="sng">
            <a:solidFill>
              <a:schemeClr val="dk1"/>
            </a:solidFill>
            <a:prstDash val="solid"/>
            <a:round/>
            <a:headEnd type="none" w="sm" len="sm"/>
            <a:tailEnd type="none" w="sm" len="sm"/>
          </a:ln>
        </p:spPr>
      </p:cxnSp>
      <p:grpSp>
        <p:nvGrpSpPr>
          <p:cNvPr id="743" name="Google Shape;743;p28"/>
          <p:cNvGrpSpPr/>
          <p:nvPr/>
        </p:nvGrpSpPr>
        <p:grpSpPr>
          <a:xfrm>
            <a:off x="2872613" y="1828800"/>
            <a:ext cx="4575175" cy="3155950"/>
            <a:chOff x="1968" y="864"/>
            <a:chExt cx="2882" cy="1988"/>
          </a:xfrm>
        </p:grpSpPr>
        <p:sp>
          <p:nvSpPr>
            <p:cNvPr id="744" name="Google Shape;744;p28"/>
            <p:cNvSpPr txBox="1"/>
            <p:nvPr/>
          </p:nvSpPr>
          <p:spPr>
            <a:xfrm>
              <a:off x="1968" y="912"/>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p:txBody>
        </p:sp>
        <p:sp>
          <p:nvSpPr>
            <p:cNvPr id="745" name="Google Shape;745;p28"/>
            <p:cNvSpPr txBox="1"/>
            <p:nvPr/>
          </p:nvSpPr>
          <p:spPr>
            <a:xfrm>
              <a:off x="2832" y="912"/>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p:txBody>
        </p:sp>
        <p:sp>
          <p:nvSpPr>
            <p:cNvPr id="746" name="Google Shape;746;p28"/>
            <p:cNvSpPr txBox="1"/>
            <p:nvPr/>
          </p:nvSpPr>
          <p:spPr>
            <a:xfrm>
              <a:off x="3696" y="912"/>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p:txBody>
        </p:sp>
        <p:sp>
          <p:nvSpPr>
            <p:cNvPr id="747" name="Google Shape;747;p28"/>
            <p:cNvSpPr txBox="1"/>
            <p:nvPr/>
          </p:nvSpPr>
          <p:spPr>
            <a:xfrm>
              <a:off x="4560" y="912"/>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p:txBody>
        </p:sp>
        <p:sp>
          <p:nvSpPr>
            <p:cNvPr id="748" name="Google Shape;748;p28"/>
            <p:cNvSpPr txBox="1"/>
            <p:nvPr/>
          </p:nvSpPr>
          <p:spPr>
            <a:xfrm>
              <a:off x="1968" y="1680"/>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p:txBody>
        </p:sp>
        <p:sp>
          <p:nvSpPr>
            <p:cNvPr id="749" name="Google Shape;749;p28"/>
            <p:cNvSpPr txBox="1"/>
            <p:nvPr/>
          </p:nvSpPr>
          <p:spPr>
            <a:xfrm>
              <a:off x="2832" y="1680"/>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p:txBody>
        </p:sp>
        <p:sp>
          <p:nvSpPr>
            <p:cNvPr id="750" name="Google Shape;750;p28"/>
            <p:cNvSpPr txBox="1"/>
            <p:nvPr/>
          </p:nvSpPr>
          <p:spPr>
            <a:xfrm>
              <a:off x="3696" y="1680"/>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p:txBody>
        </p:sp>
        <p:sp>
          <p:nvSpPr>
            <p:cNvPr id="751" name="Google Shape;751;p28"/>
            <p:cNvSpPr txBox="1"/>
            <p:nvPr/>
          </p:nvSpPr>
          <p:spPr>
            <a:xfrm>
              <a:off x="4560" y="1680"/>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p:txBody>
        </p:sp>
        <p:sp>
          <p:nvSpPr>
            <p:cNvPr id="752" name="Google Shape;752;p28"/>
            <p:cNvSpPr txBox="1"/>
            <p:nvPr/>
          </p:nvSpPr>
          <p:spPr>
            <a:xfrm>
              <a:off x="1968" y="2448"/>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(0)</a:t>
              </a:r>
              <a:endParaRPr/>
            </a:p>
          </p:txBody>
        </p:sp>
        <p:sp>
          <p:nvSpPr>
            <p:cNvPr id="753" name="Google Shape;753;p28"/>
            <p:cNvSpPr txBox="1"/>
            <p:nvPr/>
          </p:nvSpPr>
          <p:spPr>
            <a:xfrm>
              <a:off x="2832" y="2448"/>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(1)</a:t>
              </a:r>
              <a:endParaRPr/>
            </a:p>
          </p:txBody>
        </p:sp>
        <p:sp>
          <p:nvSpPr>
            <p:cNvPr id="754" name="Google Shape;754;p28"/>
            <p:cNvSpPr txBox="1"/>
            <p:nvPr/>
          </p:nvSpPr>
          <p:spPr>
            <a:xfrm>
              <a:off x="3696" y="2448"/>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(2)</a:t>
              </a:r>
              <a:endParaRPr/>
            </a:p>
          </p:txBody>
        </p:sp>
        <p:sp>
          <p:nvSpPr>
            <p:cNvPr id="755" name="Google Shape;755;p28"/>
            <p:cNvSpPr txBox="1"/>
            <p:nvPr/>
          </p:nvSpPr>
          <p:spPr>
            <a:xfrm>
              <a:off x="4560" y="2448"/>
              <a:ext cx="290" cy="404"/>
            </a:xfrm>
            <a:prstGeom prst="rect">
              <a:avLst/>
            </a:prstGeom>
            <a:noFill/>
            <a:ln>
              <a:noFill/>
            </a:ln>
          </p:spPr>
          <p:txBody>
            <a:bodyPr spcFirstLastPara="1" wrap="square" lIns="90000" tIns="46800" rIns="90000" bIns="46800" anchor="t" anchorCtr="0">
              <a:spAutoFit/>
            </a:bodyPr>
            <a:lstStyle/>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a:p>
              <a:pPr marL="0" marR="0" lvl="0" indent="0" algn="ctr" rtl="0">
                <a:lnSpc>
                  <a:spcPct val="100000"/>
                </a:lnSpc>
                <a:spcBef>
                  <a:spcPts val="0"/>
                </a:spcBef>
                <a:spcAft>
                  <a:spcPts val="0"/>
                </a:spcAft>
                <a:buClr>
                  <a:srgbClr val="0000FF"/>
                </a:buClr>
                <a:buSzPts val="1800"/>
                <a:buFont typeface="Arial"/>
                <a:buNone/>
              </a:pPr>
              <a:r>
                <a:rPr lang="en-US" sz="1800" b="1" i="0" u="none" strike="noStrike" cap="none">
                  <a:solidFill>
                    <a:srgbClr val="0000FF"/>
                  </a:solidFill>
                  <a:latin typeface="Arial"/>
                  <a:ea typeface="Arial"/>
                  <a:cs typeface="Arial"/>
                  <a:sym typeface="Arial"/>
                </a:rPr>
                <a:t>(3)</a:t>
              </a:r>
              <a:endParaRPr/>
            </a:p>
          </p:txBody>
        </p:sp>
        <p:cxnSp>
          <p:nvCxnSpPr>
            <p:cNvPr id="756" name="Google Shape;756;p28"/>
            <p:cNvCxnSpPr/>
            <p:nvPr/>
          </p:nvCxnSpPr>
          <p:spPr>
            <a:xfrm flipH="1">
              <a:off x="2208" y="864"/>
              <a:ext cx="288" cy="288"/>
            </a:xfrm>
            <a:prstGeom prst="straightConnector1">
              <a:avLst/>
            </a:prstGeom>
            <a:noFill/>
            <a:ln w="12700" cap="flat" cmpd="sng">
              <a:solidFill>
                <a:schemeClr val="dk1"/>
              </a:solidFill>
              <a:prstDash val="solid"/>
              <a:round/>
              <a:headEnd type="none" w="sm" len="sm"/>
              <a:tailEnd type="none" w="sm" len="sm"/>
            </a:ln>
          </p:spPr>
        </p:cxnSp>
      </p:grpSp>
      <p:sp>
        <p:nvSpPr>
          <p:cNvPr id="757" name="Google Shape;757;p28"/>
          <p:cNvSpPr/>
          <p:nvPr/>
        </p:nvSpPr>
        <p:spPr>
          <a:xfrm>
            <a:off x="5322125" y="6019800"/>
            <a:ext cx="1676400" cy="381000"/>
          </a:xfrm>
          <a:prstGeom prst="wedgeEllipseCallout">
            <a:avLst>
              <a:gd name="adj1" fmla="val -62310"/>
              <a:gd name="adj2" fmla="val -110833"/>
            </a:avLst>
          </a:prstGeom>
          <a:noFill/>
          <a:ln w="12700" cap="flat" cmpd="sng">
            <a:solidFill>
              <a:schemeClr val="dk1"/>
            </a:solidFill>
            <a:prstDash val="solid"/>
            <a:miter lim="800000"/>
            <a:headEnd type="none" w="sm" len="sm"/>
            <a:tailEnd type="none" w="sm" len="sm"/>
          </a:ln>
        </p:spPr>
        <p:txBody>
          <a:bodyPr spcFirstLastPara="1" wrap="square" lIns="0" tIns="46800" rIns="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(true, 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body" idx="1"/>
          </p:nvPr>
        </p:nvSpPr>
        <p:spPr>
          <a:xfrm>
            <a:off x="609600" y="2438400"/>
            <a:ext cx="7433310" cy="990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2800"/>
              <a:buFont typeface="Tahoma"/>
              <a:buNone/>
            </a:pPr>
            <a:r>
              <a:rPr lang="en-US" sz="2800" b="1"/>
              <a:t>Introduction to MPI Virtual Topologies</a:t>
            </a:r>
            <a:endParaRPr/>
          </a:p>
        </p:txBody>
      </p:sp>
      <p:sp>
        <p:nvSpPr>
          <p:cNvPr id="224" name="Google Shape;224;p3"/>
          <p:cNvSpPr txBox="1">
            <a:spLocks noGrp="1"/>
          </p:cNvSpPr>
          <p:nvPr>
            <p:ph type="sldNum" idx="12"/>
          </p:nvPr>
        </p:nvSpPr>
        <p:spPr>
          <a:xfrm>
            <a:off x="6553200" y="6477000"/>
            <a:ext cx="1905000" cy="228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
          <p:cNvSpPr txBox="1">
            <a:spLocks noGrp="1"/>
          </p:cNvSpPr>
          <p:nvPr>
            <p:ph type="title"/>
          </p:nvPr>
        </p:nvSpPr>
        <p:spPr>
          <a:xfrm>
            <a:off x="467544" y="692696"/>
            <a:ext cx="8244916" cy="611187"/>
          </a:xfrm>
          <a:prstGeom prst="rect">
            <a:avLst/>
          </a:prstGeom>
          <a:noFill/>
          <a:ln>
            <a:noFill/>
          </a:ln>
        </p:spPr>
        <p:txBody>
          <a:bodyPr spcFirstLastPara="1" wrap="square" lIns="0" tIns="0" rIns="91425" bIns="45700" anchor="t" anchorCtr="0">
            <a:normAutofit fontScale="90000"/>
          </a:bodyPr>
          <a:lstStyle/>
          <a:p>
            <a:pPr marL="0" lvl="0" indent="0" algn="l" rtl="0">
              <a:spcBef>
                <a:spcPts val="0"/>
              </a:spcBef>
              <a:spcAft>
                <a:spcPts val="0"/>
              </a:spcAft>
              <a:buNone/>
            </a:pPr>
            <a:r>
              <a:rPr lang="en-US"/>
              <a:t>Group and Communicator Management Routines </a:t>
            </a:r>
            <a:endParaRPr/>
          </a:p>
        </p:txBody>
      </p:sp>
      <p:sp>
        <p:nvSpPr>
          <p:cNvPr id="230" name="Google Shape;230;p4"/>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just" rtl="0">
              <a:lnSpc>
                <a:spcPct val="90000"/>
              </a:lnSpc>
              <a:spcBef>
                <a:spcPts val="0"/>
              </a:spcBef>
              <a:spcAft>
                <a:spcPts val="0"/>
              </a:spcAft>
              <a:buClr>
                <a:schemeClr val="dk1"/>
              </a:buClr>
              <a:buSzPts val="1600"/>
              <a:buChar char="▪"/>
            </a:pPr>
            <a:r>
              <a:rPr lang="en-US" sz="1600" b="1"/>
              <a:t>Groups vs. Communicators:</a:t>
            </a:r>
            <a:r>
              <a:rPr lang="en-US" sz="1600"/>
              <a:t> </a:t>
            </a:r>
            <a:endParaRPr/>
          </a:p>
          <a:p>
            <a:pPr marL="244726" lvl="0" indent="-143126" algn="just" rtl="0">
              <a:lnSpc>
                <a:spcPct val="90000"/>
              </a:lnSpc>
              <a:spcBef>
                <a:spcPts val="554"/>
              </a:spcBef>
              <a:spcAft>
                <a:spcPts val="0"/>
              </a:spcAft>
              <a:buClr>
                <a:schemeClr val="dk1"/>
              </a:buClr>
              <a:buSzPts val="1600"/>
              <a:buNone/>
            </a:pPr>
            <a:endParaRPr sz="1600"/>
          </a:p>
          <a:p>
            <a:pPr marL="244726" lvl="0" indent="-244726" algn="just" rtl="0">
              <a:lnSpc>
                <a:spcPct val="90000"/>
              </a:lnSpc>
              <a:spcBef>
                <a:spcPts val="554"/>
              </a:spcBef>
              <a:spcAft>
                <a:spcPts val="0"/>
              </a:spcAft>
              <a:buClr>
                <a:schemeClr val="dk1"/>
              </a:buClr>
              <a:buSzPts val="1600"/>
              <a:buChar char="▪"/>
            </a:pPr>
            <a:r>
              <a:rPr lang="en-US" sz="1600"/>
              <a:t>A group is an ordered set of processes. Each process in a group is associated with a unique integer rank. Rank values start at zero and go to N-1, where N is the number of processes in the group. In MPI, a group is represented within system memory as an object. It is accessible to the programmer only by a "handle". A group is always associated with a communicator object. </a:t>
            </a:r>
            <a:endParaRPr/>
          </a:p>
          <a:p>
            <a:pPr marL="244726" lvl="0" indent="-143126" algn="just" rtl="0">
              <a:lnSpc>
                <a:spcPct val="90000"/>
              </a:lnSpc>
              <a:spcBef>
                <a:spcPts val="554"/>
              </a:spcBef>
              <a:spcAft>
                <a:spcPts val="0"/>
              </a:spcAft>
              <a:buClr>
                <a:schemeClr val="dk1"/>
              </a:buClr>
              <a:buSzPts val="1600"/>
              <a:buNone/>
            </a:pPr>
            <a:endParaRPr sz="1600"/>
          </a:p>
          <a:p>
            <a:pPr marL="244726" lvl="0" indent="-244726" algn="just" rtl="0">
              <a:lnSpc>
                <a:spcPct val="90000"/>
              </a:lnSpc>
              <a:spcBef>
                <a:spcPts val="554"/>
              </a:spcBef>
              <a:spcAft>
                <a:spcPts val="0"/>
              </a:spcAft>
              <a:buClr>
                <a:schemeClr val="dk1"/>
              </a:buClr>
              <a:buSzPts val="1600"/>
              <a:buChar char="▪"/>
            </a:pPr>
            <a:r>
              <a:rPr lang="en-US" sz="1600"/>
              <a:t>A communicator encompasses a group of processes that may communicate with each other. All MPI messages must specify a communicator. In the simplest sense, the communicator is an extra "tag" that must be included with MPI calls. Like groups, communicators are represented within system memory as objects and are accessible to the programmer only by "handles". For example, the handle for the communicator that comprises all tasks is MPI_COMM_WORLD. </a:t>
            </a:r>
            <a:endParaRPr/>
          </a:p>
          <a:p>
            <a:pPr marL="244726" lvl="0" indent="-143126" algn="just" rtl="0">
              <a:lnSpc>
                <a:spcPct val="90000"/>
              </a:lnSpc>
              <a:spcBef>
                <a:spcPts val="554"/>
              </a:spcBef>
              <a:spcAft>
                <a:spcPts val="0"/>
              </a:spcAft>
              <a:buClr>
                <a:schemeClr val="dk1"/>
              </a:buClr>
              <a:buSzPts val="1600"/>
              <a:buNone/>
            </a:pPr>
            <a:endParaRPr sz="1600"/>
          </a:p>
          <a:p>
            <a:pPr marL="244726" lvl="0" indent="-244726" algn="just" rtl="0">
              <a:lnSpc>
                <a:spcPct val="90000"/>
              </a:lnSpc>
              <a:spcBef>
                <a:spcPts val="554"/>
              </a:spcBef>
              <a:spcAft>
                <a:spcPts val="0"/>
              </a:spcAft>
              <a:buClr>
                <a:schemeClr val="dk1"/>
              </a:buClr>
              <a:buSzPts val="1600"/>
              <a:buChar char="▪"/>
            </a:pPr>
            <a:r>
              <a:rPr lang="en-US" sz="1600"/>
              <a:t>From the programmer's perspective, a group and a communicator are one. The group routines are primarily used to specify which processes should be used to construct a communicator. </a:t>
            </a:r>
            <a:endParaRPr/>
          </a:p>
          <a:p>
            <a:pPr marL="244726" lvl="0" indent="-143126" algn="just" rtl="0">
              <a:lnSpc>
                <a:spcPct val="90000"/>
              </a:lnSpc>
              <a:spcBef>
                <a:spcPts val="554"/>
              </a:spcBef>
              <a:spcAft>
                <a:spcPts val="0"/>
              </a:spcAft>
              <a:buClr>
                <a:schemeClr val="dk1"/>
              </a:buClr>
              <a:buSzPts val="1600"/>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467544" y="692696"/>
            <a:ext cx="8244916" cy="611187"/>
          </a:xfrm>
          <a:prstGeom prst="rect">
            <a:avLst/>
          </a:prstGeom>
          <a:noFill/>
          <a:ln>
            <a:noFill/>
          </a:ln>
        </p:spPr>
        <p:txBody>
          <a:bodyPr spcFirstLastPara="1" wrap="square" lIns="0" tIns="0" rIns="91425" bIns="45700" anchor="t" anchorCtr="0">
            <a:normAutofit fontScale="90000"/>
          </a:bodyPr>
          <a:lstStyle/>
          <a:p>
            <a:pPr marL="0" lvl="0" indent="0" algn="l" rtl="0">
              <a:spcBef>
                <a:spcPts val="0"/>
              </a:spcBef>
              <a:spcAft>
                <a:spcPts val="0"/>
              </a:spcAft>
              <a:buNone/>
            </a:pPr>
            <a:r>
              <a:rPr lang="en-US"/>
              <a:t>Group and Communicator Management Routines</a:t>
            </a:r>
            <a:endParaRPr/>
          </a:p>
        </p:txBody>
      </p:sp>
      <p:sp>
        <p:nvSpPr>
          <p:cNvPr id="236" name="Google Shape;236;p5"/>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l" rtl="0">
              <a:spcBef>
                <a:spcPts val="0"/>
              </a:spcBef>
              <a:spcAft>
                <a:spcPts val="0"/>
              </a:spcAft>
              <a:buClr>
                <a:schemeClr val="dk1"/>
              </a:buClr>
              <a:buSzPts val="1800"/>
              <a:buChar char="▪"/>
            </a:pPr>
            <a:r>
              <a:rPr lang="en-US" b="1"/>
              <a:t>Primary Purposes of Group and Communicator Objects:</a:t>
            </a:r>
            <a:r>
              <a:rPr lang="en-US"/>
              <a:t> </a:t>
            </a:r>
            <a:endParaRPr/>
          </a:p>
          <a:p>
            <a:pPr marL="244726" lvl="0" indent="-127505" algn="l" rtl="0">
              <a:spcBef>
                <a:spcPts val="554"/>
              </a:spcBef>
              <a:spcAft>
                <a:spcPts val="0"/>
              </a:spcAft>
              <a:buClr>
                <a:schemeClr val="dk1"/>
              </a:buClr>
              <a:buSzPts val="1846"/>
              <a:buNone/>
            </a:pPr>
            <a:endParaRPr/>
          </a:p>
          <a:p>
            <a:pPr marL="832359" lvl="1" indent="-285758" algn="l" rtl="0">
              <a:spcBef>
                <a:spcPts val="554"/>
              </a:spcBef>
              <a:spcAft>
                <a:spcPts val="0"/>
              </a:spcAft>
              <a:buClr>
                <a:schemeClr val="dk1"/>
              </a:buClr>
              <a:buSzPts val="1800"/>
              <a:buFont typeface="Arial"/>
              <a:buChar char="–"/>
            </a:pPr>
            <a:r>
              <a:rPr lang="en-US" sz="1800"/>
              <a:t>Allow you to organize tasks, based upon function, into task groups. </a:t>
            </a:r>
            <a:endParaRPr/>
          </a:p>
          <a:p>
            <a:pPr marL="832359" lvl="1" indent="-285758" algn="l" rtl="0">
              <a:spcBef>
                <a:spcPts val="554"/>
              </a:spcBef>
              <a:spcAft>
                <a:spcPts val="0"/>
              </a:spcAft>
              <a:buClr>
                <a:schemeClr val="dk1"/>
              </a:buClr>
              <a:buSzPts val="1800"/>
              <a:buFont typeface="Arial"/>
              <a:buChar char="–"/>
            </a:pPr>
            <a:r>
              <a:rPr lang="en-US" sz="1800"/>
              <a:t>Enable Collective Communications operations across a subset of related tasks. </a:t>
            </a:r>
            <a:endParaRPr/>
          </a:p>
          <a:p>
            <a:pPr marL="832359" lvl="1" indent="-285758" algn="l" rtl="0">
              <a:spcBef>
                <a:spcPts val="554"/>
              </a:spcBef>
              <a:spcAft>
                <a:spcPts val="0"/>
              </a:spcAft>
              <a:buClr>
                <a:schemeClr val="dk1"/>
              </a:buClr>
              <a:buSzPts val="1800"/>
              <a:buFont typeface="Arial"/>
              <a:buChar char="–"/>
            </a:pPr>
            <a:r>
              <a:rPr lang="en-US" sz="1800"/>
              <a:t>Provide basis for implementing user defined virtual topologies </a:t>
            </a:r>
            <a:endParaRPr/>
          </a:p>
          <a:p>
            <a:pPr marL="832359" lvl="1" indent="-285758" algn="l" rtl="0">
              <a:spcBef>
                <a:spcPts val="554"/>
              </a:spcBef>
              <a:spcAft>
                <a:spcPts val="0"/>
              </a:spcAft>
              <a:buClr>
                <a:schemeClr val="dk1"/>
              </a:buClr>
              <a:buSzPts val="1800"/>
              <a:buFont typeface="Arial"/>
              <a:buChar char="–"/>
            </a:pPr>
            <a:r>
              <a:rPr lang="en-US" sz="1800"/>
              <a:t>Provide for safe communications </a:t>
            </a:r>
            <a:endParaRPr/>
          </a:p>
          <a:p>
            <a:pPr marL="244726" lvl="0" indent="-127505" algn="l" rtl="0">
              <a:spcBef>
                <a:spcPts val="554"/>
              </a:spcBef>
              <a:spcAft>
                <a:spcPts val="0"/>
              </a:spcAft>
              <a:buClr>
                <a:schemeClr val="dk1"/>
              </a:buClr>
              <a:buSzPts val="1846"/>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
          <p:cNvSpPr txBox="1">
            <a:spLocks noGrp="1"/>
          </p:cNvSpPr>
          <p:nvPr>
            <p:ph type="title"/>
          </p:nvPr>
        </p:nvSpPr>
        <p:spPr>
          <a:xfrm>
            <a:off x="395536" y="692696"/>
            <a:ext cx="8172908" cy="611187"/>
          </a:xfrm>
          <a:prstGeom prst="rect">
            <a:avLst/>
          </a:prstGeom>
          <a:noFill/>
          <a:ln>
            <a:noFill/>
          </a:ln>
        </p:spPr>
        <p:txBody>
          <a:bodyPr spcFirstLastPara="1" wrap="square" lIns="0" tIns="0" rIns="91425" bIns="45700" anchor="t" anchorCtr="0">
            <a:normAutofit fontScale="90000"/>
          </a:bodyPr>
          <a:lstStyle/>
          <a:p>
            <a:pPr marL="0" lvl="0" indent="0" algn="l" rtl="0">
              <a:spcBef>
                <a:spcPts val="0"/>
              </a:spcBef>
              <a:spcAft>
                <a:spcPts val="0"/>
              </a:spcAft>
              <a:buNone/>
            </a:pPr>
            <a:r>
              <a:rPr lang="en-US"/>
              <a:t>Group and Communicator Management Routines</a:t>
            </a:r>
            <a:endParaRPr/>
          </a:p>
        </p:txBody>
      </p:sp>
      <p:sp>
        <p:nvSpPr>
          <p:cNvPr id="242" name="Google Shape;242;p6"/>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l" rtl="0">
              <a:lnSpc>
                <a:spcPct val="80000"/>
              </a:lnSpc>
              <a:spcBef>
                <a:spcPts val="0"/>
              </a:spcBef>
              <a:spcAft>
                <a:spcPts val="0"/>
              </a:spcAft>
              <a:buClr>
                <a:schemeClr val="dk1"/>
              </a:buClr>
              <a:buSzPts val="1600"/>
              <a:buFont typeface="Arial"/>
              <a:buNone/>
            </a:pPr>
            <a:r>
              <a:rPr lang="en-US" sz="1600" b="1"/>
              <a:t>Programming Considerations and Restrictions:</a:t>
            </a:r>
            <a:r>
              <a:rPr lang="en-US" sz="1600"/>
              <a:t> </a:t>
            </a:r>
            <a:endParaRPr/>
          </a:p>
          <a:p>
            <a:pPr marL="244726" lvl="0" indent="-143126" algn="l" rtl="0">
              <a:lnSpc>
                <a:spcPct val="80000"/>
              </a:lnSpc>
              <a:spcBef>
                <a:spcPts val="554"/>
              </a:spcBef>
              <a:spcAft>
                <a:spcPts val="0"/>
              </a:spcAft>
              <a:buClr>
                <a:schemeClr val="dk1"/>
              </a:buClr>
              <a:buSzPts val="1600"/>
              <a:buNone/>
            </a:pPr>
            <a:endParaRPr sz="1600"/>
          </a:p>
          <a:p>
            <a:pPr marL="244726" lvl="0" indent="-244726" algn="l" rtl="0">
              <a:lnSpc>
                <a:spcPct val="80000"/>
              </a:lnSpc>
              <a:spcBef>
                <a:spcPts val="554"/>
              </a:spcBef>
              <a:spcAft>
                <a:spcPts val="0"/>
              </a:spcAft>
              <a:buClr>
                <a:schemeClr val="dk1"/>
              </a:buClr>
              <a:buSzPts val="1600"/>
              <a:buChar char="▪"/>
            </a:pPr>
            <a:r>
              <a:rPr lang="en-US" sz="1600"/>
              <a:t>Groups/communicators are dynamic - they can be created and destroyed during program execution. </a:t>
            </a:r>
            <a:endParaRPr/>
          </a:p>
          <a:p>
            <a:pPr marL="244726" lvl="0" indent="-143126" algn="l" rtl="0">
              <a:lnSpc>
                <a:spcPct val="80000"/>
              </a:lnSpc>
              <a:spcBef>
                <a:spcPts val="554"/>
              </a:spcBef>
              <a:spcAft>
                <a:spcPts val="0"/>
              </a:spcAft>
              <a:buClr>
                <a:schemeClr val="dk1"/>
              </a:buClr>
              <a:buSzPts val="1600"/>
              <a:buNone/>
            </a:pPr>
            <a:endParaRPr sz="1600"/>
          </a:p>
          <a:p>
            <a:pPr marL="244726" lvl="0" indent="-244726" algn="l" rtl="0">
              <a:lnSpc>
                <a:spcPct val="80000"/>
              </a:lnSpc>
              <a:spcBef>
                <a:spcPts val="554"/>
              </a:spcBef>
              <a:spcAft>
                <a:spcPts val="0"/>
              </a:spcAft>
              <a:buClr>
                <a:schemeClr val="dk1"/>
              </a:buClr>
              <a:buSzPts val="1600"/>
              <a:buChar char="▪"/>
            </a:pPr>
            <a:r>
              <a:rPr lang="en-US" sz="1600"/>
              <a:t>Processes may be in more than one group/communicator. They will have a unique rank within each group/communicator. </a:t>
            </a:r>
            <a:endParaRPr/>
          </a:p>
          <a:p>
            <a:pPr marL="244726" lvl="0" indent="-143126" algn="l" rtl="0">
              <a:lnSpc>
                <a:spcPct val="80000"/>
              </a:lnSpc>
              <a:spcBef>
                <a:spcPts val="554"/>
              </a:spcBef>
              <a:spcAft>
                <a:spcPts val="0"/>
              </a:spcAft>
              <a:buClr>
                <a:schemeClr val="dk1"/>
              </a:buClr>
              <a:buSzPts val="1600"/>
              <a:buNone/>
            </a:pPr>
            <a:endParaRPr sz="1600"/>
          </a:p>
          <a:p>
            <a:pPr marL="244726" lvl="0" indent="-244726" algn="l" rtl="0">
              <a:lnSpc>
                <a:spcPct val="80000"/>
              </a:lnSpc>
              <a:spcBef>
                <a:spcPts val="554"/>
              </a:spcBef>
              <a:spcAft>
                <a:spcPts val="0"/>
              </a:spcAft>
              <a:buClr>
                <a:schemeClr val="dk1"/>
              </a:buClr>
              <a:buSzPts val="1600"/>
              <a:buChar char="▪"/>
            </a:pPr>
            <a:r>
              <a:rPr lang="en-US" sz="1600"/>
              <a:t>MPI provides over 40 routines related to groups, communicators, and virtual topologies. </a:t>
            </a:r>
            <a:endParaRPr/>
          </a:p>
          <a:p>
            <a:pPr marL="244726" lvl="0" indent="-143126" algn="l" rtl="0">
              <a:lnSpc>
                <a:spcPct val="80000"/>
              </a:lnSpc>
              <a:spcBef>
                <a:spcPts val="554"/>
              </a:spcBef>
              <a:spcAft>
                <a:spcPts val="0"/>
              </a:spcAft>
              <a:buClr>
                <a:schemeClr val="dk1"/>
              </a:buClr>
              <a:buSzPts val="1600"/>
              <a:buNone/>
            </a:pPr>
            <a:endParaRPr sz="1600"/>
          </a:p>
          <a:p>
            <a:pPr marL="244726" lvl="0" indent="-244726" algn="l" rtl="0">
              <a:lnSpc>
                <a:spcPct val="80000"/>
              </a:lnSpc>
              <a:spcBef>
                <a:spcPts val="554"/>
              </a:spcBef>
              <a:spcAft>
                <a:spcPts val="0"/>
              </a:spcAft>
              <a:buClr>
                <a:schemeClr val="dk1"/>
              </a:buClr>
              <a:buSzPts val="1600"/>
              <a:buChar char="▪"/>
            </a:pPr>
            <a:r>
              <a:rPr lang="en-US" sz="1600"/>
              <a:t>Typical usage: </a:t>
            </a:r>
            <a:endParaRPr/>
          </a:p>
          <a:p>
            <a:pPr marL="832359" lvl="1" indent="-285758" algn="l" rtl="0">
              <a:lnSpc>
                <a:spcPct val="80000"/>
              </a:lnSpc>
              <a:spcBef>
                <a:spcPts val="554"/>
              </a:spcBef>
              <a:spcAft>
                <a:spcPts val="0"/>
              </a:spcAft>
              <a:buClr>
                <a:schemeClr val="dk1"/>
              </a:buClr>
              <a:buSzPts val="1400"/>
              <a:buFont typeface="Arial"/>
              <a:buChar char="–"/>
            </a:pPr>
            <a:r>
              <a:rPr lang="en-US" sz="1400"/>
              <a:t>Extract handle of global group from MPI_COMM_WORLD using MPI_Comm_group </a:t>
            </a:r>
            <a:endParaRPr/>
          </a:p>
          <a:p>
            <a:pPr marL="832359" lvl="1" indent="-285758" algn="l" rtl="0">
              <a:lnSpc>
                <a:spcPct val="80000"/>
              </a:lnSpc>
              <a:spcBef>
                <a:spcPts val="554"/>
              </a:spcBef>
              <a:spcAft>
                <a:spcPts val="0"/>
              </a:spcAft>
              <a:buClr>
                <a:schemeClr val="dk1"/>
              </a:buClr>
              <a:buSzPts val="1400"/>
              <a:buFont typeface="Arial"/>
              <a:buChar char="–"/>
            </a:pPr>
            <a:r>
              <a:rPr lang="en-US" sz="1400"/>
              <a:t>Form new group as a subset of global group using MPI_Group_incl </a:t>
            </a:r>
            <a:endParaRPr/>
          </a:p>
          <a:p>
            <a:pPr marL="832359" lvl="1" indent="-285758" algn="l" rtl="0">
              <a:lnSpc>
                <a:spcPct val="80000"/>
              </a:lnSpc>
              <a:spcBef>
                <a:spcPts val="554"/>
              </a:spcBef>
              <a:spcAft>
                <a:spcPts val="0"/>
              </a:spcAft>
              <a:buClr>
                <a:schemeClr val="dk1"/>
              </a:buClr>
              <a:buSzPts val="1400"/>
              <a:buFont typeface="Arial"/>
              <a:buChar char="–"/>
            </a:pPr>
            <a:r>
              <a:rPr lang="en-US" sz="1400"/>
              <a:t>Create new communicator for new group using MPI_Comm_create </a:t>
            </a:r>
            <a:endParaRPr/>
          </a:p>
          <a:p>
            <a:pPr marL="832359" lvl="1" indent="-285758" algn="l" rtl="0">
              <a:lnSpc>
                <a:spcPct val="80000"/>
              </a:lnSpc>
              <a:spcBef>
                <a:spcPts val="554"/>
              </a:spcBef>
              <a:spcAft>
                <a:spcPts val="0"/>
              </a:spcAft>
              <a:buClr>
                <a:schemeClr val="dk1"/>
              </a:buClr>
              <a:buSzPts val="1400"/>
              <a:buFont typeface="Arial"/>
              <a:buChar char="–"/>
            </a:pPr>
            <a:r>
              <a:rPr lang="en-US" sz="1400"/>
              <a:t>Determine new rank in new communicator using MPI_Comm_rank </a:t>
            </a:r>
            <a:endParaRPr/>
          </a:p>
          <a:p>
            <a:pPr marL="832359" lvl="1" indent="-285758" algn="l" rtl="0">
              <a:lnSpc>
                <a:spcPct val="80000"/>
              </a:lnSpc>
              <a:spcBef>
                <a:spcPts val="554"/>
              </a:spcBef>
              <a:spcAft>
                <a:spcPts val="0"/>
              </a:spcAft>
              <a:buClr>
                <a:schemeClr val="dk1"/>
              </a:buClr>
              <a:buSzPts val="1400"/>
              <a:buFont typeface="Arial"/>
              <a:buChar char="–"/>
            </a:pPr>
            <a:r>
              <a:rPr lang="en-US" sz="1400"/>
              <a:t>Conduct communications using any MPI message passing routine </a:t>
            </a:r>
            <a:endParaRPr/>
          </a:p>
          <a:p>
            <a:pPr marL="832359" lvl="1" indent="-285758" algn="l" rtl="0">
              <a:lnSpc>
                <a:spcPct val="80000"/>
              </a:lnSpc>
              <a:spcBef>
                <a:spcPts val="554"/>
              </a:spcBef>
              <a:spcAft>
                <a:spcPts val="0"/>
              </a:spcAft>
              <a:buClr>
                <a:schemeClr val="dk1"/>
              </a:buClr>
              <a:buSzPts val="1400"/>
              <a:buFont typeface="Arial"/>
              <a:buChar char="–"/>
            </a:pPr>
            <a:r>
              <a:rPr lang="en-US" sz="1400"/>
              <a:t>When finished, free up new communicator and group (optional) using MPI_Comm_free and MPI_Group_free </a:t>
            </a:r>
            <a:endParaRPr/>
          </a:p>
          <a:p>
            <a:pPr marL="244726" lvl="0" indent="-143126" algn="l" rtl="0">
              <a:lnSpc>
                <a:spcPct val="80000"/>
              </a:lnSpc>
              <a:spcBef>
                <a:spcPts val="554"/>
              </a:spcBef>
              <a:spcAft>
                <a:spcPts val="0"/>
              </a:spcAft>
              <a:buClr>
                <a:schemeClr val="dk1"/>
              </a:buClr>
              <a:buSzPts val="1600"/>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
          <p:cNvSpPr txBox="1">
            <a:spLocks noGrp="1"/>
          </p:cNvSpPr>
          <p:nvPr>
            <p:ph type="title"/>
          </p:nvPr>
        </p:nvSpPr>
        <p:spPr>
          <a:xfrm>
            <a:off x="485546" y="692696"/>
            <a:ext cx="8172908" cy="611187"/>
          </a:xfrm>
          <a:prstGeom prst="rect">
            <a:avLst/>
          </a:prstGeom>
          <a:noFill/>
          <a:ln>
            <a:noFill/>
          </a:ln>
        </p:spPr>
        <p:txBody>
          <a:bodyPr spcFirstLastPara="1" wrap="square" lIns="0" tIns="0" rIns="91425" bIns="45700" anchor="t" anchorCtr="0">
            <a:normAutofit fontScale="90000"/>
          </a:bodyPr>
          <a:lstStyle/>
          <a:p>
            <a:pPr marL="0" lvl="0" indent="0" algn="l" rtl="0">
              <a:spcBef>
                <a:spcPts val="0"/>
              </a:spcBef>
              <a:spcAft>
                <a:spcPts val="0"/>
              </a:spcAft>
              <a:buNone/>
            </a:pPr>
            <a:r>
              <a:rPr lang="en-US"/>
              <a:t>Group and Communicator Management Routines</a:t>
            </a:r>
            <a:endParaRPr/>
          </a:p>
        </p:txBody>
      </p:sp>
      <p:pic>
        <p:nvPicPr>
          <p:cNvPr id="248" name="Google Shape;248;p7" descr="comm_group"/>
          <p:cNvPicPr preferRelativeResize="0">
            <a:picLocks noGrp="1"/>
          </p:cNvPicPr>
          <p:nvPr>
            <p:ph type="body" idx="1"/>
          </p:nvPr>
        </p:nvPicPr>
        <p:blipFill rotWithShape="1">
          <a:blip r:embed="rId3">
            <a:alphaModFix/>
          </a:blip>
          <a:srcRect/>
          <a:stretch/>
        </p:blipFill>
        <p:spPr>
          <a:xfrm>
            <a:off x="2416175" y="1628775"/>
            <a:ext cx="4556125" cy="361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8"/>
          <p:cNvSpPr txBox="1">
            <a:spLocks noGrp="1"/>
          </p:cNvSpPr>
          <p:nvPr>
            <p:ph type="title"/>
          </p:nvPr>
        </p:nvSpPr>
        <p:spPr>
          <a:xfrm>
            <a:off x="402254" y="692696"/>
            <a:ext cx="7992888" cy="611187"/>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None/>
            </a:pPr>
            <a:r>
              <a:rPr lang="en-US"/>
              <a:t>MPI routines for communicator and groups</a:t>
            </a:r>
            <a:endParaRPr/>
          </a:p>
        </p:txBody>
      </p:sp>
      <p:sp>
        <p:nvSpPr>
          <p:cNvPr id="254" name="Google Shape;254;p8"/>
          <p:cNvSpPr txBox="1">
            <a:spLocks noGrp="1"/>
          </p:cNvSpPr>
          <p:nvPr>
            <p:ph type="body" idx="1"/>
          </p:nvPr>
        </p:nvSpPr>
        <p:spPr>
          <a:xfrm>
            <a:off x="395536" y="1663701"/>
            <a:ext cx="8388933" cy="4681624"/>
          </a:xfrm>
          <a:prstGeom prst="rect">
            <a:avLst/>
          </a:prstGeom>
          <a:noFill/>
          <a:ln>
            <a:noFill/>
          </a:ln>
        </p:spPr>
        <p:txBody>
          <a:bodyPr spcFirstLastPara="1" wrap="square" lIns="0" tIns="0" rIns="0" bIns="0" anchor="t" anchorCtr="0">
            <a:normAutofit/>
          </a:bodyPr>
          <a:lstStyle/>
          <a:p>
            <a:pPr marL="244726" lvl="0" indent="-244726" algn="just" rtl="0">
              <a:spcBef>
                <a:spcPts val="0"/>
              </a:spcBef>
              <a:spcAft>
                <a:spcPts val="0"/>
              </a:spcAft>
              <a:buClr>
                <a:schemeClr val="dk1"/>
              </a:buClr>
              <a:buSzPts val="1800"/>
              <a:buFont typeface="Arial"/>
              <a:buNone/>
            </a:pPr>
            <a:r>
              <a:rPr lang="en-US" sz="1800" b="1"/>
              <a:t>MPI Routines</a:t>
            </a:r>
            <a:endParaRPr/>
          </a:p>
          <a:p>
            <a:pPr marL="244726" lvl="0" indent="-130426" algn="just" rtl="0">
              <a:spcBef>
                <a:spcPts val="554"/>
              </a:spcBef>
              <a:spcAft>
                <a:spcPts val="0"/>
              </a:spcAft>
              <a:buClr>
                <a:schemeClr val="dk1"/>
              </a:buClr>
              <a:buSzPts val="1800"/>
              <a:buNone/>
            </a:pPr>
            <a:endParaRPr sz="1800"/>
          </a:p>
          <a:p>
            <a:pPr marL="244726" lvl="0" indent="-244726" algn="just" rtl="0">
              <a:spcBef>
                <a:spcPts val="554"/>
              </a:spcBef>
              <a:spcAft>
                <a:spcPts val="0"/>
              </a:spcAft>
              <a:buClr>
                <a:schemeClr val="dk1"/>
              </a:buClr>
              <a:buSzPts val="1800"/>
              <a:buChar char="▪"/>
            </a:pPr>
            <a:r>
              <a:rPr lang="en-US" sz="1800"/>
              <a:t>MPI includes routines for accessing information on groups or communicators, for creating new groups or communicators from existing ones, and for deleting groups or communicators. A list follows. </a:t>
            </a:r>
            <a:endParaRPr/>
          </a:p>
          <a:p>
            <a:pPr marL="244726" lvl="0" indent="-130426" algn="just" rtl="0">
              <a:spcBef>
                <a:spcPts val="554"/>
              </a:spcBef>
              <a:spcAft>
                <a:spcPts val="0"/>
              </a:spcAft>
              <a:buClr>
                <a:schemeClr val="dk1"/>
              </a:buClr>
              <a:buSzPts val="1800"/>
              <a:buNone/>
            </a:pPr>
            <a:endParaRPr sz="1800"/>
          </a:p>
          <a:p>
            <a:pPr marL="244726" lvl="0" indent="-244726" algn="just" rtl="0">
              <a:spcBef>
                <a:spcPts val="554"/>
              </a:spcBef>
              <a:spcAft>
                <a:spcPts val="0"/>
              </a:spcAft>
              <a:buClr>
                <a:schemeClr val="dk1"/>
              </a:buClr>
              <a:buSzPts val="1800"/>
              <a:buChar char="▪"/>
            </a:pPr>
            <a:r>
              <a:rPr lang="en-US" sz="1800"/>
              <a:t>Communicator creation routines are collective. They require all processes in the input communicator to participate, and may require communication amongst processes. All other group and communicator routines are local. As will be discussed later, it often makes sense to have all members of an input group call a group creation routine, if a communicator will later be created for that group. </a:t>
            </a:r>
            <a:endParaRPr/>
          </a:p>
          <a:p>
            <a:pPr marL="244726" lvl="0" indent="-130426" algn="l" rtl="0">
              <a:spcBef>
                <a:spcPts val="554"/>
              </a:spcBef>
              <a:spcAft>
                <a:spcPts val="0"/>
              </a:spcAft>
              <a:buClr>
                <a:schemeClr val="dk1"/>
              </a:buClr>
              <a:buSzPts val="1800"/>
              <a:buNone/>
            </a:pP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txBox="1">
            <a:spLocks noGrp="1"/>
          </p:cNvSpPr>
          <p:nvPr>
            <p:ph type="title"/>
          </p:nvPr>
        </p:nvSpPr>
        <p:spPr>
          <a:xfrm>
            <a:off x="429385" y="692696"/>
            <a:ext cx="7992888" cy="611187"/>
          </a:xfrm>
          <a:prstGeom prst="rect">
            <a:avLst/>
          </a:prstGeom>
          <a:noFill/>
          <a:ln>
            <a:noFill/>
          </a:ln>
        </p:spPr>
        <p:txBody>
          <a:bodyPr spcFirstLastPara="1" wrap="square" lIns="0" tIns="0" rIns="91425" bIns="45700" anchor="t" anchorCtr="0">
            <a:noAutofit/>
          </a:bodyPr>
          <a:lstStyle/>
          <a:p>
            <a:pPr marL="0" lvl="0" indent="0" algn="l" rtl="0">
              <a:spcBef>
                <a:spcPts val="0"/>
              </a:spcBef>
              <a:spcAft>
                <a:spcPts val="0"/>
              </a:spcAft>
              <a:buNone/>
            </a:pPr>
            <a:r>
              <a:rPr lang="en-US"/>
              <a:t>MPI Group routines</a:t>
            </a:r>
            <a:endParaRPr/>
          </a:p>
        </p:txBody>
      </p:sp>
      <p:sp>
        <p:nvSpPr>
          <p:cNvPr id="260" name="Google Shape;260;p9"/>
          <p:cNvSpPr txBox="1">
            <a:spLocks noGrp="1"/>
          </p:cNvSpPr>
          <p:nvPr>
            <p:ph type="body" idx="1"/>
          </p:nvPr>
        </p:nvSpPr>
        <p:spPr>
          <a:xfrm>
            <a:off x="377533" y="1412776"/>
            <a:ext cx="8388933" cy="4681624"/>
          </a:xfrm>
          <a:prstGeom prst="rect">
            <a:avLst/>
          </a:prstGeom>
          <a:noFill/>
          <a:ln>
            <a:noFill/>
          </a:ln>
        </p:spPr>
        <p:txBody>
          <a:bodyPr spcFirstLastPara="1" wrap="square" lIns="0" tIns="0" rIns="0" bIns="0" anchor="t" anchorCtr="0">
            <a:normAutofit/>
          </a:bodyPr>
          <a:lstStyle/>
          <a:p>
            <a:pPr marL="244726" lvl="0" indent="-244726" algn="l" rtl="0">
              <a:lnSpc>
                <a:spcPct val="80000"/>
              </a:lnSpc>
              <a:spcBef>
                <a:spcPts val="0"/>
              </a:spcBef>
              <a:spcAft>
                <a:spcPts val="0"/>
              </a:spcAft>
              <a:buClr>
                <a:schemeClr val="dk1"/>
              </a:buClr>
              <a:buSzPts val="1800"/>
              <a:buFont typeface="Arial"/>
              <a:buNone/>
            </a:pPr>
            <a:r>
              <a:rPr lang="en-US" sz="1800"/>
              <a:t>Group Accessors</a:t>
            </a:r>
            <a:endParaRPr/>
          </a:p>
          <a:p>
            <a:pPr marL="832359" lvl="1" indent="-285758" algn="l" rtl="0">
              <a:lnSpc>
                <a:spcPct val="80000"/>
              </a:lnSpc>
              <a:spcBef>
                <a:spcPts val="554"/>
              </a:spcBef>
              <a:spcAft>
                <a:spcPts val="0"/>
              </a:spcAft>
              <a:buClr>
                <a:schemeClr val="dk1"/>
              </a:buClr>
              <a:buSzPts val="1500"/>
              <a:buFont typeface="Arial"/>
              <a:buNone/>
            </a:pPr>
            <a:endParaRPr sz="1500"/>
          </a:p>
          <a:p>
            <a:pPr marL="832359" lvl="1" indent="-285758" algn="l" rtl="0">
              <a:lnSpc>
                <a:spcPct val="80000"/>
              </a:lnSpc>
              <a:spcBef>
                <a:spcPts val="554"/>
              </a:spcBef>
              <a:spcAft>
                <a:spcPts val="0"/>
              </a:spcAft>
              <a:buClr>
                <a:schemeClr val="dk1"/>
              </a:buClr>
              <a:buSzPts val="1500"/>
              <a:buFont typeface="Arial"/>
              <a:buNone/>
            </a:pPr>
            <a:r>
              <a:rPr lang="en-US" sz="1500"/>
              <a:t>MPI_Group_size	returns number of processes in group</a:t>
            </a:r>
            <a:endParaRPr/>
          </a:p>
          <a:p>
            <a:pPr marL="832359" lvl="1" indent="-285758" algn="l" rtl="0">
              <a:lnSpc>
                <a:spcPct val="80000"/>
              </a:lnSpc>
              <a:spcBef>
                <a:spcPts val="554"/>
              </a:spcBef>
              <a:spcAft>
                <a:spcPts val="0"/>
              </a:spcAft>
              <a:buClr>
                <a:schemeClr val="dk1"/>
              </a:buClr>
              <a:buSzPts val="1500"/>
              <a:buFont typeface="Arial"/>
              <a:buNone/>
            </a:pPr>
            <a:r>
              <a:rPr lang="en-US" sz="1500" i="1"/>
              <a:t>MPI_Group_rank	</a:t>
            </a:r>
            <a:r>
              <a:rPr lang="en-US" sz="1500"/>
              <a:t>returns rank of calling process in group</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MPI_Group_translate_ranks	translates ranks of processes in one group to those in another group</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MPI_Group_compare compares group members and group order</a:t>
            </a:r>
            <a:endParaRPr/>
          </a:p>
          <a:p>
            <a:pPr marL="832359" lvl="1" indent="-285758" algn="l" rtl="0">
              <a:lnSpc>
                <a:spcPct val="80000"/>
              </a:lnSpc>
              <a:spcBef>
                <a:spcPts val="554"/>
              </a:spcBef>
              <a:spcAft>
                <a:spcPts val="0"/>
              </a:spcAft>
              <a:buClr>
                <a:schemeClr val="dk1"/>
              </a:buClr>
              <a:buSzPts val="1500"/>
              <a:buFont typeface="Arial"/>
              <a:buNone/>
            </a:pPr>
            <a:endParaRPr sz="1500"/>
          </a:p>
          <a:p>
            <a:pPr marL="244726" lvl="0" indent="-244726" algn="l" rtl="0">
              <a:lnSpc>
                <a:spcPct val="80000"/>
              </a:lnSpc>
              <a:spcBef>
                <a:spcPts val="554"/>
              </a:spcBef>
              <a:spcAft>
                <a:spcPts val="0"/>
              </a:spcAft>
              <a:buClr>
                <a:schemeClr val="dk1"/>
              </a:buClr>
              <a:buSzPts val="1800"/>
              <a:buFont typeface="Arial"/>
              <a:buNone/>
            </a:pPr>
            <a:r>
              <a:rPr lang="en-US" sz="1800"/>
              <a:t>Group Constructors</a:t>
            </a:r>
            <a:endParaRPr/>
          </a:p>
          <a:p>
            <a:pPr marL="832359" lvl="1" indent="-285758" algn="l" rtl="0">
              <a:lnSpc>
                <a:spcPct val="80000"/>
              </a:lnSpc>
              <a:spcBef>
                <a:spcPts val="554"/>
              </a:spcBef>
              <a:spcAft>
                <a:spcPts val="0"/>
              </a:spcAft>
              <a:buClr>
                <a:schemeClr val="dk1"/>
              </a:buClr>
              <a:buSzPts val="1500"/>
              <a:buFont typeface="Arial"/>
              <a:buNone/>
            </a:pPr>
            <a:endParaRPr sz="1500"/>
          </a:p>
          <a:p>
            <a:pPr marL="832359" lvl="1" indent="-285758" algn="l" rtl="0">
              <a:lnSpc>
                <a:spcPct val="80000"/>
              </a:lnSpc>
              <a:spcBef>
                <a:spcPts val="554"/>
              </a:spcBef>
              <a:spcAft>
                <a:spcPts val="0"/>
              </a:spcAft>
              <a:buClr>
                <a:schemeClr val="dk1"/>
              </a:buClr>
              <a:buSzPts val="1500"/>
              <a:buFont typeface="Arial"/>
              <a:buNone/>
            </a:pPr>
            <a:r>
              <a:rPr lang="en-US" sz="1500" i="1"/>
              <a:t>MPI_Comm_group	</a:t>
            </a:r>
            <a:r>
              <a:rPr lang="en-US" sz="1500"/>
              <a:t>returns the group associated with a communicator</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MPI_Group_union	creates a group by combining two groups</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MPI_Group_intersection	creates a group from the intersection of two  groups</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MPI_Group_difference	creates a group from the difference between two groups</a:t>
            </a:r>
            <a:endParaRPr/>
          </a:p>
          <a:p>
            <a:pPr marL="832359" lvl="1" indent="-285758" algn="l" rtl="0">
              <a:lnSpc>
                <a:spcPct val="80000"/>
              </a:lnSpc>
              <a:spcBef>
                <a:spcPts val="554"/>
              </a:spcBef>
              <a:spcAft>
                <a:spcPts val="0"/>
              </a:spcAft>
              <a:buClr>
                <a:schemeClr val="dk1"/>
              </a:buClr>
              <a:buSzPts val="1500"/>
              <a:buFont typeface="Arial"/>
              <a:buNone/>
            </a:pPr>
            <a:r>
              <a:rPr lang="en-US" sz="1500" i="1"/>
              <a:t>MPI_Group_incl	</a:t>
            </a:r>
            <a:r>
              <a:rPr lang="en-US" sz="1500"/>
              <a:t>creates a group from listed members of an existing group</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MPI_Group_excl	creates a group excluding listed members of an existing group</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MPI_Group_range_incl	creates a group according to first rank, </a:t>
            </a:r>
            <a:r>
              <a:rPr lang="en-US" sz="1500" i="1"/>
              <a:t>stride</a:t>
            </a:r>
            <a:r>
              <a:rPr lang="en-US" sz="1500"/>
              <a:t>, last rank</a:t>
            </a:r>
            <a:endParaRPr/>
          </a:p>
          <a:p>
            <a:pPr marL="832359" lvl="1" indent="-285758" algn="l" rtl="0">
              <a:lnSpc>
                <a:spcPct val="80000"/>
              </a:lnSpc>
              <a:spcBef>
                <a:spcPts val="554"/>
              </a:spcBef>
              <a:spcAft>
                <a:spcPts val="0"/>
              </a:spcAft>
              <a:buClr>
                <a:schemeClr val="dk1"/>
              </a:buClr>
              <a:buSzPts val="1500"/>
              <a:buFont typeface="Arial"/>
              <a:buNone/>
            </a:pPr>
            <a:r>
              <a:rPr lang="en-US" sz="1500"/>
              <a:t>MPI_Group_range_excl	creates a group by deleting according to first rank, stride, last rank</a:t>
            </a:r>
            <a:endParaRPr/>
          </a:p>
          <a:p>
            <a:pPr marL="244726" lvl="0" indent="-143126" algn="l" rtl="0">
              <a:lnSpc>
                <a:spcPct val="80000"/>
              </a:lnSpc>
              <a:spcBef>
                <a:spcPts val="554"/>
              </a:spcBef>
              <a:spcAft>
                <a:spcPts val="0"/>
              </a:spcAft>
              <a:buClr>
                <a:schemeClr val="dk1"/>
              </a:buClr>
              <a:buSzPts val="1600"/>
              <a:buNone/>
            </a:pPr>
            <a:endParaRPr sz="16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pi-1">
  <a:themeElements>
    <a:clrScheme name="mpi-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IT-ppt">
  <a:themeElements>
    <a:clrScheme name="FIT Theme">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2360</Words>
  <Application>Microsoft Macintosh PowerPoint</Application>
  <PresentationFormat>On-screen Show (4:3)</PresentationFormat>
  <Paragraphs>415</Paragraphs>
  <Slides>28</Slides>
  <Notes>28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28</vt:i4>
      </vt:variant>
    </vt:vector>
  </HeadingPairs>
  <TitlesOfParts>
    <vt:vector size="38" baseType="lpstr">
      <vt:lpstr>Times New Roman</vt:lpstr>
      <vt:lpstr>Arial Rounded</vt:lpstr>
      <vt:lpstr>Calibri</vt:lpstr>
      <vt:lpstr>Tahoma</vt:lpstr>
      <vt:lpstr>Noto Sans Symbols</vt:lpstr>
      <vt:lpstr>Arial</vt:lpstr>
      <vt:lpstr>Helvetica Neue</vt:lpstr>
      <vt:lpstr>Default Design</vt:lpstr>
      <vt:lpstr>mpi-1</vt:lpstr>
      <vt:lpstr>FIT-ppt</vt:lpstr>
      <vt:lpstr>FIT3143 – Pre Lab Material </vt:lpstr>
      <vt:lpstr>PowerPoint Presentation</vt:lpstr>
      <vt:lpstr>PowerPoint Presentation</vt:lpstr>
      <vt:lpstr>Group and Communicator Management Routines </vt:lpstr>
      <vt:lpstr>Group and Communicator Management Routines</vt:lpstr>
      <vt:lpstr>Group and Communicator Management Routines</vt:lpstr>
      <vt:lpstr>Group and Communicator Management Routines</vt:lpstr>
      <vt:lpstr>MPI routines for communicator and groups</vt:lpstr>
      <vt:lpstr>MPI Group routines</vt:lpstr>
      <vt:lpstr>MPI Group routines</vt:lpstr>
      <vt:lpstr>Working with groups</vt:lpstr>
      <vt:lpstr>For the previous example</vt:lpstr>
      <vt:lpstr>Virtual Topologies </vt:lpstr>
      <vt:lpstr>Virtual topology</vt:lpstr>
      <vt:lpstr>Virtual topology</vt:lpstr>
      <vt:lpstr>MPI Implementations</vt:lpstr>
      <vt:lpstr>Virtual Topologies</vt:lpstr>
      <vt:lpstr>How to use a Virtual Topology</vt:lpstr>
      <vt:lpstr>Topology Types</vt:lpstr>
      <vt:lpstr>Creating a Cartesian Virtual Topology</vt:lpstr>
      <vt:lpstr>Example  –  A 2-dimensional Cylinder</vt:lpstr>
      <vt:lpstr>Cartesian Mapping Functions</vt:lpstr>
      <vt:lpstr>Cartesian Mapping Functions</vt:lpstr>
      <vt:lpstr>Own coordinates</vt:lpstr>
      <vt:lpstr>Cartesian Mapping Functions?</vt:lpstr>
      <vt:lpstr>MPI_Cart_shift  –  Example</vt:lpstr>
      <vt:lpstr>Cartesian Partitioning</vt:lpstr>
      <vt:lpstr>MPI_Cart_sub  –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Gunnur-Memo</dc:creator>
  <cp:lastModifiedBy>Terrence Mak</cp:lastModifiedBy>
  <cp:revision>1</cp:revision>
  <dcterms:created xsi:type="dcterms:W3CDTF">2005-06-05T04:54:51Z</dcterms:created>
  <dcterms:modified xsi:type="dcterms:W3CDTF">2025-09-05T06:36:49Z</dcterms:modified>
</cp:coreProperties>
</file>