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4" r:id="rId6"/>
    <p:sldId id="261" r:id="rId7"/>
    <p:sldId id="271" r:id="rId8"/>
    <p:sldId id="269" r:id="rId9"/>
    <p:sldId id="266" r:id="rId10"/>
    <p:sldId id="265" r:id="rId11"/>
    <p:sldId id="268" r:id="rId12"/>
    <p:sldId id="270" r:id="rId13"/>
    <p:sldId id="262" r:id="rId14"/>
    <p:sldId id="267" r:id="rId15"/>
    <p:sldId id="25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view3D>
      <c:rAngAx val="1"/>
    </c:view3D>
    <c:plotArea>
      <c:layout/>
      <c:bar3DChart>
        <c:barDir val="col"/>
        <c:grouping val="stacked"/>
        <c:ser>
          <c:idx val="0"/>
          <c:order val="0"/>
          <c:tx>
            <c:strRef>
              <c:f>Plan1!$B$1</c:f>
              <c:strCache>
                <c:ptCount val="1"/>
                <c:pt idx="0">
                  <c:v>Vanessa</c:v>
                </c:pt>
              </c:strCache>
            </c:strRef>
          </c:tx>
          <c:cat>
            <c:strRef>
              <c:f>Plan1!$A$2:$A$5</c:f>
              <c:strCache>
                <c:ptCount val="2"/>
                <c:pt idx="0">
                  <c:v>Exercicio 2</c:v>
                </c:pt>
                <c:pt idx="1">
                  <c:v>Exercicio 3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Joice</c:v>
                </c:pt>
              </c:strCache>
            </c:strRef>
          </c:tx>
          <c:cat>
            <c:strRef>
              <c:f>Plan1!$A$2:$A$5</c:f>
              <c:strCache>
                <c:ptCount val="2"/>
                <c:pt idx="0">
                  <c:v>Exercicio 2</c:v>
                </c:pt>
                <c:pt idx="1">
                  <c:v>Exercicio 3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Elaine</c:v>
                </c:pt>
              </c:strCache>
            </c:strRef>
          </c:tx>
          <c:cat>
            <c:strRef>
              <c:f>Plan1!$A$2:$A$5</c:f>
              <c:strCache>
                <c:ptCount val="2"/>
                <c:pt idx="0">
                  <c:v>Exercicio 2</c:v>
                </c:pt>
                <c:pt idx="1">
                  <c:v>Exercicio 3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</c:numCache>
            </c:numRef>
          </c:val>
        </c:ser>
        <c:shape val="cylinder"/>
        <c:axId val="110878720"/>
        <c:axId val="110880256"/>
        <c:axId val="0"/>
      </c:bar3DChart>
      <c:catAx>
        <c:axId val="110878720"/>
        <c:scaling>
          <c:orientation val="minMax"/>
        </c:scaling>
        <c:axPos val="b"/>
        <c:tickLblPos val="nextTo"/>
        <c:crossAx val="110880256"/>
        <c:crosses val="autoZero"/>
        <c:auto val="1"/>
        <c:lblAlgn val="ctr"/>
        <c:lblOffset val="100"/>
      </c:catAx>
      <c:valAx>
        <c:axId val="110880256"/>
        <c:scaling>
          <c:orientation val="minMax"/>
        </c:scaling>
        <c:axPos val="l"/>
        <c:majorGridlines/>
        <c:numFmt formatCode="General" sourceLinked="1"/>
        <c:tickLblPos val="nextTo"/>
        <c:crossAx val="1108787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5B26-39BD-4C9C-9248-80E0499B1DA0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67407-7559-4EF4-AAA1-2CE05059F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7C1B3C-7BC4-4C9D-A7CD-87B72386AB2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20E280-B331-4B63-94E2-3EFE1900F4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or que a linguagem de programação Rust está em ascensão? | C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0"/>
            <a:ext cx="7072362" cy="2857497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1142976" y="3286124"/>
            <a:ext cx="68491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Trabalho Final </a:t>
            </a:r>
          </a:p>
          <a:p>
            <a:pPr algn="ctr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Linguagem de Programação</a:t>
            </a:r>
            <a:endParaRPr lang="pt-B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060912" y="5657671"/>
            <a:ext cx="30830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dirty="0" smtClean="0">
                <a:solidFill>
                  <a:schemeClr val="tx1">
                    <a:lumMod val="8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ELAINE CRISTINA DE PAULA</a:t>
            </a:r>
          </a:p>
          <a:p>
            <a:r>
              <a:rPr lang="pt-BR" altLang="pt-BR" b="1" dirty="0" smtClean="0">
                <a:solidFill>
                  <a:schemeClr val="tx1">
                    <a:lumMod val="8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JOICE GONÇALVES FURIGO</a:t>
            </a:r>
          </a:p>
          <a:p>
            <a:r>
              <a:rPr lang="pt-BR" altLang="pt-BR" b="1" dirty="0" smtClean="0">
                <a:solidFill>
                  <a:schemeClr val="tx1">
                    <a:lumMod val="8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VANESSA AMÉLIA ROTOLI</a:t>
            </a:r>
          </a:p>
          <a:p>
            <a:endParaRPr lang="pt-BR" altLang="pt-BR" b="1" dirty="0">
              <a:solidFill>
                <a:schemeClr val="tx1">
                  <a:lumMod val="85000"/>
                </a:schemeClr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4" descr="Resultado de imagem para logo fatec mogi mirim">
            <a:extLst>
              <a:ext uri="{FF2B5EF4-FFF2-40B4-BE49-F238E27FC236}">
                <a16:creationId xmlns:a16="http://schemas.microsoft.com/office/drawing/2014/main" xmlns="" id="{4A20D270-C183-437E-AB77-1A455E26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72215"/>
            <a:ext cx="785786" cy="78578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857224" y="6488668"/>
            <a:ext cx="325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Marcos Roberto de Moraes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Programação em C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rot="5400000" flipH="1" flipV="1">
            <a:off x="4214810" y="6000768"/>
            <a:ext cx="714380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585" y="1781528"/>
            <a:ext cx="3810000" cy="490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785926"/>
            <a:ext cx="3876673" cy="485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Continuação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3819525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577" y="1928802"/>
            <a:ext cx="819163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Avaliação Critica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Exercício 2: O exercício 2 o mais difícil foi criar duas funções para dividir o programa e usar ponteiros para identificar a função usada, tentamos fazer um código mais limpo possível e utilizar o conteúdo ensinado em aula. Além disso foi utilizado a estrutura de repetição for, para facilitar o loop necessário dos comandos.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Exercício 3:No exercício três também foram utilizadas funções e ponteiros, porém a estrutura de repetição utilizada além do for  , foi 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while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por já termos os valores das operações de saque, deposito e sair, colocamos um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no programa também, para executar os comandos se for verdadeiro, conforme solicitado no exercício.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Gráfico de Dificuldade no desenvolvimento de 0 a 10.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714348" y="1785926"/>
          <a:ext cx="7829576" cy="4011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42876" y="5786454"/>
            <a:ext cx="8858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Nenhum exercício foi fácil e acreditamos que foi o melhor jeito que encontramos de desenvolver esses exercícios perante os recursos que temos de aprendizado e compreensão da linguagem c.</a:t>
            </a:r>
          </a:p>
          <a:p>
            <a:pPr algn="just"/>
            <a:r>
              <a:rPr lang="pt-BR" dirty="0" smtClean="0"/>
              <a:t> 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Referencias Bibliográficas: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Kernighan, B.W. e Ritchie, D.M. “The C Programming Language”, Prentice-Hall, 1978.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C é uma linguagem de programação de finalidade geral que permite economia de expressão, modernos fluxos de controle e estruturas de dados e um rico conjunto de operadores. (Kernighan &amp; Ritchie, 1978).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16386" name="AutoShape 2" descr="Programando em 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88" name="Picture 4" descr="Programando em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572008"/>
            <a:ext cx="5143536" cy="188864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3071802" y="4325787"/>
            <a:ext cx="2844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Arial" pitchFamily="34" charset="0"/>
                <a:cs typeface="Arial" pitchFamily="34" charset="0"/>
              </a:rPr>
              <a:t>Imagem: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 Linha do Tempo Programação em C.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143272" y="642939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smtClean="0">
                <a:latin typeface="Arial" pitchFamily="34" charset="0"/>
                <a:cs typeface="Arial" pitchFamily="34" charset="0"/>
              </a:rPr>
              <a:t>Fonte:</a:t>
            </a:r>
            <a:r>
              <a:rPr lang="pt-BR" sz="800" dirty="0" smtClean="0">
                <a:latin typeface="Arial" pitchFamily="34" charset="0"/>
                <a:cs typeface="Arial" pitchFamily="34" charset="0"/>
              </a:rPr>
              <a:t> http://linguagemc.com.br/o-que-e-linguagem-c/</a:t>
            </a:r>
            <a:endParaRPr lang="pt-BR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Objetivo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Familiarização com comandos, tipos de dados básicos, estratégias de fluxo de controle e mecanismos de construção de novos tipos de dados oferecidos pela linguagem C. Conhecimento de algumas funções da biblioteca de rotinas C no sistema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codeblocks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366" y="214290"/>
            <a:ext cx="8229600" cy="1252728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Metodologia e Tecnologias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7970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Realização em equipe com 3 alunos;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 Escolher dois exercícios da lista do professor;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Exercício escolhido 2 e 3 ;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Utilização do Codeblocks para montagem do código;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Linguagem: Código C;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Realização de Pesquisa Bibliográfica e avaliação critica;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Montagem e apresentação do trabalho final.</a:t>
            </a: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Enviar na plataforma github</a:t>
            </a:r>
            <a:r>
              <a:rPr lang="pt-BR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mtClean="0">
                <a:latin typeface="Arial" pitchFamily="34" charset="0"/>
                <a:cs typeface="Arial" pitchFamily="34" charset="0"/>
              </a:rPr>
              <a:t>o</a:t>
            </a:r>
            <a:r>
              <a:rPr lang="pt-BR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link ao professor, junto a apresentação.</a:t>
            </a: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Funções: Exercício 2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6248423" cy="488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Programação em C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3333750" cy="481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714488"/>
            <a:ext cx="4853003" cy="366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8" name="Conector de seta reta 7"/>
          <p:cNvCxnSpPr/>
          <p:nvPr/>
        </p:nvCxnSpPr>
        <p:spPr>
          <a:xfrm rot="5400000" flipH="1" flipV="1">
            <a:off x="3857620" y="6000768"/>
            <a:ext cx="785818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</a:t>
            </a:r>
            <a:endParaRPr lang="pt-BR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3714776" cy="3893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571612"/>
            <a:ext cx="3571900" cy="379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429264"/>
            <a:ext cx="3571900" cy="1214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15" name="Conector de seta reta 14"/>
          <p:cNvCxnSpPr/>
          <p:nvPr/>
        </p:nvCxnSpPr>
        <p:spPr>
          <a:xfrm rot="5400000" flipH="1" flipV="1">
            <a:off x="3679025" y="5107793"/>
            <a:ext cx="1285884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412680" cy="397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Funções:Exercício 3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428868"/>
            <a:ext cx="6815166" cy="353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283</TotalTime>
  <Words>378</Words>
  <Application>Microsoft Office PowerPoint</Application>
  <PresentationFormat>Apresentação na tela 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Módulo</vt:lpstr>
      <vt:lpstr>Slide 1</vt:lpstr>
      <vt:lpstr>Introdução</vt:lpstr>
      <vt:lpstr>Objetivo</vt:lpstr>
      <vt:lpstr>Metodologia e Tecnologias</vt:lpstr>
      <vt:lpstr>Funções: Exercício 2</vt:lpstr>
      <vt:lpstr>Programação em C</vt:lpstr>
      <vt:lpstr>Continuação</vt:lpstr>
      <vt:lpstr>Slide 8</vt:lpstr>
      <vt:lpstr>Funções:Exercício 3</vt:lpstr>
      <vt:lpstr>Programação em C</vt:lpstr>
      <vt:lpstr>Continuação</vt:lpstr>
      <vt:lpstr>Slide 12</vt:lpstr>
      <vt:lpstr>Avaliação Critica</vt:lpstr>
      <vt:lpstr>Gráfico de Dificuldade no desenvolvimento de 0 a 10.</vt:lpstr>
      <vt:lpstr>Referencias Bibliográficas: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Vanessa</dc:creator>
  <cp:lastModifiedBy>Vanessa</cp:lastModifiedBy>
  <cp:revision>21</cp:revision>
  <dcterms:created xsi:type="dcterms:W3CDTF">2020-06-22T15:40:48Z</dcterms:created>
  <dcterms:modified xsi:type="dcterms:W3CDTF">2020-07-01T21:45:10Z</dcterms:modified>
</cp:coreProperties>
</file>