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499" y="-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19744"/>
        <c:axId val="110721280"/>
      </c:barChart>
      <c:catAx>
        <c:axId val="11071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1280"/>
        <c:crosses val="autoZero"/>
        <c:auto val="1"/>
        <c:lblAlgn val="ctr"/>
        <c:lblOffset val="100"/>
        <c:noMultiLvlLbl val="0"/>
      </c:catAx>
      <c:valAx>
        <c:axId val="11072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dirty="0" sz="2400" lang="en-US" smtClean="0"/>
              <a:t>J</a:t>
            </a:r>
            <a:r>
              <a:rPr dirty="0" sz="2400" lang="en-US" smtClean="0"/>
              <a:t>O</a:t>
            </a:r>
            <a:r>
              <a:rPr dirty="0" sz="2400" lang="en-US" smtClean="0"/>
              <a:t>I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NO	</a:t>
            </a:r>
            <a:r>
              <a:rPr dirty="0" sz="2400" lang="en-US" smtClean="0"/>
              <a:t>:</a:t>
            </a:r>
            <a:r>
              <a:rPr dirty="0" sz="2400" lang="en-US" smtClean="0"/>
              <a:t>312217932</a:t>
            </a:r>
            <a:r>
              <a:rPr dirty="0" sz="2400" lang="en-US"/>
              <a:t>				</a:t>
            </a:r>
            <a:endParaRPr altLang="en-US" lang="zh-CN"/>
          </a:p>
          <a:p>
            <a:r>
              <a:rPr dirty="0" sz="2400" lang="en-US"/>
              <a:t>DEPARTMENT	:</a:t>
            </a:r>
            <a:r>
              <a:rPr dirty="0" sz="2400" lang="en-US" err="1"/>
              <a:t>B.Com</a:t>
            </a:r>
            <a:r>
              <a:rPr dirty="0" sz="2400" lang="en-US"/>
              <a:t> </a:t>
            </a:r>
            <a:r>
              <a:rPr dirty="0" sz="2400" lang="en-US" smtClean="0"/>
              <a:t>(Accounting &amp; Finance)</a:t>
            </a:r>
            <a:endParaRPr dirty="0" sz="2400" lang="en-US"/>
          </a:p>
          <a:p>
            <a:r>
              <a:rPr dirty="0" sz="2400" lang="en-US"/>
              <a:t>COLLEGE		:St. Anne’s Arts And Sci</a:t>
            </a:r>
            <a:r>
              <a:rPr dirty="0" sz="2400" lang="en-US"/>
              <a:t>e</a:t>
            </a:r>
            <a:r>
              <a:rPr dirty="0" sz="2400" lang="en-US"/>
              <a:t>nce College</a:t>
            </a:r>
            <a:endParaRPr altLang="en-US" lang="zh-CN"/>
          </a:p>
          <a:p>
            <a:r>
              <a:rPr dirty="0" sz="2400" lang="en-US"/>
              <a:t>NM ID(username)     </a:t>
            </a:r>
            <a:r>
              <a:rPr dirty="0" sz="2400" lang="en-US" smtClean="0"/>
              <a:t>:asunm16813122179</a:t>
            </a:r>
            <a:r>
              <a:rPr dirty="0" sz="2400" lang="en-US" smtClean="0"/>
              <a:t>3</a:t>
            </a:r>
            <a:r>
              <a:rPr dirty="0" sz="2400" lang="en-US" smtClean="0"/>
              <a:t>2</a:t>
            </a:r>
            <a:r>
              <a:rPr dirty="0" sz="2400" lang="en-US"/>
              <a:t>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Shalini</cp:lastModifiedBy>
  <dcterms:created xsi:type="dcterms:W3CDTF">2024-03-28T17:07:22Z</dcterms:created>
  <dcterms:modified xsi:type="dcterms:W3CDTF">2024-09-04T14:30:31Z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64d42f4429d24862858e2486b9a1f4f1</vt:lpwstr>
  </property>
</Properties>
</file>